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84" r:id="rId1"/>
    <p:sldMasterId id="2147483696" r:id="rId2"/>
  </p:sldMasterIdLst>
  <p:notesMasterIdLst>
    <p:notesMasterId r:id="rId35"/>
  </p:notesMasterIdLst>
  <p:sldIdLst>
    <p:sldId id="256" r:id="rId3"/>
    <p:sldId id="257" r:id="rId4"/>
    <p:sldId id="310" r:id="rId5"/>
    <p:sldId id="311" r:id="rId6"/>
    <p:sldId id="312" r:id="rId7"/>
    <p:sldId id="276" r:id="rId8"/>
    <p:sldId id="300" r:id="rId9"/>
    <p:sldId id="278" r:id="rId10"/>
    <p:sldId id="280" r:id="rId11"/>
    <p:sldId id="281" r:id="rId12"/>
    <p:sldId id="282" r:id="rId13"/>
    <p:sldId id="283" r:id="rId14"/>
    <p:sldId id="301" r:id="rId15"/>
    <p:sldId id="284" r:id="rId16"/>
    <p:sldId id="302" r:id="rId17"/>
    <p:sldId id="303" r:id="rId18"/>
    <p:sldId id="258" r:id="rId19"/>
    <p:sldId id="259" r:id="rId20"/>
    <p:sldId id="273" r:id="rId21"/>
    <p:sldId id="274" r:id="rId22"/>
    <p:sldId id="291" r:id="rId23"/>
    <p:sldId id="275" r:id="rId24"/>
    <p:sldId id="292" r:id="rId25"/>
    <p:sldId id="304" r:id="rId26"/>
    <p:sldId id="305" r:id="rId27"/>
    <p:sldId id="306" r:id="rId28"/>
    <p:sldId id="307" r:id="rId29"/>
    <p:sldId id="308" r:id="rId30"/>
    <p:sldId id="265" r:id="rId31"/>
    <p:sldId id="266" r:id="rId32"/>
    <p:sldId id="309" r:id="rId33"/>
    <p:sldId id="267" r:id="rId34"/>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727B"/>
    <a:srgbClr val="333E47"/>
    <a:srgbClr val="E48312"/>
    <a:srgbClr val="BD582C"/>
    <a:srgbClr val="EDA900"/>
    <a:srgbClr val="3CB3A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57"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dirty="0"/>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81D691FD-7072-484E-B506-E3237600F044}" type="datetimeFigureOut">
              <a:rPr lang="he-IL" smtClean="0"/>
              <a:t>כ'/תמוז/תשפ"ג</a:t>
            </a:fld>
            <a:endParaRPr lang="he-IL" dirty="0"/>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dirty="0"/>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dirty="0"/>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C12EB58-778E-4689-949D-7137994029F1}" type="slidenum">
              <a:rPr lang="he-IL" smtClean="0"/>
              <a:t>‹#›</a:t>
            </a:fld>
            <a:endParaRPr lang="he-IL" dirty="0"/>
          </a:p>
        </p:txBody>
      </p:sp>
    </p:spTree>
    <p:extLst>
      <p:ext uri="{BB962C8B-B14F-4D97-AF65-F5344CB8AC3E}">
        <p14:creationId xmlns:p14="http://schemas.microsoft.com/office/powerpoint/2010/main" val="343574708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78" name="Google Shape;27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9966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0591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78" name="Google Shape;27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78" name="Google Shape;27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9023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78" name="Google Shape;27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2933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78" name="Google Shape;27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4376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78" name="Google Shape;27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0435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78" name="Google Shape;27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220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E246A0DE-8F82-41CD-B744-DF7E9D245348}" type="datetimeFigureOut">
              <a:rPr lang="he-IL" smtClean="0"/>
              <a:t>כ'/תמוז/תשפ"ג</a:t>
            </a:fld>
            <a:endParaRPr lang="he-IL" dirty="0"/>
          </a:p>
        </p:txBody>
      </p:sp>
      <p:sp>
        <p:nvSpPr>
          <p:cNvPr id="5" name="Footer Placeholder 4"/>
          <p:cNvSpPr>
            <a:spLocks noGrp="1"/>
          </p:cNvSpPr>
          <p:nvPr>
            <p:ph type="ftr" sz="quarter" idx="11"/>
          </p:nvPr>
        </p:nvSpPr>
        <p:spPr/>
        <p:txBody>
          <a:bodyPr/>
          <a:lstStyle/>
          <a:p>
            <a:endParaRPr lang="he-IL" dirty="0"/>
          </a:p>
        </p:txBody>
      </p:sp>
      <p:sp>
        <p:nvSpPr>
          <p:cNvPr id="6" name="Slide Number Placeholder 5"/>
          <p:cNvSpPr>
            <a:spLocks noGrp="1"/>
          </p:cNvSpPr>
          <p:nvPr>
            <p:ph type="sldNum" sz="quarter" idx="12"/>
          </p:nvPr>
        </p:nvSpPr>
        <p:spPr/>
        <p:txBody>
          <a:bodyPr/>
          <a:lstStyle/>
          <a:p>
            <a:fld id="{886E17B0-5C7A-4DDA-B71C-945E95967749}" type="slidenum">
              <a:rPr lang="he-IL" smtClean="0"/>
              <a:t>‹#›</a:t>
            </a:fld>
            <a:endParaRPr lang="he-IL" dirty="0"/>
          </a:p>
        </p:txBody>
      </p:sp>
    </p:spTree>
    <p:extLst>
      <p:ext uri="{BB962C8B-B14F-4D97-AF65-F5344CB8AC3E}">
        <p14:creationId xmlns:p14="http://schemas.microsoft.com/office/powerpoint/2010/main" val="3719846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246A0DE-8F82-41CD-B744-DF7E9D245348}" type="datetimeFigureOut">
              <a:rPr lang="he-IL" smtClean="0"/>
              <a:t>כ'/תמוז/תשפ"ג</a:t>
            </a:fld>
            <a:endParaRPr lang="he-IL" dirty="0"/>
          </a:p>
        </p:txBody>
      </p:sp>
      <p:sp>
        <p:nvSpPr>
          <p:cNvPr id="5" name="Footer Placeholder 4"/>
          <p:cNvSpPr>
            <a:spLocks noGrp="1"/>
          </p:cNvSpPr>
          <p:nvPr>
            <p:ph type="ftr" sz="quarter" idx="11"/>
          </p:nvPr>
        </p:nvSpPr>
        <p:spPr/>
        <p:txBody>
          <a:bodyPr/>
          <a:lstStyle/>
          <a:p>
            <a:endParaRPr lang="he-IL" dirty="0"/>
          </a:p>
        </p:txBody>
      </p:sp>
      <p:sp>
        <p:nvSpPr>
          <p:cNvPr id="6" name="Slide Number Placeholder 5"/>
          <p:cNvSpPr>
            <a:spLocks noGrp="1"/>
          </p:cNvSpPr>
          <p:nvPr>
            <p:ph type="sldNum" sz="quarter" idx="12"/>
          </p:nvPr>
        </p:nvSpPr>
        <p:spPr/>
        <p:txBody>
          <a:bodyPr/>
          <a:lstStyle/>
          <a:p>
            <a:fld id="{886E17B0-5C7A-4DDA-B71C-945E95967749}" type="slidenum">
              <a:rPr lang="he-IL" smtClean="0"/>
              <a:t>‹#›</a:t>
            </a:fld>
            <a:endParaRPr lang="he-IL" dirty="0"/>
          </a:p>
        </p:txBody>
      </p:sp>
    </p:spTree>
    <p:extLst>
      <p:ext uri="{BB962C8B-B14F-4D97-AF65-F5344CB8AC3E}">
        <p14:creationId xmlns:p14="http://schemas.microsoft.com/office/powerpoint/2010/main" val="2070109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fld id="{E246A0DE-8F82-41CD-B744-DF7E9D245348}" type="datetimeFigureOut">
              <a:rPr lang="he-IL" smtClean="0"/>
              <a:t>כ'/תמוז/תשפ"ג</a:t>
            </a:fld>
            <a:endParaRPr lang="he-IL" dirty="0"/>
          </a:p>
        </p:txBody>
      </p:sp>
      <p:sp>
        <p:nvSpPr>
          <p:cNvPr id="5" name="Footer Placeholder 4"/>
          <p:cNvSpPr>
            <a:spLocks noGrp="1"/>
          </p:cNvSpPr>
          <p:nvPr>
            <p:ph type="ftr" sz="quarter" idx="11"/>
          </p:nvPr>
        </p:nvSpPr>
        <p:spPr/>
        <p:txBody>
          <a:bodyPr/>
          <a:lstStyle/>
          <a:p>
            <a:endParaRPr lang="he-IL" dirty="0"/>
          </a:p>
        </p:txBody>
      </p:sp>
      <p:sp>
        <p:nvSpPr>
          <p:cNvPr id="6" name="Slide Number Placeholder 5"/>
          <p:cNvSpPr>
            <a:spLocks noGrp="1"/>
          </p:cNvSpPr>
          <p:nvPr>
            <p:ph type="sldNum" sz="quarter" idx="12"/>
          </p:nvPr>
        </p:nvSpPr>
        <p:spPr/>
        <p:txBody>
          <a:bodyPr/>
          <a:lstStyle/>
          <a:p>
            <a:fld id="{886E17B0-5C7A-4DDA-B71C-945E95967749}" type="slidenum">
              <a:rPr lang="he-IL" smtClean="0"/>
              <a:t>‹#›</a:t>
            </a:fld>
            <a:endParaRPr lang="he-IL" dirty="0"/>
          </a:p>
        </p:txBody>
      </p:sp>
    </p:spTree>
    <p:extLst>
      <p:ext uri="{BB962C8B-B14F-4D97-AF65-F5344CB8AC3E}">
        <p14:creationId xmlns:p14="http://schemas.microsoft.com/office/powerpoint/2010/main" val="28553533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85000"/>
              </a:lnSpc>
              <a:defRPr sz="8000" spc="-50" baseline="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00051" y="4455620"/>
            <a:ext cx="10058400" cy="1143000"/>
          </a:xfrm>
          <a:prstGeom prst="rect">
            <a:avLst/>
          </a:prstGeo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E246A0DE-8F82-41CD-B744-DF7E9D245348}" type="datetimeFigureOut">
              <a:rPr lang="he-IL" smtClean="0"/>
              <a:t>כ'/תמוז/תשפ"ג</a:t>
            </a:fld>
            <a:endParaRPr lang="he-IL" dirty="0"/>
          </a:p>
        </p:txBody>
      </p:sp>
      <p:sp>
        <p:nvSpPr>
          <p:cNvPr id="5" name="Footer Placeholder 4"/>
          <p:cNvSpPr>
            <a:spLocks noGrp="1"/>
          </p:cNvSpPr>
          <p:nvPr>
            <p:ph type="ftr" sz="quarter" idx="11"/>
          </p:nvPr>
        </p:nvSpPr>
        <p:spPr/>
        <p:txBody>
          <a:bodyPr/>
          <a:lstStyle/>
          <a:p>
            <a:endParaRPr lang="he-IL" dirty="0"/>
          </a:p>
        </p:txBody>
      </p:sp>
      <p:sp>
        <p:nvSpPr>
          <p:cNvPr id="6" name="Slide Number Placeholder 5"/>
          <p:cNvSpPr>
            <a:spLocks noGrp="1"/>
          </p:cNvSpPr>
          <p:nvPr>
            <p:ph type="sldNum" sz="quarter" idx="12"/>
          </p:nvPr>
        </p:nvSpPr>
        <p:spPr/>
        <p:txBody>
          <a:bodyPr/>
          <a:lstStyle/>
          <a:p>
            <a:fld id="{886E17B0-5C7A-4DDA-B71C-945E95967749}" type="slidenum">
              <a:rPr lang="he-IL" smtClean="0"/>
              <a:t>‹#›</a:t>
            </a:fld>
            <a:endParaRPr lang="he-IL"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תמונה 9" descr="תמונה שמכילה גופן, גרפיקה, לוגו, סמל&#10;&#10;התיאור נוצר באופן אוטומטי">
            <a:extLst>
              <a:ext uri="{FF2B5EF4-FFF2-40B4-BE49-F238E27FC236}">
                <a16:creationId xmlns:a16="http://schemas.microsoft.com/office/drawing/2014/main" id="{0BD10F8E-0125-9D03-C47A-F25D7C6B3A38}"/>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556470" y="144977"/>
            <a:ext cx="1405255" cy="713105"/>
          </a:xfrm>
          <a:prstGeom prst="rect">
            <a:avLst/>
          </a:prstGeom>
          <a:noFill/>
          <a:ln>
            <a:noFill/>
          </a:ln>
        </p:spPr>
      </p:pic>
    </p:spTree>
    <p:extLst>
      <p:ext uri="{BB962C8B-B14F-4D97-AF65-F5344CB8AC3E}">
        <p14:creationId xmlns:p14="http://schemas.microsoft.com/office/powerpoint/2010/main" val="3845495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a:prstGeom prst="rect">
            <a:avLst/>
          </a:prstGeom>
        </p:spPr>
        <p:txBody>
          <a:bodyPr/>
          <a:lstStyle>
            <a:lvl1pPr marL="0">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1097280" y="1845734"/>
            <a:ext cx="10058400" cy="4023360"/>
          </a:xfrm>
          <a:prstGeom prst="rect">
            <a:avLst/>
          </a:prstGeo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246A0DE-8F82-41CD-B744-DF7E9D245348}" type="datetimeFigureOut">
              <a:rPr lang="he-IL" smtClean="0"/>
              <a:t>כ'/תמוז/תשפ"ג</a:t>
            </a:fld>
            <a:endParaRPr lang="he-IL" dirty="0"/>
          </a:p>
        </p:txBody>
      </p:sp>
      <p:sp>
        <p:nvSpPr>
          <p:cNvPr id="5" name="Footer Placeholder 4"/>
          <p:cNvSpPr>
            <a:spLocks noGrp="1"/>
          </p:cNvSpPr>
          <p:nvPr>
            <p:ph type="ftr" sz="quarter" idx="11"/>
          </p:nvPr>
        </p:nvSpPr>
        <p:spPr/>
        <p:txBody>
          <a:bodyPr/>
          <a:lstStyle/>
          <a:p>
            <a:endParaRPr lang="he-IL" dirty="0"/>
          </a:p>
        </p:txBody>
      </p:sp>
      <p:sp>
        <p:nvSpPr>
          <p:cNvPr id="6" name="Slide Number Placeholder 5"/>
          <p:cNvSpPr>
            <a:spLocks noGrp="1"/>
          </p:cNvSpPr>
          <p:nvPr>
            <p:ph type="sldNum" sz="quarter" idx="12"/>
          </p:nvPr>
        </p:nvSpPr>
        <p:spPr/>
        <p:txBody>
          <a:bodyPr/>
          <a:lstStyle/>
          <a:p>
            <a:fld id="{886E17B0-5C7A-4DDA-B71C-945E95967749}" type="slidenum">
              <a:rPr lang="he-IL" smtClean="0"/>
              <a:t>‹#›</a:t>
            </a:fld>
            <a:endParaRPr lang="he-IL" dirty="0"/>
          </a:p>
        </p:txBody>
      </p:sp>
    </p:spTree>
    <p:extLst>
      <p:ext uri="{BB962C8B-B14F-4D97-AF65-F5344CB8AC3E}">
        <p14:creationId xmlns:p14="http://schemas.microsoft.com/office/powerpoint/2010/main" val="902363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a:prstGeom prst="rect">
            <a:avLst/>
          </a:prstGeom>
        </p:spPr>
        <p:txBody>
          <a:bodyPr anchor="b" anchorCtr="0">
            <a:normAutofit/>
          </a:bodyPr>
          <a:lstStyle>
            <a:lvl1pPr>
              <a:lnSpc>
                <a:spcPct val="85000"/>
              </a:lnSpc>
              <a:defRPr sz="8000" b="0">
                <a:solidFill>
                  <a:schemeClr val="tx1">
                    <a:lumMod val="85000"/>
                    <a:lumOff val="15000"/>
                  </a:schemeClr>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4453128"/>
            <a:ext cx="10058400" cy="1143000"/>
          </a:xfrm>
          <a:prstGeom prst="rect">
            <a:avLst/>
          </a:prstGeo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E246A0DE-8F82-41CD-B744-DF7E9D245348}" type="datetimeFigureOut">
              <a:rPr lang="he-IL" smtClean="0"/>
              <a:t>כ'/תמוז/תשפ"ג</a:t>
            </a:fld>
            <a:endParaRPr lang="he-IL" dirty="0"/>
          </a:p>
        </p:txBody>
      </p:sp>
      <p:sp>
        <p:nvSpPr>
          <p:cNvPr id="5" name="Footer Placeholder 4"/>
          <p:cNvSpPr>
            <a:spLocks noGrp="1"/>
          </p:cNvSpPr>
          <p:nvPr>
            <p:ph type="ftr" sz="quarter" idx="11"/>
          </p:nvPr>
        </p:nvSpPr>
        <p:spPr/>
        <p:txBody>
          <a:bodyPr/>
          <a:lstStyle/>
          <a:p>
            <a:endParaRPr lang="he-IL" dirty="0"/>
          </a:p>
        </p:txBody>
      </p:sp>
      <p:sp>
        <p:nvSpPr>
          <p:cNvPr id="6" name="Slide Number Placeholder 5"/>
          <p:cNvSpPr>
            <a:spLocks noGrp="1"/>
          </p:cNvSpPr>
          <p:nvPr>
            <p:ph type="sldNum" sz="quarter" idx="12"/>
          </p:nvPr>
        </p:nvSpPr>
        <p:spPr/>
        <p:txBody>
          <a:bodyPr/>
          <a:lstStyle/>
          <a:p>
            <a:fld id="{886E17B0-5C7A-4DDA-B71C-945E95967749}" type="slidenum">
              <a:rPr lang="he-IL" smtClean="0"/>
              <a:t>‹#›</a:t>
            </a:fld>
            <a:endParaRPr lang="he-IL"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תמונה 9" descr="תמונה שמכילה גופן, גרפיקה, לוגו, סמל&#10;&#10;התיאור נוצר באופן אוטומטי">
            <a:extLst>
              <a:ext uri="{FF2B5EF4-FFF2-40B4-BE49-F238E27FC236}">
                <a16:creationId xmlns:a16="http://schemas.microsoft.com/office/drawing/2014/main" id="{7F77DD13-476B-AB49-8A4B-9E0B6F49C9E4}"/>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556470" y="144977"/>
            <a:ext cx="1405255" cy="713105"/>
          </a:xfrm>
          <a:prstGeom prst="rect">
            <a:avLst/>
          </a:prstGeom>
          <a:noFill/>
          <a:ln>
            <a:noFill/>
          </a:ln>
        </p:spPr>
      </p:pic>
    </p:spTree>
    <p:extLst>
      <p:ext uri="{BB962C8B-B14F-4D97-AF65-F5344CB8AC3E}">
        <p14:creationId xmlns:p14="http://schemas.microsoft.com/office/powerpoint/2010/main" val="981105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a:prstGeom prst="rect">
            <a:avLst/>
          </a:prstGeo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97279" y="1845734"/>
            <a:ext cx="4937760" cy="4023360"/>
          </a:xfrm>
          <a:prstGeom prst="rect">
            <a:avLst/>
          </a:prstGeo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217920" y="1845735"/>
            <a:ext cx="4937760" cy="4023360"/>
          </a:xfrm>
          <a:prstGeom prst="rect">
            <a:avLst/>
          </a:prstGeo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E246A0DE-8F82-41CD-B744-DF7E9D245348}" type="datetimeFigureOut">
              <a:rPr lang="he-IL" smtClean="0"/>
              <a:t>כ'/תמוז/תשפ"ג</a:t>
            </a:fld>
            <a:endParaRPr lang="he-IL" dirty="0"/>
          </a:p>
        </p:txBody>
      </p:sp>
      <p:sp>
        <p:nvSpPr>
          <p:cNvPr id="6" name="Footer Placeholder 5"/>
          <p:cNvSpPr>
            <a:spLocks noGrp="1"/>
          </p:cNvSpPr>
          <p:nvPr>
            <p:ph type="ftr" sz="quarter" idx="11"/>
          </p:nvPr>
        </p:nvSpPr>
        <p:spPr/>
        <p:txBody>
          <a:bodyPr/>
          <a:lstStyle/>
          <a:p>
            <a:endParaRPr lang="he-IL" dirty="0"/>
          </a:p>
        </p:txBody>
      </p:sp>
      <p:sp>
        <p:nvSpPr>
          <p:cNvPr id="7" name="Slide Number Placeholder 6"/>
          <p:cNvSpPr>
            <a:spLocks noGrp="1"/>
          </p:cNvSpPr>
          <p:nvPr>
            <p:ph type="sldNum" sz="quarter" idx="12"/>
          </p:nvPr>
        </p:nvSpPr>
        <p:spPr/>
        <p:txBody>
          <a:bodyPr/>
          <a:lstStyle/>
          <a:p>
            <a:fld id="{886E17B0-5C7A-4DDA-B71C-945E95967749}" type="slidenum">
              <a:rPr lang="he-IL" smtClean="0"/>
              <a:t>‹#›</a:t>
            </a:fld>
            <a:endParaRPr lang="he-IL" dirty="0"/>
          </a:p>
        </p:txBody>
      </p:sp>
    </p:spTree>
    <p:extLst>
      <p:ext uri="{BB962C8B-B14F-4D97-AF65-F5344CB8AC3E}">
        <p14:creationId xmlns:p14="http://schemas.microsoft.com/office/powerpoint/2010/main" val="3051761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a:prstGeom prst="rect">
            <a:avLst/>
          </a:prstGeo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6052"/>
            <a:ext cx="4937760" cy="736282"/>
          </a:xfrm>
          <a:prstGeom prst="rect">
            <a:avLst/>
          </a:prstGeo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1097280" y="2582334"/>
            <a:ext cx="4937760" cy="3378200"/>
          </a:xfrm>
          <a:prstGeom prst="rect">
            <a:avLst/>
          </a:prstGeo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217920" y="1846052"/>
            <a:ext cx="4937760" cy="736282"/>
          </a:xfrm>
          <a:prstGeom prst="rect">
            <a:avLst/>
          </a:prstGeo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217920" y="2582334"/>
            <a:ext cx="4937760" cy="3378200"/>
          </a:xfrm>
          <a:prstGeom prst="rect">
            <a:avLst/>
          </a:prstGeo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E246A0DE-8F82-41CD-B744-DF7E9D245348}" type="datetimeFigureOut">
              <a:rPr lang="he-IL" smtClean="0"/>
              <a:t>כ'/תמוז/תשפ"ג</a:t>
            </a:fld>
            <a:endParaRPr lang="he-IL" dirty="0"/>
          </a:p>
        </p:txBody>
      </p:sp>
      <p:sp>
        <p:nvSpPr>
          <p:cNvPr id="8" name="Footer Placeholder 7"/>
          <p:cNvSpPr>
            <a:spLocks noGrp="1"/>
          </p:cNvSpPr>
          <p:nvPr>
            <p:ph type="ftr" sz="quarter" idx="11"/>
          </p:nvPr>
        </p:nvSpPr>
        <p:spPr/>
        <p:txBody>
          <a:bodyPr/>
          <a:lstStyle/>
          <a:p>
            <a:endParaRPr lang="he-IL" dirty="0"/>
          </a:p>
        </p:txBody>
      </p:sp>
      <p:sp>
        <p:nvSpPr>
          <p:cNvPr id="9" name="Slide Number Placeholder 8"/>
          <p:cNvSpPr>
            <a:spLocks noGrp="1"/>
          </p:cNvSpPr>
          <p:nvPr>
            <p:ph type="sldNum" sz="quarter" idx="12"/>
          </p:nvPr>
        </p:nvSpPr>
        <p:spPr/>
        <p:txBody>
          <a:bodyPr/>
          <a:lstStyle/>
          <a:p>
            <a:fld id="{886E17B0-5C7A-4DDA-B71C-945E95967749}" type="slidenum">
              <a:rPr lang="he-IL" smtClean="0"/>
              <a:t>‹#›</a:t>
            </a:fld>
            <a:endParaRPr lang="he-IL" dirty="0"/>
          </a:p>
        </p:txBody>
      </p:sp>
    </p:spTree>
    <p:extLst>
      <p:ext uri="{BB962C8B-B14F-4D97-AF65-F5344CB8AC3E}">
        <p14:creationId xmlns:p14="http://schemas.microsoft.com/office/powerpoint/2010/main" val="37084698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a:prstGeom prst="rect">
            <a:avLst/>
          </a:prstGeo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E246A0DE-8F82-41CD-B744-DF7E9D245348}" type="datetimeFigureOut">
              <a:rPr lang="he-IL" smtClean="0"/>
              <a:t>כ'/תמוז/תשפ"ג</a:t>
            </a:fld>
            <a:endParaRPr lang="he-IL" dirty="0"/>
          </a:p>
        </p:txBody>
      </p:sp>
      <p:sp>
        <p:nvSpPr>
          <p:cNvPr id="4" name="Footer Placeholder 3"/>
          <p:cNvSpPr>
            <a:spLocks noGrp="1"/>
          </p:cNvSpPr>
          <p:nvPr>
            <p:ph type="ftr" sz="quarter" idx="11"/>
          </p:nvPr>
        </p:nvSpPr>
        <p:spPr/>
        <p:txBody>
          <a:bodyPr/>
          <a:lstStyle/>
          <a:p>
            <a:endParaRPr lang="he-IL" dirty="0"/>
          </a:p>
        </p:txBody>
      </p:sp>
      <p:sp>
        <p:nvSpPr>
          <p:cNvPr id="5" name="Slide Number Placeholder 4"/>
          <p:cNvSpPr>
            <a:spLocks noGrp="1"/>
          </p:cNvSpPr>
          <p:nvPr>
            <p:ph type="sldNum" sz="quarter" idx="12"/>
          </p:nvPr>
        </p:nvSpPr>
        <p:spPr/>
        <p:txBody>
          <a:bodyPr/>
          <a:lstStyle/>
          <a:p>
            <a:fld id="{886E17B0-5C7A-4DDA-B71C-945E95967749}" type="slidenum">
              <a:rPr lang="he-IL" smtClean="0"/>
              <a:t>‹#›</a:t>
            </a:fld>
            <a:endParaRPr lang="he-IL" dirty="0"/>
          </a:p>
        </p:txBody>
      </p:sp>
    </p:spTree>
    <p:extLst>
      <p:ext uri="{BB962C8B-B14F-4D97-AF65-F5344CB8AC3E}">
        <p14:creationId xmlns:p14="http://schemas.microsoft.com/office/powerpoint/2010/main" val="35990239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ריק">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246A0DE-8F82-41CD-B744-DF7E9D245348}" type="datetimeFigureOut">
              <a:rPr lang="he-IL" smtClean="0"/>
              <a:t>כ'/תמוז/תשפ"ג</a:t>
            </a:fld>
            <a:endParaRPr lang="he-IL"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he-IL" dirty="0"/>
          </a:p>
        </p:txBody>
      </p:sp>
      <p:sp>
        <p:nvSpPr>
          <p:cNvPr id="9" name="Slide Number Placeholder 8"/>
          <p:cNvSpPr>
            <a:spLocks noGrp="1"/>
          </p:cNvSpPr>
          <p:nvPr>
            <p:ph type="sldNum" sz="quarter" idx="12"/>
          </p:nvPr>
        </p:nvSpPr>
        <p:spPr/>
        <p:txBody>
          <a:bodyPr/>
          <a:lstStyle/>
          <a:p>
            <a:fld id="{886E17B0-5C7A-4DDA-B71C-945E95967749}" type="slidenum">
              <a:rPr lang="he-IL" smtClean="0"/>
              <a:t>‹#›</a:t>
            </a:fld>
            <a:endParaRPr lang="he-IL" dirty="0"/>
          </a:p>
        </p:txBody>
      </p:sp>
      <p:pic>
        <p:nvPicPr>
          <p:cNvPr id="2" name="תמונה 1" descr="תמונה שמכילה גופן, גרפיקה, לוגו, סמל&#10;&#10;התיאור נוצר באופן אוטומטי">
            <a:extLst>
              <a:ext uri="{FF2B5EF4-FFF2-40B4-BE49-F238E27FC236}">
                <a16:creationId xmlns:a16="http://schemas.microsoft.com/office/drawing/2014/main" id="{2A0BC6C8-2649-896B-F120-E15CD0749436}"/>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556470" y="144977"/>
            <a:ext cx="1405255" cy="713105"/>
          </a:xfrm>
          <a:prstGeom prst="rect">
            <a:avLst/>
          </a:prstGeom>
          <a:noFill/>
          <a:ln>
            <a:noFill/>
          </a:ln>
        </p:spPr>
      </p:pic>
    </p:spTree>
    <p:extLst>
      <p:ext uri="{BB962C8B-B14F-4D97-AF65-F5344CB8AC3E}">
        <p14:creationId xmlns:p14="http://schemas.microsoft.com/office/powerpoint/2010/main" val="477537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a:prstGeom prst="rect">
            <a:avLst/>
          </a:prstGeom>
        </p:spPr>
        <p:txBody>
          <a:bodyPr anchor="b">
            <a:norm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00600" y="731520"/>
            <a:ext cx="6492240" cy="5257800"/>
          </a:xfrm>
          <a:prstGeom prst="rect">
            <a:avLst/>
          </a:prstGeo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457200" y="2926080"/>
            <a:ext cx="3200400" cy="3379124"/>
          </a:xfrm>
          <a:prstGeom prst="rect">
            <a:avLst/>
          </a:prstGeo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246A0DE-8F82-41CD-B744-DF7E9D245348}" type="datetimeFigureOut">
              <a:rPr lang="he-IL" smtClean="0"/>
              <a:t>כ'/תמוז/תשפ"ג</a:t>
            </a:fld>
            <a:endParaRPr lang="he-IL"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he-IL"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86E17B0-5C7A-4DDA-B71C-945E95967749}" type="slidenum">
              <a:rPr lang="he-IL" smtClean="0"/>
              <a:t>‹#›</a:t>
            </a:fld>
            <a:endParaRPr lang="he-IL" dirty="0"/>
          </a:p>
        </p:txBody>
      </p:sp>
    </p:spTree>
    <p:extLst>
      <p:ext uri="{BB962C8B-B14F-4D97-AF65-F5344CB8AC3E}">
        <p14:creationId xmlns:p14="http://schemas.microsoft.com/office/powerpoint/2010/main" val="1228417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246A0DE-8F82-41CD-B744-DF7E9D245348}" type="datetimeFigureOut">
              <a:rPr lang="he-IL" smtClean="0"/>
              <a:t>כ'/תמוז/תשפ"ג</a:t>
            </a:fld>
            <a:endParaRPr lang="he-IL" dirty="0"/>
          </a:p>
        </p:txBody>
      </p:sp>
      <p:sp>
        <p:nvSpPr>
          <p:cNvPr id="5" name="Footer Placeholder 4"/>
          <p:cNvSpPr>
            <a:spLocks noGrp="1"/>
          </p:cNvSpPr>
          <p:nvPr>
            <p:ph type="ftr" sz="quarter" idx="11"/>
          </p:nvPr>
        </p:nvSpPr>
        <p:spPr/>
        <p:txBody>
          <a:bodyPr/>
          <a:lstStyle/>
          <a:p>
            <a:endParaRPr lang="he-IL" dirty="0"/>
          </a:p>
        </p:txBody>
      </p:sp>
      <p:sp>
        <p:nvSpPr>
          <p:cNvPr id="6" name="Slide Number Placeholder 5"/>
          <p:cNvSpPr>
            <a:spLocks noGrp="1"/>
          </p:cNvSpPr>
          <p:nvPr>
            <p:ph type="sldNum" sz="quarter" idx="12"/>
          </p:nvPr>
        </p:nvSpPr>
        <p:spPr/>
        <p:txBody>
          <a:bodyPr/>
          <a:lstStyle/>
          <a:p>
            <a:fld id="{886E17B0-5C7A-4DDA-B71C-945E95967749}" type="slidenum">
              <a:rPr lang="he-IL" smtClean="0"/>
              <a:t>‹#›</a:t>
            </a:fld>
            <a:endParaRPr lang="he-IL" dirty="0"/>
          </a:p>
        </p:txBody>
      </p:sp>
    </p:spTree>
    <p:extLst>
      <p:ext uri="{BB962C8B-B14F-4D97-AF65-F5344CB8AC3E}">
        <p14:creationId xmlns:p14="http://schemas.microsoft.com/office/powerpoint/2010/main" val="22044179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a:prstGeom prst="rect">
            <a:avLst/>
          </a:prstGeom>
        </p:spPr>
        <p:txBody>
          <a:bodyPr lIns="91440" tIns="0" rIns="91440" bIns="0" anchor="b">
            <a:noAutofit/>
          </a:bodyPr>
          <a:lstStyle>
            <a:lvl1pPr>
              <a:defRPr sz="3600" b="0">
                <a:solidFill>
                  <a:srgbClr val="FFFFFF"/>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5" y="0"/>
            <a:ext cx="12191985" cy="4915076"/>
          </a:xfrm>
          <a:prstGeom prst="rect">
            <a:avLst/>
          </a:prstGeo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dirty="0"/>
              <a:t>לחץ על הסמל כדי להוסיף תמונה</a:t>
            </a:r>
            <a:endParaRPr lang="en-US" dirty="0"/>
          </a:p>
        </p:txBody>
      </p:sp>
      <p:sp>
        <p:nvSpPr>
          <p:cNvPr id="4" name="Text Placeholder 3"/>
          <p:cNvSpPr>
            <a:spLocks noGrp="1"/>
          </p:cNvSpPr>
          <p:nvPr>
            <p:ph type="body" sz="half" idx="2"/>
          </p:nvPr>
        </p:nvSpPr>
        <p:spPr>
          <a:xfrm>
            <a:off x="1097280" y="5907023"/>
            <a:ext cx="10113264" cy="594360"/>
          </a:xfrm>
          <a:prstGeom prst="rect">
            <a:avLst/>
          </a:prstGeo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E246A0DE-8F82-41CD-B744-DF7E9D245348}" type="datetimeFigureOut">
              <a:rPr lang="he-IL" smtClean="0"/>
              <a:t>כ'/תמוז/תשפ"ג</a:t>
            </a:fld>
            <a:endParaRPr lang="he-IL" dirty="0"/>
          </a:p>
        </p:txBody>
      </p:sp>
      <p:sp>
        <p:nvSpPr>
          <p:cNvPr id="6" name="Footer Placeholder 5"/>
          <p:cNvSpPr>
            <a:spLocks noGrp="1"/>
          </p:cNvSpPr>
          <p:nvPr>
            <p:ph type="ftr" sz="quarter" idx="11"/>
          </p:nvPr>
        </p:nvSpPr>
        <p:spPr/>
        <p:txBody>
          <a:bodyPr/>
          <a:lstStyle/>
          <a:p>
            <a:endParaRPr lang="he-IL" dirty="0"/>
          </a:p>
        </p:txBody>
      </p:sp>
      <p:sp>
        <p:nvSpPr>
          <p:cNvPr id="7" name="Slide Number Placeholder 6"/>
          <p:cNvSpPr>
            <a:spLocks noGrp="1"/>
          </p:cNvSpPr>
          <p:nvPr>
            <p:ph type="sldNum" sz="quarter" idx="12"/>
          </p:nvPr>
        </p:nvSpPr>
        <p:spPr/>
        <p:txBody>
          <a:bodyPr/>
          <a:lstStyle/>
          <a:p>
            <a:fld id="{886E17B0-5C7A-4DDA-B71C-945E95967749}" type="slidenum">
              <a:rPr lang="he-IL" smtClean="0"/>
              <a:t>‹#›</a:t>
            </a:fld>
            <a:endParaRPr lang="he-IL" dirty="0"/>
          </a:p>
        </p:txBody>
      </p:sp>
    </p:spTree>
    <p:extLst>
      <p:ext uri="{BB962C8B-B14F-4D97-AF65-F5344CB8AC3E}">
        <p14:creationId xmlns:p14="http://schemas.microsoft.com/office/powerpoint/2010/main" val="8806445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a:prstGeom prst="rect">
            <a:avLst/>
          </a:prstGeom>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097280" y="1845734"/>
            <a:ext cx="10058400" cy="4023360"/>
          </a:xfrm>
          <a:prstGeom prst="rect">
            <a:avLst/>
          </a:prstGeom>
        </p:spPr>
        <p:txBody>
          <a:bodyPr vert="eaVert" lIns="45720" tIns="0" rIns="45720" bIns="0"/>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246A0DE-8F82-41CD-B744-DF7E9D245348}" type="datetimeFigureOut">
              <a:rPr lang="he-IL" smtClean="0"/>
              <a:t>כ'/תמוז/תשפ"ג</a:t>
            </a:fld>
            <a:endParaRPr lang="he-IL" dirty="0"/>
          </a:p>
        </p:txBody>
      </p:sp>
      <p:sp>
        <p:nvSpPr>
          <p:cNvPr id="5" name="Footer Placeholder 4"/>
          <p:cNvSpPr>
            <a:spLocks noGrp="1"/>
          </p:cNvSpPr>
          <p:nvPr>
            <p:ph type="ftr" sz="quarter" idx="11"/>
          </p:nvPr>
        </p:nvSpPr>
        <p:spPr/>
        <p:txBody>
          <a:bodyPr/>
          <a:lstStyle/>
          <a:p>
            <a:endParaRPr lang="he-IL" dirty="0"/>
          </a:p>
        </p:txBody>
      </p:sp>
      <p:sp>
        <p:nvSpPr>
          <p:cNvPr id="6" name="Slide Number Placeholder 5"/>
          <p:cNvSpPr>
            <a:spLocks noGrp="1"/>
          </p:cNvSpPr>
          <p:nvPr>
            <p:ph type="sldNum" sz="quarter" idx="12"/>
          </p:nvPr>
        </p:nvSpPr>
        <p:spPr/>
        <p:txBody>
          <a:bodyPr/>
          <a:lstStyle/>
          <a:p>
            <a:fld id="{886E17B0-5C7A-4DDA-B71C-945E95967749}" type="slidenum">
              <a:rPr lang="he-IL" smtClean="0"/>
              <a:t>‹#›</a:t>
            </a:fld>
            <a:endParaRPr lang="he-IL" dirty="0"/>
          </a:p>
        </p:txBody>
      </p:sp>
    </p:spTree>
    <p:extLst>
      <p:ext uri="{BB962C8B-B14F-4D97-AF65-F5344CB8AC3E}">
        <p14:creationId xmlns:p14="http://schemas.microsoft.com/office/powerpoint/2010/main" val="15150082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כותרת אנכית וטקסט">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a:prstGeom prst="rect">
            <a:avLst/>
          </a:prstGeo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414778"/>
            <a:ext cx="7734300" cy="5757422"/>
          </a:xfrm>
          <a:prstGeom prst="rect">
            <a:avLst/>
          </a:prstGeom>
        </p:spPr>
        <p:txBody>
          <a:bodyPr vert="eaVert" lIns="45720" tIns="0" rIns="45720" bIns="0"/>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246A0DE-8F82-41CD-B744-DF7E9D245348}" type="datetimeFigureOut">
              <a:rPr lang="he-IL" smtClean="0"/>
              <a:t>כ'/תמוז/תשפ"ג</a:t>
            </a:fld>
            <a:endParaRPr lang="he-IL" dirty="0"/>
          </a:p>
        </p:txBody>
      </p:sp>
      <p:sp>
        <p:nvSpPr>
          <p:cNvPr id="5" name="Footer Placeholder 4"/>
          <p:cNvSpPr>
            <a:spLocks noGrp="1"/>
          </p:cNvSpPr>
          <p:nvPr>
            <p:ph type="ftr" sz="quarter" idx="11"/>
          </p:nvPr>
        </p:nvSpPr>
        <p:spPr/>
        <p:txBody>
          <a:bodyPr/>
          <a:lstStyle/>
          <a:p>
            <a:endParaRPr lang="he-IL" dirty="0"/>
          </a:p>
        </p:txBody>
      </p:sp>
      <p:sp>
        <p:nvSpPr>
          <p:cNvPr id="6" name="Slide Number Placeholder 5"/>
          <p:cNvSpPr>
            <a:spLocks noGrp="1"/>
          </p:cNvSpPr>
          <p:nvPr>
            <p:ph type="sldNum" sz="quarter" idx="12"/>
          </p:nvPr>
        </p:nvSpPr>
        <p:spPr/>
        <p:txBody>
          <a:bodyPr/>
          <a:lstStyle/>
          <a:p>
            <a:fld id="{886E17B0-5C7A-4DDA-B71C-945E95967749}" type="slidenum">
              <a:rPr lang="he-IL" smtClean="0"/>
              <a:t>‹#›</a:t>
            </a:fld>
            <a:endParaRPr lang="he-IL" dirty="0"/>
          </a:p>
        </p:txBody>
      </p:sp>
    </p:spTree>
    <p:extLst>
      <p:ext uri="{BB962C8B-B14F-4D97-AF65-F5344CB8AC3E}">
        <p14:creationId xmlns:p14="http://schemas.microsoft.com/office/powerpoint/2010/main" val="802378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E246A0DE-8F82-41CD-B744-DF7E9D245348}" type="datetimeFigureOut">
              <a:rPr lang="he-IL" smtClean="0"/>
              <a:t>כ'/תמוז/תשפ"ג</a:t>
            </a:fld>
            <a:endParaRPr lang="he-IL" dirty="0"/>
          </a:p>
        </p:txBody>
      </p:sp>
      <p:sp>
        <p:nvSpPr>
          <p:cNvPr id="5" name="Footer Placeholder 4"/>
          <p:cNvSpPr>
            <a:spLocks noGrp="1"/>
          </p:cNvSpPr>
          <p:nvPr>
            <p:ph type="ftr" sz="quarter" idx="11"/>
          </p:nvPr>
        </p:nvSpPr>
        <p:spPr/>
        <p:txBody>
          <a:bodyPr/>
          <a:lstStyle/>
          <a:p>
            <a:endParaRPr lang="he-IL" dirty="0"/>
          </a:p>
        </p:txBody>
      </p:sp>
      <p:sp>
        <p:nvSpPr>
          <p:cNvPr id="6" name="Slide Number Placeholder 5"/>
          <p:cNvSpPr>
            <a:spLocks noGrp="1"/>
          </p:cNvSpPr>
          <p:nvPr>
            <p:ph type="sldNum" sz="quarter" idx="12"/>
          </p:nvPr>
        </p:nvSpPr>
        <p:spPr/>
        <p:txBody>
          <a:bodyPr/>
          <a:lstStyle/>
          <a:p>
            <a:fld id="{886E17B0-5C7A-4DDA-B71C-945E95967749}" type="slidenum">
              <a:rPr lang="he-IL" smtClean="0"/>
              <a:t>‹#›</a:t>
            </a:fld>
            <a:endParaRPr lang="he-IL" dirty="0"/>
          </a:p>
        </p:txBody>
      </p:sp>
    </p:spTree>
    <p:extLst>
      <p:ext uri="{BB962C8B-B14F-4D97-AF65-F5344CB8AC3E}">
        <p14:creationId xmlns:p14="http://schemas.microsoft.com/office/powerpoint/2010/main" val="2092621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E246A0DE-8F82-41CD-B744-DF7E9D245348}" type="datetimeFigureOut">
              <a:rPr lang="he-IL" smtClean="0"/>
              <a:t>כ'/תמוז/תשפ"ג</a:t>
            </a:fld>
            <a:endParaRPr lang="he-IL" dirty="0"/>
          </a:p>
        </p:txBody>
      </p:sp>
      <p:sp>
        <p:nvSpPr>
          <p:cNvPr id="6" name="Footer Placeholder 5"/>
          <p:cNvSpPr>
            <a:spLocks noGrp="1"/>
          </p:cNvSpPr>
          <p:nvPr>
            <p:ph type="ftr" sz="quarter" idx="11"/>
          </p:nvPr>
        </p:nvSpPr>
        <p:spPr/>
        <p:txBody>
          <a:bodyPr/>
          <a:lstStyle/>
          <a:p>
            <a:endParaRPr lang="he-IL" dirty="0"/>
          </a:p>
        </p:txBody>
      </p:sp>
      <p:sp>
        <p:nvSpPr>
          <p:cNvPr id="7" name="Slide Number Placeholder 6"/>
          <p:cNvSpPr>
            <a:spLocks noGrp="1"/>
          </p:cNvSpPr>
          <p:nvPr>
            <p:ph type="sldNum" sz="quarter" idx="12"/>
          </p:nvPr>
        </p:nvSpPr>
        <p:spPr/>
        <p:txBody>
          <a:bodyPr/>
          <a:lstStyle/>
          <a:p>
            <a:fld id="{886E17B0-5C7A-4DDA-B71C-945E95967749}" type="slidenum">
              <a:rPr lang="he-IL" smtClean="0"/>
              <a:t>‹#›</a:t>
            </a:fld>
            <a:endParaRPr lang="he-IL" dirty="0"/>
          </a:p>
        </p:txBody>
      </p:sp>
    </p:spTree>
    <p:extLst>
      <p:ext uri="{BB962C8B-B14F-4D97-AF65-F5344CB8AC3E}">
        <p14:creationId xmlns:p14="http://schemas.microsoft.com/office/powerpoint/2010/main" val="1449786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845127" y="2507550"/>
            <a:ext cx="5156200" cy="3680525"/>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172200" y="2507550"/>
            <a:ext cx="5181601" cy="3680525"/>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fld id="{E246A0DE-8F82-41CD-B744-DF7E9D245348}" type="datetimeFigureOut">
              <a:rPr lang="he-IL" smtClean="0"/>
              <a:t>כ'/תמוז/תשפ"ג</a:t>
            </a:fld>
            <a:endParaRPr lang="he-IL" dirty="0"/>
          </a:p>
        </p:txBody>
      </p:sp>
      <p:sp>
        <p:nvSpPr>
          <p:cNvPr id="8" name="Footer Placeholder 7"/>
          <p:cNvSpPr>
            <a:spLocks noGrp="1"/>
          </p:cNvSpPr>
          <p:nvPr>
            <p:ph type="ftr" sz="quarter" idx="11"/>
          </p:nvPr>
        </p:nvSpPr>
        <p:spPr/>
        <p:txBody>
          <a:bodyPr/>
          <a:lstStyle/>
          <a:p>
            <a:endParaRPr lang="he-IL" dirty="0"/>
          </a:p>
        </p:txBody>
      </p:sp>
      <p:sp>
        <p:nvSpPr>
          <p:cNvPr id="9" name="Slide Number Placeholder 8"/>
          <p:cNvSpPr>
            <a:spLocks noGrp="1"/>
          </p:cNvSpPr>
          <p:nvPr>
            <p:ph type="sldNum" sz="quarter" idx="12"/>
          </p:nvPr>
        </p:nvSpPr>
        <p:spPr/>
        <p:txBody>
          <a:bodyPr/>
          <a:lstStyle/>
          <a:p>
            <a:fld id="{886E17B0-5C7A-4DDA-B71C-945E95967749}" type="slidenum">
              <a:rPr lang="he-IL" smtClean="0"/>
              <a:t>‹#›</a:t>
            </a:fld>
            <a:endParaRPr lang="he-IL" dirty="0"/>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3809700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כותרת בלבד">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246A0DE-8F82-41CD-B744-DF7E9D245348}" type="datetimeFigureOut">
              <a:rPr lang="he-IL" smtClean="0"/>
              <a:t>כ'/תמוז/תשפ"ג</a:t>
            </a:fld>
            <a:endParaRPr lang="he-IL" dirty="0"/>
          </a:p>
        </p:txBody>
      </p:sp>
      <p:sp>
        <p:nvSpPr>
          <p:cNvPr id="4" name="Footer Placeholder 3"/>
          <p:cNvSpPr>
            <a:spLocks noGrp="1"/>
          </p:cNvSpPr>
          <p:nvPr>
            <p:ph type="ftr" sz="quarter" idx="11"/>
          </p:nvPr>
        </p:nvSpPr>
        <p:spPr/>
        <p:txBody>
          <a:bodyPr/>
          <a:lstStyle/>
          <a:p>
            <a:endParaRPr lang="he-IL" dirty="0"/>
          </a:p>
        </p:txBody>
      </p:sp>
      <p:sp>
        <p:nvSpPr>
          <p:cNvPr id="5" name="Slide Number Placeholder 4"/>
          <p:cNvSpPr>
            <a:spLocks noGrp="1"/>
          </p:cNvSpPr>
          <p:nvPr>
            <p:ph type="sldNum" sz="quarter" idx="12"/>
          </p:nvPr>
        </p:nvSpPr>
        <p:spPr/>
        <p:txBody>
          <a:bodyPr/>
          <a:lstStyle/>
          <a:p>
            <a:fld id="{886E17B0-5C7A-4DDA-B71C-945E95967749}" type="slidenum">
              <a:rPr lang="he-IL" smtClean="0"/>
              <a:t>‹#›</a:t>
            </a:fld>
            <a:endParaRPr lang="he-IL" dirty="0"/>
          </a:p>
        </p:txBody>
      </p:sp>
      <p:sp>
        <p:nvSpPr>
          <p:cNvPr id="6" name="Title 5"/>
          <p:cNvSpPr>
            <a:spLocks noGrp="1"/>
          </p:cNvSpPr>
          <p:nvPr>
            <p:ph type="title"/>
          </p:nvPr>
        </p:nvSpPr>
        <p:spPr/>
        <p:txBody>
          <a:bodyPr/>
          <a:lstStyle/>
          <a:p>
            <a:r>
              <a:rPr lang="he-IL"/>
              <a:t>לחץ כדי לערוך סגנון כותרת של תבנית בסיס</a:t>
            </a:r>
            <a:endParaRPr lang="en-US"/>
          </a:p>
        </p:txBody>
      </p:sp>
    </p:spTree>
    <p:extLst>
      <p:ext uri="{BB962C8B-B14F-4D97-AF65-F5344CB8AC3E}">
        <p14:creationId xmlns:p14="http://schemas.microsoft.com/office/powerpoint/2010/main" val="108426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46A0DE-8F82-41CD-B744-DF7E9D245348}" type="datetimeFigureOut">
              <a:rPr lang="he-IL" smtClean="0"/>
              <a:t>כ'/תמוז/תשפ"ג</a:t>
            </a:fld>
            <a:endParaRPr lang="he-IL" dirty="0"/>
          </a:p>
        </p:txBody>
      </p:sp>
      <p:sp>
        <p:nvSpPr>
          <p:cNvPr id="3" name="Footer Placeholder 2"/>
          <p:cNvSpPr>
            <a:spLocks noGrp="1"/>
          </p:cNvSpPr>
          <p:nvPr>
            <p:ph type="ftr" sz="quarter" idx="11"/>
          </p:nvPr>
        </p:nvSpPr>
        <p:spPr/>
        <p:txBody>
          <a:bodyPr/>
          <a:lstStyle/>
          <a:p>
            <a:endParaRPr lang="he-IL" dirty="0"/>
          </a:p>
        </p:txBody>
      </p:sp>
      <p:sp>
        <p:nvSpPr>
          <p:cNvPr id="4" name="Slide Number Placeholder 3"/>
          <p:cNvSpPr>
            <a:spLocks noGrp="1"/>
          </p:cNvSpPr>
          <p:nvPr>
            <p:ph type="sldNum" sz="quarter" idx="12"/>
          </p:nvPr>
        </p:nvSpPr>
        <p:spPr/>
        <p:txBody>
          <a:bodyPr/>
          <a:lstStyle/>
          <a:p>
            <a:fld id="{886E17B0-5C7A-4DDA-B71C-945E95967749}" type="slidenum">
              <a:rPr lang="he-IL" smtClean="0"/>
              <a:t>‹#›</a:t>
            </a:fld>
            <a:endParaRPr lang="he-IL" dirty="0"/>
          </a:p>
        </p:txBody>
      </p:sp>
    </p:spTree>
    <p:extLst>
      <p:ext uri="{BB962C8B-B14F-4D97-AF65-F5344CB8AC3E}">
        <p14:creationId xmlns:p14="http://schemas.microsoft.com/office/powerpoint/2010/main" val="1536535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E246A0DE-8F82-41CD-B744-DF7E9D245348}" type="datetimeFigureOut">
              <a:rPr lang="he-IL" smtClean="0"/>
              <a:t>כ'/תמוז/תשפ"ג</a:t>
            </a:fld>
            <a:endParaRPr lang="he-IL" dirty="0"/>
          </a:p>
        </p:txBody>
      </p:sp>
      <p:sp>
        <p:nvSpPr>
          <p:cNvPr id="6" name="Footer Placeholder 5"/>
          <p:cNvSpPr>
            <a:spLocks noGrp="1"/>
          </p:cNvSpPr>
          <p:nvPr>
            <p:ph type="ftr" sz="quarter" idx="11"/>
          </p:nvPr>
        </p:nvSpPr>
        <p:spPr/>
        <p:txBody>
          <a:bodyPr/>
          <a:lstStyle/>
          <a:p>
            <a:endParaRPr lang="he-IL" dirty="0"/>
          </a:p>
        </p:txBody>
      </p:sp>
      <p:sp>
        <p:nvSpPr>
          <p:cNvPr id="7" name="Slide Number Placeholder 6"/>
          <p:cNvSpPr>
            <a:spLocks noGrp="1"/>
          </p:cNvSpPr>
          <p:nvPr>
            <p:ph type="sldNum" sz="quarter" idx="12"/>
          </p:nvPr>
        </p:nvSpPr>
        <p:spPr/>
        <p:txBody>
          <a:bodyPr/>
          <a:lstStyle/>
          <a:p>
            <a:fld id="{886E17B0-5C7A-4DDA-B71C-945E95967749}" type="slidenum">
              <a:rPr lang="he-IL" smtClean="0"/>
              <a:t>‹#›</a:t>
            </a:fld>
            <a:endParaRPr lang="he-IL" dirty="0"/>
          </a:p>
        </p:txBody>
      </p:sp>
    </p:spTree>
    <p:extLst>
      <p:ext uri="{BB962C8B-B14F-4D97-AF65-F5344CB8AC3E}">
        <p14:creationId xmlns:p14="http://schemas.microsoft.com/office/powerpoint/2010/main" val="433933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he-IL"/>
              <a:t>לחץ כדי לערוך סגנון כותרת של תבנית בסיס</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dirty="0"/>
              <a:t>לחץ על הסמל כדי להוסיף תמונה</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E246A0DE-8F82-41CD-B744-DF7E9D245348}" type="datetimeFigureOut">
              <a:rPr lang="he-IL" smtClean="0"/>
              <a:t>כ'/תמוז/תשפ"ג</a:t>
            </a:fld>
            <a:endParaRPr lang="he-IL" dirty="0"/>
          </a:p>
        </p:txBody>
      </p:sp>
      <p:sp>
        <p:nvSpPr>
          <p:cNvPr id="6" name="Footer Placeholder 5"/>
          <p:cNvSpPr>
            <a:spLocks noGrp="1"/>
          </p:cNvSpPr>
          <p:nvPr>
            <p:ph type="ftr" sz="quarter" idx="11"/>
          </p:nvPr>
        </p:nvSpPr>
        <p:spPr/>
        <p:txBody>
          <a:bodyPr/>
          <a:lstStyle/>
          <a:p>
            <a:endParaRPr lang="he-IL" dirty="0"/>
          </a:p>
        </p:txBody>
      </p:sp>
      <p:sp>
        <p:nvSpPr>
          <p:cNvPr id="7" name="Slide Number Placeholder 6"/>
          <p:cNvSpPr>
            <a:spLocks noGrp="1"/>
          </p:cNvSpPr>
          <p:nvPr>
            <p:ph type="sldNum" sz="quarter" idx="12"/>
          </p:nvPr>
        </p:nvSpPr>
        <p:spPr/>
        <p:txBody>
          <a:bodyPr/>
          <a:lstStyle/>
          <a:p>
            <a:fld id="{886E17B0-5C7A-4DDA-B71C-945E95967749}" type="slidenum">
              <a:rPr lang="he-IL" smtClean="0"/>
              <a:t>‹#›</a:t>
            </a:fld>
            <a:endParaRPr lang="he-IL" dirty="0"/>
          </a:p>
        </p:txBody>
      </p:sp>
    </p:spTree>
    <p:extLst>
      <p:ext uri="{BB962C8B-B14F-4D97-AF65-F5344CB8AC3E}">
        <p14:creationId xmlns:p14="http://schemas.microsoft.com/office/powerpoint/2010/main" val="2024387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E246A0DE-8F82-41CD-B744-DF7E9D245348}" type="datetimeFigureOut">
              <a:rPr lang="he-IL" smtClean="0"/>
              <a:t>כ'/תמוז/תשפ"ג</a:t>
            </a:fld>
            <a:endParaRPr lang="he-IL"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he-IL" dirty="0"/>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886E17B0-5C7A-4DDA-B71C-945E95967749}" type="slidenum">
              <a:rPr lang="he-IL" smtClean="0"/>
              <a:t>‹#›</a:t>
            </a:fld>
            <a:endParaRPr lang="he-IL" dirty="0"/>
          </a:p>
        </p:txBody>
      </p:sp>
    </p:spTree>
    <p:extLst>
      <p:ext uri="{BB962C8B-B14F-4D97-AF65-F5344CB8AC3E}">
        <p14:creationId xmlns:p14="http://schemas.microsoft.com/office/powerpoint/2010/main" val="192116615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r" defTabSz="914400" rtl="1"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246A0DE-8F82-41CD-B744-DF7E9D245348}" type="datetimeFigureOut">
              <a:rPr lang="he-IL" smtClean="0"/>
              <a:t>כ'/תמוז/תשפ"ג</a:t>
            </a:fld>
            <a:endParaRPr lang="he-IL"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he-IL"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86E17B0-5C7A-4DDA-B71C-945E95967749}" type="slidenum">
              <a:rPr lang="he-IL" smtClean="0"/>
              <a:t>‹#›</a:t>
            </a:fld>
            <a:endParaRPr lang="he-IL"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תמונה 7" descr="תמונה שמכילה גופן, גרפיקה, לוגו, סמל&#10;&#10;התיאור נוצר באופן אוטומטי">
            <a:extLst>
              <a:ext uri="{FF2B5EF4-FFF2-40B4-BE49-F238E27FC236}">
                <a16:creationId xmlns:a16="http://schemas.microsoft.com/office/drawing/2014/main" id="{FE801126-F53E-0616-C0A0-0D9CB1722BBB}"/>
              </a:ext>
            </a:extLst>
          </p:cNvPr>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0556470" y="144977"/>
            <a:ext cx="1405255" cy="713105"/>
          </a:xfrm>
          <a:prstGeom prst="rect">
            <a:avLst/>
          </a:prstGeom>
          <a:noFill/>
          <a:ln>
            <a:noFill/>
          </a:ln>
        </p:spPr>
      </p:pic>
    </p:spTree>
    <p:extLst>
      <p:ext uri="{BB962C8B-B14F-4D97-AF65-F5344CB8AC3E}">
        <p14:creationId xmlns:p14="http://schemas.microsoft.com/office/powerpoint/2010/main" val="133376974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1"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r" defTabSz="914400" rtl="1"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r" defTabSz="914400" rtl="1"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r" defTabSz="914400" rtl="1"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slide" Target="slide22.xml"/><Relationship Id="rId18" Type="http://schemas.openxmlformats.org/officeDocument/2006/relationships/image" Target="../media/image26.png"/><Relationship Id="rId26" Type="http://schemas.openxmlformats.org/officeDocument/2006/relationships/image" Target="../media/image28.png"/><Relationship Id="rId3" Type="http://schemas.openxmlformats.org/officeDocument/2006/relationships/image" Target="../media/image21.png"/><Relationship Id="rId21" Type="http://schemas.openxmlformats.org/officeDocument/2006/relationships/image" Target="../media/image27.png"/><Relationship Id="rId7" Type="http://schemas.openxmlformats.org/officeDocument/2006/relationships/slide" Target="slide20.xml"/><Relationship Id="rId12" Type="http://schemas.openxmlformats.org/officeDocument/2006/relationships/image" Target="../media/image24.png"/><Relationship Id="rId17" Type="http://schemas.openxmlformats.org/officeDocument/2006/relationships/image" Target="../media/image25.png"/><Relationship Id="rId25" Type="http://schemas.openxmlformats.org/officeDocument/2006/relationships/slide" Target="slide26.xml"/><Relationship Id="rId2" Type="http://schemas.openxmlformats.org/officeDocument/2006/relationships/image" Target="../media/image3.png"/><Relationship Id="rId16" Type="http://schemas.openxmlformats.org/officeDocument/2006/relationships/slide" Target="slide23.xml"/><Relationship Id="rId20" Type="http://schemas.openxmlformats.org/officeDocument/2006/relationships/image" Target="../media/image26.png"/><Relationship Id="rId29" Type="http://schemas.openxmlformats.org/officeDocument/2006/relationships/image" Target="../media/image29.png"/><Relationship Id="rId1" Type="http://schemas.openxmlformats.org/officeDocument/2006/relationships/slideLayout" Target="../slideLayouts/slideLayout13.xml"/><Relationship Id="rId6" Type="http://schemas.openxmlformats.org/officeDocument/2006/relationships/image" Target="../media/image22.png"/><Relationship Id="rId11" Type="http://schemas.openxmlformats.org/officeDocument/2006/relationships/image" Target="../media/image23.png"/><Relationship Id="rId24" Type="http://schemas.openxmlformats.org/officeDocument/2006/relationships/image" Target="../media/image28.png"/><Relationship Id="rId32" Type="http://schemas.openxmlformats.org/officeDocument/2006/relationships/image" Target="../media/image30.png"/><Relationship Id="rId5" Type="http://schemas.openxmlformats.org/officeDocument/2006/relationships/image" Target="../media/image21.png"/><Relationship Id="rId15" Type="http://schemas.openxmlformats.org/officeDocument/2006/relationships/image" Target="../media/image25.png"/><Relationship Id="rId23" Type="http://schemas.openxmlformats.org/officeDocument/2006/relationships/image" Target="../media/image27.png"/><Relationship Id="rId28" Type="http://schemas.openxmlformats.org/officeDocument/2006/relationships/slide" Target="slide27.xml"/><Relationship Id="rId10" Type="http://schemas.openxmlformats.org/officeDocument/2006/relationships/slide" Target="slide21.xml"/><Relationship Id="rId19" Type="http://schemas.openxmlformats.org/officeDocument/2006/relationships/slide" Target="slide24.xml"/><Relationship Id="rId31" Type="http://schemas.openxmlformats.org/officeDocument/2006/relationships/slide" Target="slide28.xml"/><Relationship Id="rId4" Type="http://schemas.openxmlformats.org/officeDocument/2006/relationships/slide" Target="slide19.xml"/><Relationship Id="rId9" Type="http://schemas.openxmlformats.org/officeDocument/2006/relationships/image" Target="../media/image23.png"/><Relationship Id="rId14" Type="http://schemas.openxmlformats.org/officeDocument/2006/relationships/image" Target="../media/image24.png"/><Relationship Id="rId22" Type="http://schemas.openxmlformats.org/officeDocument/2006/relationships/slide" Target="slide25.xml"/><Relationship Id="rId27" Type="http://schemas.openxmlformats.org/officeDocument/2006/relationships/image" Target="../media/image29.png"/><Relationship Id="rId30"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slide" Target="slide1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slide" Target="slide18.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slide" Target="slide18.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slide" Target="slide18.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slide" Target="slide18.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slide" Target="slide18.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slide" Target="slide18.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slide" Target="slide18.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slide" Target="slide18.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slide" Target="slide18.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63781" y="3398982"/>
            <a:ext cx="10002982" cy="707886"/>
          </a:xfrm>
          <a:prstGeom prst="rect">
            <a:avLst/>
          </a:prstGeom>
          <a:noFill/>
        </p:spPr>
        <p:txBody>
          <a:bodyPr wrap="square" rtlCol="1">
            <a:spAutoFit/>
          </a:bodyPr>
          <a:lstStyle/>
          <a:p>
            <a:pPr algn="ctr"/>
            <a:r>
              <a:rPr lang="en-US" sz="4000" dirty="0" err="1"/>
              <a:t>MaintControl</a:t>
            </a:r>
            <a:r>
              <a:rPr lang="en-US" sz="4000" dirty="0"/>
              <a:t> - Maintenance Project</a:t>
            </a:r>
            <a:endParaRPr lang="he-IL" sz="4000" dirty="0"/>
          </a:p>
        </p:txBody>
      </p:sp>
      <p:sp>
        <p:nvSpPr>
          <p:cNvPr id="5" name="TextBox 4"/>
          <p:cNvSpPr txBox="1"/>
          <p:nvPr/>
        </p:nvSpPr>
        <p:spPr>
          <a:xfrm>
            <a:off x="2122415" y="4535054"/>
            <a:ext cx="8506435" cy="1200329"/>
          </a:xfrm>
          <a:prstGeom prst="rect">
            <a:avLst/>
          </a:prstGeom>
          <a:noFill/>
        </p:spPr>
        <p:txBody>
          <a:bodyPr wrap="square" rtlCol="1">
            <a:spAutoFit/>
          </a:bodyPr>
          <a:lstStyle/>
          <a:p>
            <a:pPr algn="ctr"/>
            <a:r>
              <a:rPr lang="en-US" b="1" dirty="0"/>
              <a:t>Students’ names</a:t>
            </a:r>
            <a:r>
              <a:rPr lang="en-US" dirty="0"/>
              <a:t>: Nave Shimoni </a:t>
            </a:r>
            <a:r>
              <a:rPr lang="en-US" sz="1400" dirty="0"/>
              <a:t>(207382987)</a:t>
            </a:r>
            <a:r>
              <a:rPr lang="en-US" dirty="0"/>
              <a:t>, </a:t>
            </a:r>
            <a:r>
              <a:rPr lang="en-US" dirty="0" err="1"/>
              <a:t>Lior</a:t>
            </a:r>
            <a:r>
              <a:rPr lang="en-US" dirty="0"/>
              <a:t> </a:t>
            </a:r>
            <a:r>
              <a:rPr lang="en-US" dirty="0" err="1"/>
              <a:t>Fridman</a:t>
            </a:r>
            <a:r>
              <a:rPr lang="en-US" dirty="0"/>
              <a:t> </a:t>
            </a:r>
            <a:r>
              <a:rPr lang="en-US" sz="1400" dirty="0"/>
              <a:t>(206798902)</a:t>
            </a:r>
            <a:r>
              <a:rPr lang="en-US" dirty="0"/>
              <a:t>, </a:t>
            </a:r>
          </a:p>
          <a:p>
            <a:pPr algn="ctr"/>
            <a:r>
              <a:rPr lang="en-US" dirty="0"/>
              <a:t>Reuven Bar </a:t>
            </a:r>
            <a:r>
              <a:rPr lang="en-US" sz="1400" dirty="0"/>
              <a:t>(</a:t>
            </a:r>
            <a:r>
              <a:rPr lang="en-US" sz="1400" dirty="0">
                <a:effectLst/>
                <a:ea typeface="Calibri" panose="020F0502020204030204" pitchFamily="34" charset="0"/>
                <a:cs typeface="Arial" panose="020B0604020202020204" pitchFamily="34" charset="0"/>
              </a:rPr>
              <a:t>316043652</a:t>
            </a:r>
            <a:r>
              <a:rPr lang="en-US" sz="1400" dirty="0"/>
              <a:t>)</a:t>
            </a:r>
            <a:r>
              <a:rPr lang="en-US" dirty="0"/>
              <a:t>, Matan </a:t>
            </a:r>
            <a:r>
              <a:rPr lang="en-US" dirty="0">
                <a:cs typeface="+mj-cs"/>
              </a:rPr>
              <a:t>Avital</a:t>
            </a:r>
            <a:r>
              <a:rPr lang="en-US" sz="1400" dirty="0">
                <a:cs typeface="+mj-cs"/>
              </a:rPr>
              <a:t> (</a:t>
            </a:r>
            <a:r>
              <a:rPr lang="en-US" sz="1400" dirty="0">
                <a:effectLst/>
                <a:ea typeface="Calibri" panose="020F0502020204030204" pitchFamily="34" charset="0"/>
                <a:cs typeface="+mj-cs"/>
              </a:rPr>
              <a:t>204597082</a:t>
            </a:r>
            <a:r>
              <a:rPr lang="en-US" sz="1400" dirty="0">
                <a:cs typeface="+mj-cs"/>
              </a:rPr>
              <a:t>) </a:t>
            </a:r>
            <a:endParaRPr lang="en-US" dirty="0">
              <a:cs typeface="+mj-cs"/>
            </a:endParaRPr>
          </a:p>
          <a:p>
            <a:pPr algn="ctr"/>
            <a:endParaRPr lang="en-US" dirty="0"/>
          </a:p>
          <a:p>
            <a:pPr algn="ctr"/>
            <a:r>
              <a:rPr lang="en-US" b="1" dirty="0"/>
              <a:t>Moderators' names</a:t>
            </a:r>
            <a:r>
              <a:rPr lang="en-US" dirty="0"/>
              <a:t>: Tal </a:t>
            </a:r>
            <a:r>
              <a:rPr lang="en-US" dirty="0" err="1"/>
              <a:t>Gumai</a:t>
            </a:r>
            <a:r>
              <a:rPr lang="en-US" dirty="0"/>
              <a:t>, Mark Israel</a:t>
            </a:r>
          </a:p>
        </p:txBody>
      </p:sp>
      <p:pic>
        <p:nvPicPr>
          <p:cNvPr id="7" name="תמונה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220545" cy="1011969"/>
          </a:xfrm>
          <a:prstGeom prst="rect">
            <a:avLst/>
          </a:prstGeom>
        </p:spPr>
      </p:pic>
    </p:spTree>
    <p:extLst>
      <p:ext uri="{BB962C8B-B14F-4D97-AF65-F5344CB8AC3E}">
        <p14:creationId xmlns:p14="http://schemas.microsoft.com/office/powerpoint/2010/main" val="3634709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130819-6AB3-D338-52AF-3B9C715B4958}"/>
              </a:ext>
            </a:extLst>
          </p:cNvPr>
          <p:cNvSpPr>
            <a:spLocks noGrp="1"/>
          </p:cNvSpPr>
          <p:nvPr>
            <p:ph idx="1"/>
          </p:nvPr>
        </p:nvSpPr>
        <p:spPr>
          <a:xfrm>
            <a:off x="302729" y="2476908"/>
            <a:ext cx="4656773" cy="3760049"/>
          </a:xfrm>
        </p:spPr>
        <p:txBody>
          <a:bodyPr>
            <a:normAutofit/>
          </a:bodyPr>
          <a:lstStyle/>
          <a:p>
            <a:pPr marL="342900" indent="-342900" algn="l" defTabSz="457200" rtl="0">
              <a:lnSpc>
                <a:spcPct val="100000"/>
              </a:lnSpc>
              <a:spcAft>
                <a:spcPts val="600"/>
              </a:spcAft>
              <a:buClr>
                <a:srgbClr val="23727B"/>
              </a:buClr>
              <a:buSzPct val="80000"/>
              <a:buFont typeface="Wingdings 3" charset="2"/>
              <a:buChar char=""/>
            </a:pPr>
            <a:r>
              <a:rPr lang="en-US" sz="1800" dirty="0">
                <a:solidFill>
                  <a:srgbClr val="000000"/>
                </a:solidFill>
                <a:cs typeface="Segoe UI Semilight" panose="020B0402040204020203" pitchFamily="34" charset="0"/>
              </a:rPr>
              <a:t>The controller activates the appropriate models and returns an appropriate response (for example a 200 response if everything is normal, and a 401 response if something is not normal or the user is not authorized to perform the operation, etc.).</a:t>
            </a:r>
            <a:endParaRPr lang="he-IL" sz="1800" dirty="0">
              <a:solidFill>
                <a:srgbClr val="000000"/>
              </a:solidFill>
              <a:cs typeface="Segoe UI Semilight" panose="020B0402040204020203" pitchFamily="34" charset="0"/>
            </a:endParaRPr>
          </a:p>
        </p:txBody>
      </p:sp>
      <p:pic>
        <p:nvPicPr>
          <p:cNvPr id="5" name="Picture 4">
            <a:extLst>
              <a:ext uri="{FF2B5EF4-FFF2-40B4-BE49-F238E27FC236}">
                <a16:creationId xmlns:a16="http://schemas.microsoft.com/office/drawing/2014/main" id="{1544F873-7CDD-54C1-3742-9E027DAAA19B}"/>
              </a:ext>
            </a:extLst>
          </p:cNvPr>
          <p:cNvPicPr>
            <a:picLocks noChangeAspect="1"/>
          </p:cNvPicPr>
          <p:nvPr/>
        </p:nvPicPr>
        <p:blipFill>
          <a:blip r:embed="rId2"/>
          <a:stretch>
            <a:fillRect/>
          </a:stretch>
        </p:blipFill>
        <p:spPr>
          <a:xfrm>
            <a:off x="5444747" y="2476908"/>
            <a:ext cx="6257925" cy="3695700"/>
          </a:xfrm>
          <a:prstGeom prst="rect">
            <a:avLst/>
          </a:prstGeom>
        </p:spPr>
      </p:pic>
      <p:sp>
        <p:nvSpPr>
          <p:cNvPr id="4" name="מציין מיקום של מספר שקופית 2">
            <a:extLst>
              <a:ext uri="{FF2B5EF4-FFF2-40B4-BE49-F238E27FC236}">
                <a16:creationId xmlns:a16="http://schemas.microsoft.com/office/drawing/2014/main" id="{3D711ACC-FC1B-46A2-0739-ABF38C7BA68F}"/>
              </a:ext>
            </a:extLst>
          </p:cNvPr>
          <p:cNvSpPr>
            <a:spLocks noGrp="1"/>
          </p:cNvSpPr>
          <p:nvPr>
            <p:ph type="sldNum" sz="quarter" idx="12"/>
          </p:nvPr>
        </p:nvSpPr>
        <p:spPr>
          <a:xfrm>
            <a:off x="10582183" y="743377"/>
            <a:ext cx="1609817" cy="1090789"/>
          </a:xfrm>
        </p:spPr>
        <p:txBody>
          <a:bodyPr/>
          <a:lstStyle/>
          <a:p>
            <a:pPr marL="0" lvl="0" indent="0" algn="ctr" rtl="1">
              <a:spcBef>
                <a:spcPts val="0"/>
              </a:spcBef>
              <a:spcAft>
                <a:spcPts val="0"/>
              </a:spcAft>
              <a:buNone/>
            </a:pPr>
            <a:fld id="{00000000-1234-1234-1234-123412341234}" type="slidenum">
              <a:rPr lang="iw-IL" smtClean="0"/>
              <a:pPr marL="0" lvl="0" indent="0" algn="ctr" rtl="1">
                <a:spcBef>
                  <a:spcPts val="0"/>
                </a:spcBef>
                <a:spcAft>
                  <a:spcPts val="0"/>
                </a:spcAft>
                <a:buNone/>
              </a:pPr>
              <a:t>10</a:t>
            </a:fld>
            <a:endParaRPr lang="iw-IL" dirty="0"/>
          </a:p>
        </p:txBody>
      </p:sp>
      <p:pic>
        <p:nvPicPr>
          <p:cNvPr id="2" name="תמונה 1">
            <a:extLst>
              <a:ext uri="{FF2B5EF4-FFF2-40B4-BE49-F238E27FC236}">
                <a16:creationId xmlns:a16="http://schemas.microsoft.com/office/drawing/2014/main" id="{197D792F-B138-28A8-5088-1E4C76CDEE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3220545" cy="1011969"/>
          </a:xfrm>
          <a:prstGeom prst="rect">
            <a:avLst/>
          </a:prstGeom>
        </p:spPr>
      </p:pic>
      <p:sp>
        <p:nvSpPr>
          <p:cNvPr id="9" name="TextBox 3">
            <a:extLst>
              <a:ext uri="{FF2B5EF4-FFF2-40B4-BE49-F238E27FC236}">
                <a16:creationId xmlns:a16="http://schemas.microsoft.com/office/drawing/2014/main" id="{18C32EC5-E102-9644-08FC-97A447F407A7}"/>
              </a:ext>
            </a:extLst>
          </p:cNvPr>
          <p:cNvSpPr txBox="1"/>
          <p:nvPr/>
        </p:nvSpPr>
        <p:spPr>
          <a:xfrm>
            <a:off x="1965229" y="1011969"/>
            <a:ext cx="8940460" cy="646331"/>
          </a:xfrm>
          <a:prstGeom prst="rect">
            <a:avLst/>
          </a:prstGeom>
          <a:noFill/>
        </p:spPr>
        <p:txBody>
          <a:bodyPr wrap="square" rtlCol="1">
            <a:spAutoFit/>
          </a:bodyPr>
          <a:lstStyle/>
          <a:p>
            <a:pPr algn="ctr"/>
            <a:r>
              <a:rPr lang="en-US" sz="3600" dirty="0"/>
              <a:t>Main modules - Controllers</a:t>
            </a:r>
          </a:p>
        </p:txBody>
      </p:sp>
    </p:spTree>
    <p:extLst>
      <p:ext uri="{BB962C8B-B14F-4D97-AF65-F5344CB8AC3E}">
        <p14:creationId xmlns:p14="http://schemas.microsoft.com/office/powerpoint/2010/main" val="2504192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D0EF1E-29BF-6F92-E50D-5C99DCD7EE49}"/>
              </a:ext>
            </a:extLst>
          </p:cNvPr>
          <p:cNvSpPr>
            <a:spLocks noGrp="1"/>
          </p:cNvSpPr>
          <p:nvPr>
            <p:ph idx="1"/>
          </p:nvPr>
        </p:nvSpPr>
        <p:spPr>
          <a:xfrm>
            <a:off x="266249" y="2546429"/>
            <a:ext cx="4707573" cy="3416300"/>
          </a:xfrm>
        </p:spPr>
        <p:txBody>
          <a:bodyPr>
            <a:normAutofit/>
          </a:bodyPr>
          <a:lstStyle/>
          <a:p>
            <a:pPr marL="342900" indent="-342900" algn="l" defTabSz="457200" rtl="0">
              <a:lnSpc>
                <a:spcPct val="100000"/>
              </a:lnSpc>
              <a:spcAft>
                <a:spcPts val="600"/>
              </a:spcAft>
              <a:buClr>
                <a:srgbClr val="23727B"/>
              </a:buClr>
              <a:buSzPct val="80000"/>
              <a:buFont typeface="Wingdings 3" charset="2"/>
              <a:buChar char=""/>
            </a:pPr>
            <a:r>
              <a:rPr lang="en-US" sz="1800" dirty="0">
                <a:solidFill>
                  <a:srgbClr val="000000"/>
                </a:solidFill>
                <a:cs typeface="Segoe UI Semilight" panose="020B0402040204020203" pitchFamily="34" charset="0"/>
              </a:rPr>
              <a:t>The model is responsible for performing the various operations such as writing to the DB, performing email validation and anything functional required in the same HTTP request.</a:t>
            </a:r>
            <a:endParaRPr lang="he-IL" sz="1800" dirty="0">
              <a:solidFill>
                <a:srgbClr val="000000"/>
              </a:solidFill>
              <a:cs typeface="Segoe UI Semilight" panose="020B0402040204020203" pitchFamily="34" charset="0"/>
            </a:endParaRPr>
          </a:p>
        </p:txBody>
      </p:sp>
      <p:pic>
        <p:nvPicPr>
          <p:cNvPr id="5" name="Picture 4">
            <a:extLst>
              <a:ext uri="{FF2B5EF4-FFF2-40B4-BE49-F238E27FC236}">
                <a16:creationId xmlns:a16="http://schemas.microsoft.com/office/drawing/2014/main" id="{E001CB90-D1AF-D2BA-145E-EB1113DD05AF}"/>
              </a:ext>
            </a:extLst>
          </p:cNvPr>
          <p:cNvPicPr>
            <a:picLocks noChangeAspect="1"/>
          </p:cNvPicPr>
          <p:nvPr/>
        </p:nvPicPr>
        <p:blipFill>
          <a:blip r:embed="rId2"/>
          <a:stretch>
            <a:fillRect/>
          </a:stretch>
        </p:blipFill>
        <p:spPr>
          <a:xfrm>
            <a:off x="5765321" y="2102758"/>
            <a:ext cx="6051835" cy="4008413"/>
          </a:xfrm>
          <a:prstGeom prst="rect">
            <a:avLst/>
          </a:prstGeom>
        </p:spPr>
      </p:pic>
      <p:sp>
        <p:nvSpPr>
          <p:cNvPr id="4" name="מציין מיקום של מספר שקופית 2">
            <a:extLst>
              <a:ext uri="{FF2B5EF4-FFF2-40B4-BE49-F238E27FC236}">
                <a16:creationId xmlns:a16="http://schemas.microsoft.com/office/drawing/2014/main" id="{655A065B-BD63-8126-3EB5-BE3694FB413F}"/>
              </a:ext>
            </a:extLst>
          </p:cNvPr>
          <p:cNvSpPr>
            <a:spLocks noGrp="1"/>
          </p:cNvSpPr>
          <p:nvPr>
            <p:ph type="sldNum" sz="quarter" idx="12"/>
          </p:nvPr>
        </p:nvSpPr>
        <p:spPr>
          <a:xfrm>
            <a:off x="10582183" y="743377"/>
            <a:ext cx="1609817" cy="1090789"/>
          </a:xfrm>
        </p:spPr>
        <p:txBody>
          <a:bodyPr/>
          <a:lstStyle/>
          <a:p>
            <a:pPr marL="0" lvl="0" indent="0" algn="ctr" rtl="1">
              <a:spcBef>
                <a:spcPts val="0"/>
              </a:spcBef>
              <a:spcAft>
                <a:spcPts val="0"/>
              </a:spcAft>
              <a:buNone/>
            </a:pPr>
            <a:fld id="{00000000-1234-1234-1234-123412341234}" type="slidenum">
              <a:rPr lang="iw-IL" smtClean="0"/>
              <a:pPr marL="0" lvl="0" indent="0" algn="ctr" rtl="1">
                <a:spcBef>
                  <a:spcPts val="0"/>
                </a:spcBef>
                <a:spcAft>
                  <a:spcPts val="0"/>
                </a:spcAft>
                <a:buNone/>
              </a:pPr>
              <a:t>11</a:t>
            </a:fld>
            <a:endParaRPr lang="iw-IL" dirty="0"/>
          </a:p>
        </p:txBody>
      </p:sp>
      <p:pic>
        <p:nvPicPr>
          <p:cNvPr id="2" name="תמונה 1">
            <a:extLst>
              <a:ext uri="{FF2B5EF4-FFF2-40B4-BE49-F238E27FC236}">
                <a16:creationId xmlns:a16="http://schemas.microsoft.com/office/drawing/2014/main" id="{A48BC5BF-DD26-E7F8-2158-7C470AFFC6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3220545" cy="1011969"/>
          </a:xfrm>
          <a:prstGeom prst="rect">
            <a:avLst/>
          </a:prstGeom>
        </p:spPr>
      </p:pic>
      <p:sp>
        <p:nvSpPr>
          <p:cNvPr id="9" name="TextBox 3">
            <a:extLst>
              <a:ext uri="{FF2B5EF4-FFF2-40B4-BE49-F238E27FC236}">
                <a16:creationId xmlns:a16="http://schemas.microsoft.com/office/drawing/2014/main" id="{D868970E-2ABE-D567-5095-E2FF94857536}"/>
              </a:ext>
            </a:extLst>
          </p:cNvPr>
          <p:cNvSpPr txBox="1"/>
          <p:nvPr/>
        </p:nvSpPr>
        <p:spPr>
          <a:xfrm>
            <a:off x="1965229" y="1011969"/>
            <a:ext cx="8940460" cy="646331"/>
          </a:xfrm>
          <a:prstGeom prst="rect">
            <a:avLst/>
          </a:prstGeom>
          <a:noFill/>
        </p:spPr>
        <p:txBody>
          <a:bodyPr wrap="square" rtlCol="1">
            <a:spAutoFit/>
          </a:bodyPr>
          <a:lstStyle/>
          <a:p>
            <a:pPr algn="ctr"/>
            <a:r>
              <a:rPr lang="en-US" sz="3600" dirty="0"/>
              <a:t>Main modules - Models</a:t>
            </a:r>
          </a:p>
        </p:txBody>
      </p:sp>
    </p:spTree>
    <p:extLst>
      <p:ext uri="{BB962C8B-B14F-4D97-AF65-F5344CB8AC3E}">
        <p14:creationId xmlns:p14="http://schemas.microsoft.com/office/powerpoint/2010/main" val="1334251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0F7AB1-456F-A212-4D8C-FF901DFE4569}"/>
              </a:ext>
            </a:extLst>
          </p:cNvPr>
          <p:cNvSpPr>
            <a:spLocks noGrp="1"/>
          </p:cNvSpPr>
          <p:nvPr>
            <p:ph idx="1"/>
          </p:nvPr>
        </p:nvSpPr>
        <p:spPr>
          <a:xfrm>
            <a:off x="591450" y="2345678"/>
            <a:ext cx="4033520" cy="4013200"/>
          </a:xfrm>
        </p:spPr>
        <p:txBody>
          <a:bodyPr>
            <a:normAutofit/>
          </a:bodyPr>
          <a:lstStyle/>
          <a:p>
            <a:pPr marL="342900" indent="-342900" algn="l" defTabSz="457200" rtl="0">
              <a:lnSpc>
                <a:spcPct val="100000"/>
              </a:lnSpc>
              <a:spcAft>
                <a:spcPts val="600"/>
              </a:spcAft>
              <a:buClr>
                <a:srgbClr val="23727B"/>
              </a:buClr>
              <a:buSzPct val="80000"/>
              <a:buFont typeface="Wingdings 3" charset="2"/>
              <a:buChar char=""/>
            </a:pPr>
            <a:r>
              <a:rPr lang="en-US" sz="1800" dirty="0">
                <a:solidFill>
                  <a:srgbClr val="000000"/>
                </a:solidFill>
                <a:cs typeface="Segoe UI Semilight" panose="020B0402040204020203" pitchFamily="34" charset="0"/>
              </a:rPr>
              <a:t>There is a file that is responsible for various DB operations that can be used throughout the server.</a:t>
            </a:r>
          </a:p>
          <a:p>
            <a:pPr marL="342900" indent="-342900" algn="l" defTabSz="457200" rtl="0">
              <a:lnSpc>
                <a:spcPct val="100000"/>
              </a:lnSpc>
              <a:spcAft>
                <a:spcPts val="600"/>
              </a:spcAft>
              <a:buClr>
                <a:srgbClr val="23727B"/>
              </a:buClr>
              <a:buSzPct val="80000"/>
              <a:buFont typeface="Wingdings 3" charset="2"/>
              <a:buChar char=""/>
            </a:pPr>
            <a:r>
              <a:rPr lang="en-US" sz="1800" dirty="0">
                <a:solidFill>
                  <a:srgbClr val="000000"/>
                </a:solidFill>
                <a:cs typeface="Segoe UI Semilight" panose="020B0402040204020203" pitchFamily="34" charset="0"/>
              </a:rPr>
              <a:t>Operations such as connecting to the DB, various query operations and more.</a:t>
            </a:r>
            <a:endParaRPr lang="he-IL" sz="1800" dirty="0">
              <a:solidFill>
                <a:srgbClr val="000000"/>
              </a:solidFill>
              <a:cs typeface="Segoe UI Semilight" panose="020B0402040204020203" pitchFamily="34" charset="0"/>
            </a:endParaRPr>
          </a:p>
        </p:txBody>
      </p:sp>
      <p:pic>
        <p:nvPicPr>
          <p:cNvPr id="5" name="Picture 4">
            <a:extLst>
              <a:ext uri="{FF2B5EF4-FFF2-40B4-BE49-F238E27FC236}">
                <a16:creationId xmlns:a16="http://schemas.microsoft.com/office/drawing/2014/main" id="{2DEBC531-C69C-2CC3-5772-FC640BE9CA4F}"/>
              </a:ext>
            </a:extLst>
          </p:cNvPr>
          <p:cNvPicPr>
            <a:picLocks noChangeAspect="1"/>
          </p:cNvPicPr>
          <p:nvPr/>
        </p:nvPicPr>
        <p:blipFill>
          <a:blip r:embed="rId2"/>
          <a:stretch>
            <a:fillRect/>
          </a:stretch>
        </p:blipFill>
        <p:spPr>
          <a:xfrm>
            <a:off x="4719490" y="2102758"/>
            <a:ext cx="6881060" cy="4013200"/>
          </a:xfrm>
          <a:prstGeom prst="rect">
            <a:avLst/>
          </a:prstGeom>
        </p:spPr>
      </p:pic>
      <p:sp>
        <p:nvSpPr>
          <p:cNvPr id="4" name="מציין מיקום של מספר שקופית 2">
            <a:extLst>
              <a:ext uri="{FF2B5EF4-FFF2-40B4-BE49-F238E27FC236}">
                <a16:creationId xmlns:a16="http://schemas.microsoft.com/office/drawing/2014/main" id="{E4C7CFC5-1D4F-3835-CC47-728723BA3F00}"/>
              </a:ext>
            </a:extLst>
          </p:cNvPr>
          <p:cNvSpPr>
            <a:spLocks noGrp="1"/>
          </p:cNvSpPr>
          <p:nvPr>
            <p:ph type="sldNum" sz="quarter" idx="12"/>
          </p:nvPr>
        </p:nvSpPr>
        <p:spPr>
          <a:xfrm>
            <a:off x="10582183" y="743377"/>
            <a:ext cx="1609817" cy="1090789"/>
          </a:xfrm>
        </p:spPr>
        <p:txBody>
          <a:bodyPr/>
          <a:lstStyle/>
          <a:p>
            <a:pPr marL="0" lvl="0" indent="0" algn="ctr" rtl="1">
              <a:spcBef>
                <a:spcPts val="0"/>
              </a:spcBef>
              <a:spcAft>
                <a:spcPts val="0"/>
              </a:spcAft>
              <a:buNone/>
            </a:pPr>
            <a:fld id="{00000000-1234-1234-1234-123412341234}" type="slidenum">
              <a:rPr lang="iw-IL" smtClean="0"/>
              <a:pPr marL="0" lvl="0" indent="0" algn="ctr" rtl="1">
                <a:spcBef>
                  <a:spcPts val="0"/>
                </a:spcBef>
                <a:spcAft>
                  <a:spcPts val="0"/>
                </a:spcAft>
                <a:buNone/>
              </a:pPr>
              <a:t>12</a:t>
            </a:fld>
            <a:endParaRPr lang="iw-IL" dirty="0"/>
          </a:p>
        </p:txBody>
      </p:sp>
      <p:pic>
        <p:nvPicPr>
          <p:cNvPr id="2" name="תמונה 1">
            <a:extLst>
              <a:ext uri="{FF2B5EF4-FFF2-40B4-BE49-F238E27FC236}">
                <a16:creationId xmlns:a16="http://schemas.microsoft.com/office/drawing/2014/main" id="{A28E82A8-FDBF-14E2-5CF0-75B54588E3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3220545" cy="1011969"/>
          </a:xfrm>
          <a:prstGeom prst="rect">
            <a:avLst/>
          </a:prstGeom>
        </p:spPr>
      </p:pic>
      <p:sp>
        <p:nvSpPr>
          <p:cNvPr id="9" name="TextBox 3">
            <a:extLst>
              <a:ext uri="{FF2B5EF4-FFF2-40B4-BE49-F238E27FC236}">
                <a16:creationId xmlns:a16="http://schemas.microsoft.com/office/drawing/2014/main" id="{415CBE36-7AF1-957C-4A83-4DC6A0DA8113}"/>
              </a:ext>
            </a:extLst>
          </p:cNvPr>
          <p:cNvSpPr txBox="1"/>
          <p:nvPr/>
        </p:nvSpPr>
        <p:spPr>
          <a:xfrm>
            <a:off x="1965229" y="1011969"/>
            <a:ext cx="8940460" cy="646331"/>
          </a:xfrm>
          <a:prstGeom prst="rect">
            <a:avLst/>
          </a:prstGeom>
          <a:noFill/>
        </p:spPr>
        <p:txBody>
          <a:bodyPr wrap="square" rtlCol="1">
            <a:spAutoFit/>
          </a:bodyPr>
          <a:lstStyle/>
          <a:p>
            <a:pPr algn="ctr"/>
            <a:r>
              <a:rPr lang="en-US" sz="3600" dirty="0"/>
              <a:t>Main modules - DB</a:t>
            </a:r>
          </a:p>
        </p:txBody>
      </p:sp>
    </p:spTree>
    <p:extLst>
      <p:ext uri="{BB962C8B-B14F-4D97-AF65-F5344CB8AC3E}">
        <p14:creationId xmlns:p14="http://schemas.microsoft.com/office/powerpoint/2010/main" val="1365572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של מספר שקופית 2">
            <a:extLst>
              <a:ext uri="{FF2B5EF4-FFF2-40B4-BE49-F238E27FC236}">
                <a16:creationId xmlns:a16="http://schemas.microsoft.com/office/drawing/2014/main" id="{E4C7CFC5-1D4F-3835-CC47-728723BA3F00}"/>
              </a:ext>
            </a:extLst>
          </p:cNvPr>
          <p:cNvSpPr>
            <a:spLocks noGrp="1"/>
          </p:cNvSpPr>
          <p:nvPr>
            <p:ph type="sldNum" sz="quarter" idx="12"/>
          </p:nvPr>
        </p:nvSpPr>
        <p:spPr>
          <a:xfrm>
            <a:off x="10582183" y="743377"/>
            <a:ext cx="1609817" cy="1090789"/>
          </a:xfrm>
        </p:spPr>
        <p:txBody>
          <a:bodyPr/>
          <a:lstStyle/>
          <a:p>
            <a:pPr marL="0" lvl="0" indent="0" algn="ctr" rtl="1">
              <a:spcBef>
                <a:spcPts val="0"/>
              </a:spcBef>
              <a:spcAft>
                <a:spcPts val="0"/>
              </a:spcAft>
              <a:buNone/>
            </a:pPr>
            <a:fld id="{00000000-1234-1234-1234-123412341234}" type="slidenum">
              <a:rPr lang="iw-IL" smtClean="0"/>
              <a:pPr marL="0" lvl="0" indent="0" algn="ctr" rtl="1">
                <a:spcBef>
                  <a:spcPts val="0"/>
                </a:spcBef>
                <a:spcAft>
                  <a:spcPts val="0"/>
                </a:spcAft>
                <a:buNone/>
              </a:pPr>
              <a:t>13</a:t>
            </a:fld>
            <a:endParaRPr lang="iw-IL" dirty="0"/>
          </a:p>
        </p:txBody>
      </p:sp>
      <p:sp>
        <p:nvSpPr>
          <p:cNvPr id="10" name="Content Placeholder 2">
            <a:extLst>
              <a:ext uri="{FF2B5EF4-FFF2-40B4-BE49-F238E27FC236}">
                <a16:creationId xmlns:a16="http://schemas.microsoft.com/office/drawing/2014/main" id="{EB600AE3-E08C-FA19-E151-6F98A41EA07D}"/>
              </a:ext>
            </a:extLst>
          </p:cNvPr>
          <p:cNvSpPr txBox="1">
            <a:spLocks/>
          </p:cNvSpPr>
          <p:nvPr/>
        </p:nvSpPr>
        <p:spPr>
          <a:xfrm>
            <a:off x="247857" y="2111516"/>
            <a:ext cx="8453120" cy="1090789"/>
          </a:xfrm>
          <a:prstGeom prst="rect">
            <a:avLst/>
          </a:prstGeom>
        </p:spPr>
        <p:txBody>
          <a:bodyPr vert="horz" lIns="91440" tIns="45720" rIns="91440" bIns="45720" rtlCol="0">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342900" indent="-342900" algn="l" defTabSz="457200" rtl="0">
              <a:lnSpc>
                <a:spcPct val="100000"/>
              </a:lnSpc>
              <a:spcAft>
                <a:spcPts val="600"/>
              </a:spcAft>
              <a:buClr>
                <a:srgbClr val="23727B"/>
              </a:buClr>
              <a:buSzPct val="80000"/>
              <a:buFont typeface="Wingdings 3" charset="2"/>
              <a:buChar char=""/>
            </a:pPr>
            <a:r>
              <a:rPr lang="en-US" sz="1800" dirty="0">
                <a:solidFill>
                  <a:srgbClr val="000000"/>
                </a:solidFill>
                <a:cs typeface="Segoe UI Semilight" panose="020B0402040204020203" pitchFamily="34" charset="0"/>
              </a:rPr>
              <a:t>In order to be able to upload files such as PDF files, WORD files or images, we used buckets in the cloud storage provided in the GCP</a:t>
            </a:r>
            <a:endParaRPr lang="he-IL" sz="1800" dirty="0">
              <a:solidFill>
                <a:srgbClr val="000000"/>
              </a:solidFill>
              <a:cs typeface="Segoe UI Semilight" panose="020B0402040204020203" pitchFamily="34" charset="0"/>
            </a:endParaRPr>
          </a:p>
        </p:txBody>
      </p:sp>
      <p:pic>
        <p:nvPicPr>
          <p:cNvPr id="11" name="Picture 10">
            <a:extLst>
              <a:ext uri="{FF2B5EF4-FFF2-40B4-BE49-F238E27FC236}">
                <a16:creationId xmlns:a16="http://schemas.microsoft.com/office/drawing/2014/main" id="{DBD4D17D-CB33-D476-6142-BD7C4E0921A2}"/>
              </a:ext>
            </a:extLst>
          </p:cNvPr>
          <p:cNvPicPr>
            <a:picLocks noChangeAspect="1"/>
          </p:cNvPicPr>
          <p:nvPr/>
        </p:nvPicPr>
        <p:blipFill>
          <a:blip r:embed="rId2"/>
          <a:stretch>
            <a:fillRect/>
          </a:stretch>
        </p:blipFill>
        <p:spPr>
          <a:xfrm>
            <a:off x="9268428" y="2757847"/>
            <a:ext cx="2234179" cy="3348162"/>
          </a:xfrm>
          <a:prstGeom prst="rect">
            <a:avLst/>
          </a:prstGeom>
        </p:spPr>
      </p:pic>
      <p:pic>
        <p:nvPicPr>
          <p:cNvPr id="12" name="Picture 11">
            <a:extLst>
              <a:ext uri="{FF2B5EF4-FFF2-40B4-BE49-F238E27FC236}">
                <a16:creationId xmlns:a16="http://schemas.microsoft.com/office/drawing/2014/main" id="{7BDA7437-568A-9349-2327-F9CEAC7EA0C1}"/>
              </a:ext>
            </a:extLst>
          </p:cNvPr>
          <p:cNvPicPr>
            <a:picLocks noChangeAspect="1"/>
          </p:cNvPicPr>
          <p:nvPr/>
        </p:nvPicPr>
        <p:blipFill>
          <a:blip r:embed="rId3"/>
          <a:stretch>
            <a:fillRect/>
          </a:stretch>
        </p:blipFill>
        <p:spPr>
          <a:xfrm>
            <a:off x="426823" y="2757847"/>
            <a:ext cx="8274154" cy="3348162"/>
          </a:xfrm>
          <a:prstGeom prst="rect">
            <a:avLst/>
          </a:prstGeom>
        </p:spPr>
      </p:pic>
      <p:pic>
        <p:nvPicPr>
          <p:cNvPr id="2" name="תמונה 1">
            <a:extLst>
              <a:ext uri="{FF2B5EF4-FFF2-40B4-BE49-F238E27FC236}">
                <a16:creationId xmlns:a16="http://schemas.microsoft.com/office/drawing/2014/main" id="{23F8C2A2-D1EF-2B7F-3747-DD77F7F9BD5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3220545" cy="1011969"/>
          </a:xfrm>
          <a:prstGeom prst="rect">
            <a:avLst/>
          </a:prstGeom>
        </p:spPr>
      </p:pic>
      <p:sp>
        <p:nvSpPr>
          <p:cNvPr id="6" name="TextBox 3">
            <a:extLst>
              <a:ext uri="{FF2B5EF4-FFF2-40B4-BE49-F238E27FC236}">
                <a16:creationId xmlns:a16="http://schemas.microsoft.com/office/drawing/2014/main" id="{8395B2E4-5CA9-5339-DD50-F087C1F32343}"/>
              </a:ext>
            </a:extLst>
          </p:cNvPr>
          <p:cNvSpPr txBox="1"/>
          <p:nvPr/>
        </p:nvSpPr>
        <p:spPr>
          <a:xfrm>
            <a:off x="1965229" y="1011969"/>
            <a:ext cx="8940460" cy="646331"/>
          </a:xfrm>
          <a:prstGeom prst="rect">
            <a:avLst/>
          </a:prstGeom>
          <a:noFill/>
        </p:spPr>
        <p:txBody>
          <a:bodyPr wrap="square" rtlCol="1">
            <a:spAutoFit/>
          </a:bodyPr>
          <a:lstStyle/>
          <a:p>
            <a:pPr algn="ctr"/>
            <a:r>
              <a:rPr lang="en-US" sz="3600" dirty="0"/>
              <a:t>Main modules - Bucket</a:t>
            </a:r>
          </a:p>
        </p:txBody>
      </p:sp>
    </p:spTree>
    <p:extLst>
      <p:ext uri="{BB962C8B-B14F-4D97-AF65-F5344CB8AC3E}">
        <p14:creationId xmlns:p14="http://schemas.microsoft.com/office/powerpoint/2010/main" val="542985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439E12-2357-421E-5F2E-059A77F7AD6B}"/>
              </a:ext>
            </a:extLst>
          </p:cNvPr>
          <p:cNvSpPr>
            <a:spLocks noGrp="1"/>
          </p:cNvSpPr>
          <p:nvPr>
            <p:ph idx="1"/>
          </p:nvPr>
        </p:nvSpPr>
        <p:spPr>
          <a:xfrm>
            <a:off x="356005" y="2383792"/>
            <a:ext cx="3861522" cy="3416300"/>
          </a:xfrm>
        </p:spPr>
        <p:txBody>
          <a:bodyPr>
            <a:normAutofit/>
          </a:bodyPr>
          <a:lstStyle/>
          <a:p>
            <a:pPr marL="342900" indent="-342900" algn="l" defTabSz="457200" rtl="0">
              <a:lnSpc>
                <a:spcPct val="100000"/>
              </a:lnSpc>
              <a:spcAft>
                <a:spcPts val="600"/>
              </a:spcAft>
              <a:buClr>
                <a:srgbClr val="23727B"/>
              </a:buClr>
              <a:buSzPct val="80000"/>
              <a:buFont typeface="Wingdings 3" charset="2"/>
              <a:buChar char=""/>
            </a:pPr>
            <a:r>
              <a:rPr lang="en-US" sz="1800" dirty="0">
                <a:solidFill>
                  <a:srgbClr val="000000"/>
                </a:solidFill>
                <a:cs typeface="Segoe UI Semilight" panose="020B0402040204020203" pitchFamily="34" charset="0"/>
              </a:rPr>
              <a:t>There are different config files for the server such as the DB configuration and more.</a:t>
            </a:r>
            <a:endParaRPr lang="he-IL" sz="1800" dirty="0">
              <a:solidFill>
                <a:srgbClr val="000000"/>
              </a:solidFill>
              <a:cs typeface="Segoe UI Semilight" panose="020B0402040204020203" pitchFamily="34" charset="0"/>
            </a:endParaRPr>
          </a:p>
        </p:txBody>
      </p:sp>
      <p:pic>
        <p:nvPicPr>
          <p:cNvPr id="5" name="Picture 4">
            <a:extLst>
              <a:ext uri="{FF2B5EF4-FFF2-40B4-BE49-F238E27FC236}">
                <a16:creationId xmlns:a16="http://schemas.microsoft.com/office/drawing/2014/main" id="{D462D500-CCCE-DF86-3223-CDB94F9E11E3}"/>
              </a:ext>
            </a:extLst>
          </p:cNvPr>
          <p:cNvPicPr>
            <a:picLocks noChangeAspect="1"/>
          </p:cNvPicPr>
          <p:nvPr/>
        </p:nvPicPr>
        <p:blipFill>
          <a:blip r:embed="rId2"/>
          <a:stretch>
            <a:fillRect/>
          </a:stretch>
        </p:blipFill>
        <p:spPr>
          <a:xfrm>
            <a:off x="4778693" y="2383792"/>
            <a:ext cx="6927994" cy="3730831"/>
          </a:xfrm>
          <a:prstGeom prst="rect">
            <a:avLst/>
          </a:prstGeom>
        </p:spPr>
      </p:pic>
      <p:sp>
        <p:nvSpPr>
          <p:cNvPr id="4" name="מציין מיקום של מספר שקופית 2">
            <a:extLst>
              <a:ext uri="{FF2B5EF4-FFF2-40B4-BE49-F238E27FC236}">
                <a16:creationId xmlns:a16="http://schemas.microsoft.com/office/drawing/2014/main" id="{F14CDD86-838F-EF41-8107-E280EEB456DA}"/>
              </a:ext>
            </a:extLst>
          </p:cNvPr>
          <p:cNvSpPr>
            <a:spLocks noGrp="1"/>
          </p:cNvSpPr>
          <p:nvPr>
            <p:ph type="sldNum" sz="quarter" idx="12"/>
          </p:nvPr>
        </p:nvSpPr>
        <p:spPr>
          <a:xfrm>
            <a:off x="10582183" y="743377"/>
            <a:ext cx="1609817" cy="1090789"/>
          </a:xfrm>
        </p:spPr>
        <p:txBody>
          <a:bodyPr/>
          <a:lstStyle/>
          <a:p>
            <a:pPr marL="0" lvl="0" indent="0" algn="ctr" rtl="1">
              <a:spcBef>
                <a:spcPts val="0"/>
              </a:spcBef>
              <a:spcAft>
                <a:spcPts val="0"/>
              </a:spcAft>
              <a:buNone/>
            </a:pPr>
            <a:fld id="{00000000-1234-1234-1234-123412341234}" type="slidenum">
              <a:rPr lang="iw-IL" smtClean="0"/>
              <a:pPr marL="0" lvl="0" indent="0" algn="ctr" rtl="1">
                <a:spcBef>
                  <a:spcPts val="0"/>
                </a:spcBef>
                <a:spcAft>
                  <a:spcPts val="0"/>
                </a:spcAft>
                <a:buNone/>
              </a:pPr>
              <a:t>14</a:t>
            </a:fld>
            <a:endParaRPr lang="iw-IL" dirty="0"/>
          </a:p>
        </p:txBody>
      </p:sp>
      <p:pic>
        <p:nvPicPr>
          <p:cNvPr id="2" name="תמונה 1">
            <a:extLst>
              <a:ext uri="{FF2B5EF4-FFF2-40B4-BE49-F238E27FC236}">
                <a16:creationId xmlns:a16="http://schemas.microsoft.com/office/drawing/2014/main" id="{9AF2DBD3-0089-AC08-6B39-1A480B03B5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3220545" cy="1011969"/>
          </a:xfrm>
          <a:prstGeom prst="rect">
            <a:avLst/>
          </a:prstGeom>
        </p:spPr>
      </p:pic>
      <p:sp>
        <p:nvSpPr>
          <p:cNvPr id="9" name="TextBox 3">
            <a:extLst>
              <a:ext uri="{FF2B5EF4-FFF2-40B4-BE49-F238E27FC236}">
                <a16:creationId xmlns:a16="http://schemas.microsoft.com/office/drawing/2014/main" id="{A2038AB8-CAAE-0FF4-5249-EDB4E4A3A83B}"/>
              </a:ext>
            </a:extLst>
          </p:cNvPr>
          <p:cNvSpPr txBox="1"/>
          <p:nvPr/>
        </p:nvSpPr>
        <p:spPr>
          <a:xfrm>
            <a:off x="1864562" y="1040013"/>
            <a:ext cx="8940460" cy="646331"/>
          </a:xfrm>
          <a:prstGeom prst="rect">
            <a:avLst/>
          </a:prstGeom>
          <a:noFill/>
        </p:spPr>
        <p:txBody>
          <a:bodyPr wrap="square" rtlCol="1">
            <a:spAutoFit/>
          </a:bodyPr>
          <a:lstStyle/>
          <a:p>
            <a:pPr algn="ctr"/>
            <a:r>
              <a:rPr lang="en-US" sz="3600" dirty="0"/>
              <a:t>Main modules - Config</a:t>
            </a:r>
          </a:p>
        </p:txBody>
      </p:sp>
    </p:spTree>
    <p:extLst>
      <p:ext uri="{BB962C8B-B14F-4D97-AF65-F5344CB8AC3E}">
        <p14:creationId xmlns:p14="http://schemas.microsoft.com/office/powerpoint/2010/main" val="1259099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439E12-2357-421E-5F2E-059A77F7AD6B}"/>
              </a:ext>
            </a:extLst>
          </p:cNvPr>
          <p:cNvSpPr>
            <a:spLocks noGrp="1"/>
          </p:cNvSpPr>
          <p:nvPr>
            <p:ph idx="1"/>
          </p:nvPr>
        </p:nvSpPr>
        <p:spPr>
          <a:xfrm>
            <a:off x="160904" y="1926891"/>
            <a:ext cx="3861522" cy="4108448"/>
          </a:xfrm>
        </p:spPr>
        <p:txBody>
          <a:bodyPr>
            <a:normAutofit/>
          </a:bodyPr>
          <a:lstStyle/>
          <a:p>
            <a:pPr marL="342900" indent="-342900" algn="l" defTabSz="457200" rtl="0">
              <a:lnSpc>
                <a:spcPct val="100000"/>
              </a:lnSpc>
              <a:spcAft>
                <a:spcPts val="600"/>
              </a:spcAft>
              <a:buClr>
                <a:srgbClr val="23727B"/>
              </a:buClr>
              <a:buSzPct val="80000"/>
              <a:buFont typeface="Wingdings 3" charset="2"/>
              <a:buChar char=""/>
            </a:pPr>
            <a:r>
              <a:rPr lang="en-US" sz="1800" dirty="0">
                <a:solidFill>
                  <a:srgbClr val="000000"/>
                </a:solidFill>
                <a:cs typeface="Segoe UI Semilight" panose="020B0402040204020203" pitchFamily="34" charset="0"/>
              </a:rPr>
              <a:t>We divided the folders in the models in front of the DB according to the type of user (administrator, manager, maintenance)</a:t>
            </a:r>
          </a:p>
          <a:p>
            <a:pPr marL="342900" indent="-342900" algn="l" defTabSz="457200" rtl="0">
              <a:lnSpc>
                <a:spcPct val="100000"/>
              </a:lnSpc>
              <a:spcAft>
                <a:spcPts val="600"/>
              </a:spcAft>
              <a:buClr>
                <a:srgbClr val="23727B"/>
              </a:buClr>
              <a:buSzPct val="80000"/>
              <a:buFont typeface="Wingdings 3" charset="2"/>
              <a:buChar char=""/>
            </a:pPr>
            <a:r>
              <a:rPr lang="en-US" sz="1800" dirty="0">
                <a:solidFill>
                  <a:srgbClr val="000000"/>
                </a:solidFill>
                <a:cs typeface="Segoe UI Semilight" panose="020B0402040204020203" pitchFamily="34" charset="0"/>
              </a:rPr>
              <a:t>We have provided an API for adding/deleting/getting/searching/updating users that can only be done by an Administrator user</a:t>
            </a:r>
            <a:endParaRPr lang="he-IL" sz="1800" dirty="0">
              <a:solidFill>
                <a:srgbClr val="000000"/>
              </a:solidFill>
              <a:cs typeface="Segoe UI Semilight" panose="020B0402040204020203" pitchFamily="34" charset="0"/>
            </a:endParaRPr>
          </a:p>
        </p:txBody>
      </p:sp>
      <p:sp>
        <p:nvSpPr>
          <p:cNvPr id="4" name="מציין מיקום של מספר שקופית 2">
            <a:extLst>
              <a:ext uri="{FF2B5EF4-FFF2-40B4-BE49-F238E27FC236}">
                <a16:creationId xmlns:a16="http://schemas.microsoft.com/office/drawing/2014/main" id="{F14CDD86-838F-EF41-8107-E280EEB456DA}"/>
              </a:ext>
            </a:extLst>
          </p:cNvPr>
          <p:cNvSpPr>
            <a:spLocks noGrp="1"/>
          </p:cNvSpPr>
          <p:nvPr>
            <p:ph type="sldNum" sz="quarter" idx="12"/>
          </p:nvPr>
        </p:nvSpPr>
        <p:spPr>
          <a:xfrm>
            <a:off x="10582183" y="743377"/>
            <a:ext cx="1609817" cy="1090789"/>
          </a:xfrm>
        </p:spPr>
        <p:txBody>
          <a:bodyPr/>
          <a:lstStyle/>
          <a:p>
            <a:pPr marL="0" lvl="0" indent="0" algn="ctr" rtl="1">
              <a:spcBef>
                <a:spcPts val="0"/>
              </a:spcBef>
              <a:spcAft>
                <a:spcPts val="0"/>
              </a:spcAft>
              <a:buNone/>
            </a:pPr>
            <a:fld id="{00000000-1234-1234-1234-123412341234}" type="slidenum">
              <a:rPr lang="iw-IL" smtClean="0"/>
              <a:pPr marL="0" lvl="0" indent="0" algn="ctr" rtl="1">
                <a:spcBef>
                  <a:spcPts val="0"/>
                </a:spcBef>
                <a:spcAft>
                  <a:spcPts val="0"/>
                </a:spcAft>
                <a:buNone/>
              </a:pPr>
              <a:t>15</a:t>
            </a:fld>
            <a:endParaRPr lang="iw-IL" dirty="0"/>
          </a:p>
        </p:txBody>
      </p:sp>
      <p:pic>
        <p:nvPicPr>
          <p:cNvPr id="2" name="Picture 1">
            <a:extLst>
              <a:ext uri="{FF2B5EF4-FFF2-40B4-BE49-F238E27FC236}">
                <a16:creationId xmlns:a16="http://schemas.microsoft.com/office/drawing/2014/main" id="{87ABF22A-EB89-B762-CACC-F90E84038380}"/>
              </a:ext>
            </a:extLst>
          </p:cNvPr>
          <p:cNvPicPr>
            <a:picLocks noChangeAspect="1"/>
          </p:cNvPicPr>
          <p:nvPr/>
        </p:nvPicPr>
        <p:blipFill>
          <a:blip r:embed="rId2"/>
          <a:stretch>
            <a:fillRect/>
          </a:stretch>
        </p:blipFill>
        <p:spPr>
          <a:xfrm>
            <a:off x="4734329" y="1926891"/>
            <a:ext cx="2295718" cy="4036893"/>
          </a:xfrm>
          <a:prstGeom prst="rect">
            <a:avLst/>
          </a:prstGeom>
        </p:spPr>
      </p:pic>
      <p:pic>
        <p:nvPicPr>
          <p:cNvPr id="6" name="Picture 5">
            <a:extLst>
              <a:ext uri="{FF2B5EF4-FFF2-40B4-BE49-F238E27FC236}">
                <a16:creationId xmlns:a16="http://schemas.microsoft.com/office/drawing/2014/main" id="{78B69B9C-A95E-4B79-7DF8-190360004735}"/>
              </a:ext>
            </a:extLst>
          </p:cNvPr>
          <p:cNvPicPr>
            <a:picLocks noChangeAspect="1"/>
          </p:cNvPicPr>
          <p:nvPr/>
        </p:nvPicPr>
        <p:blipFill>
          <a:blip r:embed="rId3"/>
          <a:stretch>
            <a:fillRect/>
          </a:stretch>
        </p:blipFill>
        <p:spPr>
          <a:xfrm>
            <a:off x="7072353" y="1926890"/>
            <a:ext cx="4314738" cy="4036893"/>
          </a:xfrm>
          <a:prstGeom prst="rect">
            <a:avLst/>
          </a:prstGeom>
        </p:spPr>
      </p:pic>
      <p:pic>
        <p:nvPicPr>
          <p:cNvPr id="5" name="תמונה 4">
            <a:extLst>
              <a:ext uri="{FF2B5EF4-FFF2-40B4-BE49-F238E27FC236}">
                <a16:creationId xmlns:a16="http://schemas.microsoft.com/office/drawing/2014/main" id="{430073D7-B34B-6EDB-2D23-77665DB0F8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3220545" cy="1011969"/>
          </a:xfrm>
          <a:prstGeom prst="rect">
            <a:avLst/>
          </a:prstGeom>
        </p:spPr>
      </p:pic>
      <p:sp>
        <p:nvSpPr>
          <p:cNvPr id="10" name="TextBox 3">
            <a:extLst>
              <a:ext uri="{FF2B5EF4-FFF2-40B4-BE49-F238E27FC236}">
                <a16:creationId xmlns:a16="http://schemas.microsoft.com/office/drawing/2014/main" id="{6E2B7F40-BC7C-8C9A-68D6-14DB53707267}"/>
              </a:ext>
            </a:extLst>
          </p:cNvPr>
          <p:cNvSpPr txBox="1"/>
          <p:nvPr/>
        </p:nvSpPr>
        <p:spPr>
          <a:xfrm>
            <a:off x="1965229" y="1011969"/>
            <a:ext cx="8940460" cy="646331"/>
          </a:xfrm>
          <a:prstGeom prst="rect">
            <a:avLst/>
          </a:prstGeom>
          <a:noFill/>
        </p:spPr>
        <p:txBody>
          <a:bodyPr wrap="square" rtlCol="1">
            <a:spAutoFit/>
          </a:bodyPr>
          <a:lstStyle/>
          <a:p>
            <a:pPr algn="ctr"/>
            <a:r>
              <a:rPr lang="en-US" sz="3600" dirty="0"/>
              <a:t>Main modules - User management</a:t>
            </a:r>
          </a:p>
        </p:txBody>
      </p:sp>
    </p:spTree>
    <p:extLst>
      <p:ext uri="{BB962C8B-B14F-4D97-AF65-F5344CB8AC3E}">
        <p14:creationId xmlns:p14="http://schemas.microsoft.com/office/powerpoint/2010/main" val="769624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של מספר שקופית 2">
            <a:extLst>
              <a:ext uri="{FF2B5EF4-FFF2-40B4-BE49-F238E27FC236}">
                <a16:creationId xmlns:a16="http://schemas.microsoft.com/office/drawing/2014/main" id="{F14CDD86-838F-EF41-8107-E280EEB456DA}"/>
              </a:ext>
            </a:extLst>
          </p:cNvPr>
          <p:cNvSpPr>
            <a:spLocks noGrp="1"/>
          </p:cNvSpPr>
          <p:nvPr>
            <p:ph type="sldNum" sz="quarter" idx="12"/>
          </p:nvPr>
        </p:nvSpPr>
        <p:spPr>
          <a:xfrm>
            <a:off x="10582183" y="743377"/>
            <a:ext cx="1609817" cy="1090789"/>
          </a:xfrm>
        </p:spPr>
        <p:txBody>
          <a:bodyPr/>
          <a:lstStyle/>
          <a:p>
            <a:pPr marL="0" lvl="0" indent="0" algn="ctr" rtl="1">
              <a:spcBef>
                <a:spcPts val="0"/>
              </a:spcBef>
              <a:spcAft>
                <a:spcPts val="0"/>
              </a:spcAft>
              <a:buNone/>
            </a:pPr>
            <a:fld id="{00000000-1234-1234-1234-123412341234}" type="slidenum">
              <a:rPr lang="iw-IL" smtClean="0"/>
              <a:pPr marL="0" lvl="0" indent="0" algn="ctr" rtl="1">
                <a:spcBef>
                  <a:spcPts val="0"/>
                </a:spcBef>
                <a:spcAft>
                  <a:spcPts val="0"/>
                </a:spcAft>
                <a:buNone/>
              </a:pPr>
              <a:t>16</a:t>
            </a:fld>
            <a:endParaRPr lang="iw-IL" dirty="0"/>
          </a:p>
        </p:txBody>
      </p:sp>
      <p:sp>
        <p:nvSpPr>
          <p:cNvPr id="8" name="Content Placeholder 2">
            <a:extLst>
              <a:ext uri="{FF2B5EF4-FFF2-40B4-BE49-F238E27FC236}">
                <a16:creationId xmlns:a16="http://schemas.microsoft.com/office/drawing/2014/main" id="{A68586A0-00A0-96E3-E53F-0450D7C1EA74}"/>
              </a:ext>
            </a:extLst>
          </p:cNvPr>
          <p:cNvSpPr>
            <a:spLocks noGrp="1"/>
          </p:cNvSpPr>
          <p:nvPr>
            <p:ph idx="1"/>
          </p:nvPr>
        </p:nvSpPr>
        <p:spPr>
          <a:xfrm>
            <a:off x="296337" y="2221988"/>
            <a:ext cx="3302539" cy="3970020"/>
          </a:xfrm>
        </p:spPr>
        <p:txBody>
          <a:bodyPr>
            <a:normAutofit/>
          </a:bodyPr>
          <a:lstStyle/>
          <a:p>
            <a:pPr marL="342900" indent="-342900" algn="l" defTabSz="457200" rtl="0">
              <a:lnSpc>
                <a:spcPct val="100000"/>
              </a:lnSpc>
              <a:spcAft>
                <a:spcPts val="600"/>
              </a:spcAft>
              <a:buClr>
                <a:srgbClr val="23727B"/>
              </a:buClr>
              <a:buSzPct val="80000"/>
              <a:buFont typeface="Wingdings 3" charset="2"/>
              <a:buChar char=""/>
            </a:pPr>
            <a:r>
              <a:rPr lang="en-US" sz="1800" dirty="0">
                <a:solidFill>
                  <a:srgbClr val="000000"/>
                </a:solidFill>
                <a:cs typeface="Segoe UI Semilight" panose="020B0402040204020203" pitchFamily="34" charset="0"/>
              </a:rPr>
              <a:t>Inside the model folder of the manager we added the control over the guides and tasks</a:t>
            </a:r>
            <a:endParaRPr lang="he-IL" sz="1800" dirty="0">
              <a:solidFill>
                <a:srgbClr val="000000"/>
              </a:solidFill>
              <a:cs typeface="Segoe UI Semilight" panose="020B0402040204020203" pitchFamily="34" charset="0"/>
            </a:endParaRPr>
          </a:p>
        </p:txBody>
      </p:sp>
      <p:pic>
        <p:nvPicPr>
          <p:cNvPr id="9" name="Picture 8">
            <a:extLst>
              <a:ext uri="{FF2B5EF4-FFF2-40B4-BE49-F238E27FC236}">
                <a16:creationId xmlns:a16="http://schemas.microsoft.com/office/drawing/2014/main" id="{EAB7D8D4-8077-303F-07CC-8E747AC9359A}"/>
              </a:ext>
            </a:extLst>
          </p:cNvPr>
          <p:cNvPicPr>
            <a:picLocks noChangeAspect="1"/>
          </p:cNvPicPr>
          <p:nvPr/>
        </p:nvPicPr>
        <p:blipFill>
          <a:blip r:embed="rId2"/>
          <a:stretch>
            <a:fillRect/>
          </a:stretch>
        </p:blipFill>
        <p:spPr>
          <a:xfrm>
            <a:off x="4026269" y="2014115"/>
            <a:ext cx="2166012" cy="3831915"/>
          </a:xfrm>
          <a:prstGeom prst="rect">
            <a:avLst/>
          </a:prstGeom>
        </p:spPr>
      </p:pic>
      <p:pic>
        <p:nvPicPr>
          <p:cNvPr id="10" name="Picture 9">
            <a:extLst>
              <a:ext uri="{FF2B5EF4-FFF2-40B4-BE49-F238E27FC236}">
                <a16:creationId xmlns:a16="http://schemas.microsoft.com/office/drawing/2014/main" id="{A9D8A42F-6A42-443A-4C06-510540669ACE}"/>
              </a:ext>
            </a:extLst>
          </p:cNvPr>
          <p:cNvPicPr>
            <a:picLocks noChangeAspect="1"/>
          </p:cNvPicPr>
          <p:nvPr/>
        </p:nvPicPr>
        <p:blipFill>
          <a:blip r:embed="rId3"/>
          <a:stretch>
            <a:fillRect/>
          </a:stretch>
        </p:blipFill>
        <p:spPr>
          <a:xfrm>
            <a:off x="6476301" y="2014116"/>
            <a:ext cx="4833591" cy="3831915"/>
          </a:xfrm>
          <a:prstGeom prst="rect">
            <a:avLst/>
          </a:prstGeom>
        </p:spPr>
      </p:pic>
      <p:pic>
        <p:nvPicPr>
          <p:cNvPr id="2" name="תמונה 1">
            <a:extLst>
              <a:ext uri="{FF2B5EF4-FFF2-40B4-BE49-F238E27FC236}">
                <a16:creationId xmlns:a16="http://schemas.microsoft.com/office/drawing/2014/main" id="{0D1F5D53-6EF8-6991-D536-2E8FF9387B2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3220545" cy="1011969"/>
          </a:xfrm>
          <a:prstGeom prst="rect">
            <a:avLst/>
          </a:prstGeom>
        </p:spPr>
      </p:pic>
      <p:sp>
        <p:nvSpPr>
          <p:cNvPr id="3" name="TextBox 3">
            <a:extLst>
              <a:ext uri="{FF2B5EF4-FFF2-40B4-BE49-F238E27FC236}">
                <a16:creationId xmlns:a16="http://schemas.microsoft.com/office/drawing/2014/main" id="{BFCECCFB-4C0B-A4DA-A600-78C7555BA860}"/>
              </a:ext>
            </a:extLst>
          </p:cNvPr>
          <p:cNvSpPr txBox="1"/>
          <p:nvPr/>
        </p:nvSpPr>
        <p:spPr>
          <a:xfrm>
            <a:off x="1965229" y="1011969"/>
            <a:ext cx="8940460" cy="646331"/>
          </a:xfrm>
          <a:prstGeom prst="rect">
            <a:avLst/>
          </a:prstGeom>
          <a:noFill/>
        </p:spPr>
        <p:txBody>
          <a:bodyPr wrap="square" rtlCol="1">
            <a:spAutoFit/>
          </a:bodyPr>
          <a:lstStyle/>
          <a:p>
            <a:pPr algn="ctr"/>
            <a:r>
              <a:rPr lang="en-US" sz="3600" dirty="0"/>
              <a:t>Main modules - Guides &amp; Missions</a:t>
            </a:r>
          </a:p>
        </p:txBody>
      </p:sp>
    </p:spTree>
    <p:extLst>
      <p:ext uri="{BB962C8B-B14F-4D97-AF65-F5344CB8AC3E}">
        <p14:creationId xmlns:p14="http://schemas.microsoft.com/office/powerpoint/2010/main" val="1777346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40728" y="692727"/>
            <a:ext cx="4710545" cy="954107"/>
          </a:xfrm>
          <a:prstGeom prst="rect">
            <a:avLst/>
          </a:prstGeom>
          <a:noFill/>
        </p:spPr>
        <p:txBody>
          <a:bodyPr wrap="square" rtlCol="1">
            <a:spAutoFit/>
          </a:bodyPr>
          <a:lstStyle/>
          <a:p>
            <a:pPr algn="ctr"/>
            <a:r>
              <a:rPr lang="en-US" sz="2800" dirty="0"/>
              <a:t>Requirements from the specification document</a:t>
            </a:r>
            <a:endParaRPr lang="he-IL" sz="2800" dirty="0"/>
          </a:p>
        </p:txBody>
      </p:sp>
      <p:pic>
        <p:nvPicPr>
          <p:cNvPr id="3" name="תמונה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220545" cy="1011969"/>
          </a:xfrm>
          <a:prstGeom prst="rect">
            <a:avLst/>
          </a:prstGeom>
        </p:spPr>
      </p:pic>
      <p:sp>
        <p:nvSpPr>
          <p:cNvPr id="5" name="תיבת טקסט 4">
            <a:extLst>
              <a:ext uri="{FF2B5EF4-FFF2-40B4-BE49-F238E27FC236}">
                <a16:creationId xmlns:a16="http://schemas.microsoft.com/office/drawing/2014/main" id="{B2DD019A-79D0-BFFC-2481-DC3E3B4DBC40}"/>
              </a:ext>
            </a:extLst>
          </p:cNvPr>
          <p:cNvSpPr txBox="1"/>
          <p:nvPr/>
        </p:nvSpPr>
        <p:spPr>
          <a:xfrm>
            <a:off x="1445003" y="1453887"/>
            <a:ext cx="8940567" cy="4289572"/>
          </a:xfrm>
          <a:prstGeom prst="rect">
            <a:avLst/>
          </a:prstGeom>
          <a:noFill/>
        </p:spPr>
        <p:txBody>
          <a:bodyPr wrap="square">
            <a:spAutoFit/>
          </a:bodyPr>
          <a:lstStyle/>
          <a:p>
            <a:pPr lvl="2" algn="l" rtl="0">
              <a:lnSpc>
                <a:spcPct val="106000"/>
              </a:lnSpc>
              <a:spcAft>
                <a:spcPts val="800"/>
              </a:spcAft>
              <a:buClr>
                <a:srgbClr val="23727B"/>
              </a:buCl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lvl="1" indent="-342900" algn="l" defTabSz="457200" rtl="0">
              <a:spcBef>
                <a:spcPts val="1200"/>
              </a:spcBef>
              <a:spcAft>
                <a:spcPts val="600"/>
              </a:spcAft>
              <a:buClr>
                <a:srgbClr val="23727B"/>
              </a:buClr>
              <a:buSzPct val="80000"/>
              <a:buFont typeface="Wingdings 3" charset="2"/>
              <a:buChar char=""/>
            </a:pPr>
            <a:r>
              <a:rPr lang="en-US" dirty="0">
                <a:solidFill>
                  <a:srgbClr val="000000"/>
                </a:solidFill>
                <a:cs typeface="Segoe UI Semilight" panose="020B0402040204020203" pitchFamily="34" charset="0"/>
              </a:rPr>
              <a:t>An application is an application for collecting information from a field maintenance person, for the purpose of monitoring the level of routine maintenance.</a:t>
            </a:r>
          </a:p>
          <a:p>
            <a:pPr marL="342900" lvl="1" indent="-342900" algn="l" defTabSz="457200" rtl="0">
              <a:spcBef>
                <a:spcPts val="1200"/>
              </a:spcBef>
              <a:spcAft>
                <a:spcPts val="600"/>
              </a:spcAft>
              <a:buClr>
                <a:srgbClr val="23727B"/>
              </a:buClr>
              <a:buSzPct val="80000"/>
              <a:buFont typeface="Wingdings 3" charset="2"/>
              <a:buChar char=""/>
            </a:pPr>
            <a:r>
              <a:rPr lang="en-US" dirty="0">
                <a:solidFill>
                  <a:srgbClr val="000000"/>
                </a:solidFill>
                <a:cs typeface="Segoe UI Semilight" panose="020B0402040204020203" pitchFamily="34" charset="0"/>
              </a:rPr>
              <a:t>An identification component will be developed for the users.</a:t>
            </a:r>
          </a:p>
          <a:p>
            <a:pPr marL="342900" lvl="1" indent="-342900" algn="l" defTabSz="457200" rtl="0">
              <a:spcBef>
                <a:spcPts val="1200"/>
              </a:spcBef>
              <a:spcAft>
                <a:spcPts val="600"/>
              </a:spcAft>
              <a:buClr>
                <a:srgbClr val="23727B"/>
              </a:buClr>
              <a:buSzPct val="80000"/>
              <a:buFont typeface="Wingdings 3" charset="2"/>
              <a:buChar char=""/>
            </a:pPr>
            <a:r>
              <a:rPr lang="en-US" dirty="0">
                <a:solidFill>
                  <a:srgbClr val="000000"/>
                </a:solidFill>
                <a:cs typeface="Segoe UI Semilight" panose="020B0402040204020203" pitchFamily="34" charset="0"/>
              </a:rPr>
              <a:t>The application will have access to location services and the camera of the mobile device.</a:t>
            </a:r>
          </a:p>
          <a:p>
            <a:pPr marL="342900" lvl="1" indent="-342900" algn="l" defTabSz="457200" rtl="0">
              <a:spcBef>
                <a:spcPts val="1200"/>
              </a:spcBef>
              <a:spcAft>
                <a:spcPts val="600"/>
              </a:spcAft>
              <a:buClr>
                <a:srgbClr val="23727B"/>
              </a:buClr>
              <a:buSzPct val="80000"/>
              <a:buFont typeface="Wingdings 3" charset="2"/>
              <a:buChar char=""/>
            </a:pPr>
            <a:r>
              <a:rPr lang="en-US" dirty="0">
                <a:solidFill>
                  <a:srgbClr val="000000"/>
                </a:solidFill>
                <a:cs typeface="Segoe UI Semilight" panose="020B0402040204020203" pitchFamily="34" charset="0"/>
              </a:rPr>
              <a:t>The application developed by the Mobile app, for the Android operating system.</a:t>
            </a:r>
          </a:p>
          <a:p>
            <a:pPr marL="342900" lvl="1" indent="-342900" algn="l" defTabSz="457200" rtl="0">
              <a:spcBef>
                <a:spcPts val="1200"/>
              </a:spcBef>
              <a:spcAft>
                <a:spcPts val="600"/>
              </a:spcAft>
              <a:buClr>
                <a:srgbClr val="23727B"/>
              </a:buClr>
              <a:buSzPct val="80000"/>
              <a:buFont typeface="Wingdings 3" charset="2"/>
              <a:buChar char=""/>
            </a:pPr>
            <a:r>
              <a:rPr lang="en-US" dirty="0">
                <a:solidFill>
                  <a:srgbClr val="000000"/>
                </a:solidFill>
                <a:cs typeface="Segoe UI Semilight" panose="020B0402040204020203" pitchFamily="34" charset="0"/>
              </a:rPr>
              <a:t>The system will have a management interface (for "manager" and administrator users) adapted to the windows 10 operating system.</a:t>
            </a:r>
          </a:p>
          <a:p>
            <a:pPr marL="342900" lvl="1" indent="-342900" algn="l" defTabSz="457200" rtl="0">
              <a:spcBef>
                <a:spcPts val="1200"/>
              </a:spcBef>
              <a:spcAft>
                <a:spcPts val="600"/>
              </a:spcAft>
              <a:buClr>
                <a:srgbClr val="23727B"/>
              </a:buClr>
              <a:buSzPct val="80000"/>
              <a:buFont typeface="Wingdings 3" charset="2"/>
              <a:buChar char=""/>
            </a:pPr>
            <a:r>
              <a:rPr lang="en-US" dirty="0">
                <a:solidFill>
                  <a:srgbClr val="000000"/>
                </a:solidFill>
                <a:cs typeface="Segoe UI Semilight" panose="020B0402040204020203" pitchFamily="34" charset="0"/>
              </a:rPr>
              <a:t>The application will be developed as a Multilanguage application. The default language will be set by the administrator.</a:t>
            </a:r>
          </a:p>
        </p:txBody>
      </p:sp>
    </p:spTree>
    <p:extLst>
      <p:ext uri="{BB962C8B-B14F-4D97-AF65-F5344CB8AC3E}">
        <p14:creationId xmlns:p14="http://schemas.microsoft.com/office/powerpoint/2010/main" val="3938540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20545" y="959858"/>
            <a:ext cx="5798418" cy="646331"/>
          </a:xfrm>
          <a:prstGeom prst="rect">
            <a:avLst/>
          </a:prstGeom>
          <a:noFill/>
        </p:spPr>
        <p:txBody>
          <a:bodyPr wrap="square" rtlCol="1">
            <a:spAutoFit/>
          </a:bodyPr>
          <a:lstStyle/>
          <a:p>
            <a:pPr algn="ctr"/>
            <a:r>
              <a:rPr lang="en-US" sz="3600" dirty="0"/>
              <a:t>Main products - Screenshots</a:t>
            </a:r>
            <a:endParaRPr lang="he-IL" sz="3600" dirty="0"/>
          </a:p>
        </p:txBody>
      </p:sp>
      <p:pic>
        <p:nvPicPr>
          <p:cNvPr id="3" name="תמונה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220545" cy="1011969"/>
          </a:xfrm>
          <a:prstGeom prst="rect">
            <a:avLst/>
          </a:prstGeom>
        </p:spPr>
      </p:pic>
      <p:sp>
        <p:nvSpPr>
          <p:cNvPr id="2" name="מציין מיקום תוכן 2">
            <a:extLst>
              <a:ext uri="{FF2B5EF4-FFF2-40B4-BE49-F238E27FC236}">
                <a16:creationId xmlns:a16="http://schemas.microsoft.com/office/drawing/2014/main" id="{080EA271-16C8-5080-2753-97B767C8EF66}"/>
              </a:ext>
            </a:extLst>
          </p:cNvPr>
          <p:cNvSpPr>
            <a:spLocks noGrp="1"/>
          </p:cNvSpPr>
          <p:nvPr>
            <p:ph idx="1"/>
          </p:nvPr>
        </p:nvSpPr>
        <p:spPr>
          <a:xfrm>
            <a:off x="1507740" y="2013804"/>
            <a:ext cx="6096000" cy="3416300"/>
          </a:xfrm>
        </p:spPr>
        <p:txBody>
          <a:bodyPr>
            <a:noAutofit/>
          </a:bodyPr>
          <a:lstStyle/>
          <a:p>
            <a:pPr marL="342900" indent="-342900" algn="l" defTabSz="457200" rtl="0">
              <a:lnSpc>
                <a:spcPct val="150000"/>
              </a:lnSpc>
              <a:spcAft>
                <a:spcPts val="600"/>
              </a:spcAft>
              <a:buClr>
                <a:srgbClr val="23727B"/>
              </a:buClr>
              <a:buSzPct val="80000"/>
              <a:buFont typeface="Wingdings 3" charset="2"/>
              <a:buChar char=""/>
            </a:pPr>
            <a:r>
              <a:rPr lang="en-US" sz="1800" dirty="0">
                <a:solidFill>
                  <a:srgbClr val="000000"/>
                </a:solidFill>
                <a:cs typeface="Segoe UI Semilight" panose="020B0402040204020203" pitchFamily="34" charset="0"/>
              </a:rPr>
              <a:t>Home page</a:t>
            </a:r>
          </a:p>
          <a:p>
            <a:pPr marL="342900" indent="-342900" algn="l" defTabSz="457200" rtl="0">
              <a:lnSpc>
                <a:spcPct val="150000"/>
              </a:lnSpc>
              <a:spcAft>
                <a:spcPts val="600"/>
              </a:spcAft>
              <a:buClr>
                <a:srgbClr val="23727B"/>
              </a:buClr>
              <a:buSzPct val="80000"/>
              <a:buFont typeface="Wingdings 3" charset="2"/>
              <a:buChar char=""/>
            </a:pPr>
            <a:r>
              <a:rPr lang="en-US" sz="1800" dirty="0">
                <a:solidFill>
                  <a:srgbClr val="000000"/>
                </a:solidFill>
                <a:cs typeface="Segoe UI Semilight" panose="020B0402040204020203" pitchFamily="34" charset="0"/>
              </a:rPr>
              <a:t>Login screen</a:t>
            </a:r>
          </a:p>
          <a:p>
            <a:pPr marL="342900" indent="-342900" algn="l" defTabSz="457200" rtl="0">
              <a:lnSpc>
                <a:spcPct val="150000"/>
              </a:lnSpc>
              <a:spcAft>
                <a:spcPts val="600"/>
              </a:spcAft>
              <a:buClr>
                <a:srgbClr val="23727B"/>
              </a:buClr>
              <a:buSzPct val="80000"/>
              <a:buFont typeface="Wingdings 3" charset="2"/>
              <a:buChar char=""/>
            </a:pPr>
            <a:r>
              <a:rPr lang="en-US" sz="1800" dirty="0">
                <a:solidFill>
                  <a:srgbClr val="000000"/>
                </a:solidFill>
                <a:cs typeface="Segoe UI Semilight" panose="020B0402040204020203" pitchFamily="34" charset="0"/>
              </a:rPr>
              <a:t>Reset password</a:t>
            </a:r>
          </a:p>
          <a:p>
            <a:pPr marL="342900" indent="-342900" algn="l" defTabSz="457200" rtl="0">
              <a:lnSpc>
                <a:spcPct val="150000"/>
              </a:lnSpc>
              <a:spcAft>
                <a:spcPts val="600"/>
              </a:spcAft>
              <a:buClr>
                <a:srgbClr val="23727B"/>
              </a:buClr>
              <a:buSzPct val="80000"/>
              <a:buFont typeface="Wingdings 3" charset="2"/>
              <a:buChar char=""/>
            </a:pPr>
            <a:r>
              <a:rPr lang="en-US" sz="1800" dirty="0">
                <a:solidFill>
                  <a:srgbClr val="000000"/>
                </a:solidFill>
                <a:cs typeface="Segoe UI Semilight" panose="020B0402040204020203" pitchFamily="34" charset="0"/>
              </a:rPr>
              <a:t>Sign up </a:t>
            </a:r>
          </a:p>
          <a:p>
            <a:pPr marL="342900" indent="-342900" algn="l" defTabSz="457200" rtl="0">
              <a:lnSpc>
                <a:spcPct val="150000"/>
              </a:lnSpc>
              <a:spcAft>
                <a:spcPts val="600"/>
              </a:spcAft>
              <a:buClr>
                <a:srgbClr val="23727B"/>
              </a:buClr>
              <a:buSzPct val="80000"/>
              <a:buFont typeface="Wingdings 3" charset="2"/>
              <a:buChar char=""/>
            </a:pPr>
            <a:r>
              <a:rPr lang="en-US" sz="1800" dirty="0">
                <a:solidFill>
                  <a:srgbClr val="000000"/>
                </a:solidFill>
                <a:cs typeface="Segoe UI Semilight" panose="020B0402040204020203" pitchFamily="34" charset="0"/>
              </a:rPr>
              <a:t>Guides</a:t>
            </a:r>
          </a:p>
          <a:p>
            <a:pPr marL="342900" indent="-342900" algn="l" defTabSz="457200" rtl="0">
              <a:lnSpc>
                <a:spcPct val="150000"/>
              </a:lnSpc>
              <a:spcAft>
                <a:spcPts val="600"/>
              </a:spcAft>
              <a:buClr>
                <a:srgbClr val="23727B"/>
              </a:buClr>
              <a:buSzPct val="80000"/>
              <a:buFont typeface="Wingdings 3" charset="2"/>
              <a:buChar char=""/>
            </a:pPr>
            <a:r>
              <a:rPr lang="en-US" sz="1800" dirty="0">
                <a:solidFill>
                  <a:srgbClr val="000000"/>
                </a:solidFill>
                <a:cs typeface="Segoe UI Semilight" panose="020B0402040204020203" pitchFamily="34" charset="0"/>
              </a:rPr>
              <a:t>User’s information</a:t>
            </a:r>
            <a:br>
              <a:rPr lang="en-US" sz="1800" dirty="0">
                <a:solidFill>
                  <a:srgbClr val="000000"/>
                </a:solidFill>
                <a:cs typeface="Segoe UI Semilight" panose="020B0402040204020203" pitchFamily="34" charset="0"/>
              </a:rPr>
            </a:br>
            <a:r>
              <a:rPr lang="en-US" sz="1800" dirty="0">
                <a:solidFill>
                  <a:srgbClr val="000000"/>
                </a:solidFill>
                <a:cs typeface="Segoe UI Semilight" panose="020B0402040204020203" pitchFamily="34" charset="0"/>
              </a:rPr>
              <a:t>(location, job, company, etc.)</a:t>
            </a:r>
            <a:endParaRPr lang="en-US" dirty="0">
              <a:effectLst/>
              <a:ea typeface="Calibri" panose="020F0502020204030204" pitchFamily="34" charset="0"/>
              <a:cs typeface="Segoe UI Semilight" panose="020B0402040204020203" pitchFamily="34" charset="0"/>
            </a:endParaRPr>
          </a:p>
        </p:txBody>
      </p:sp>
      <p:sp>
        <p:nvSpPr>
          <p:cNvPr id="5" name="תיבת טקסט 4">
            <a:extLst>
              <a:ext uri="{FF2B5EF4-FFF2-40B4-BE49-F238E27FC236}">
                <a16:creationId xmlns:a16="http://schemas.microsoft.com/office/drawing/2014/main" id="{A63D6F22-BD69-1B83-ECD4-6450087F81A6}"/>
              </a:ext>
            </a:extLst>
          </p:cNvPr>
          <p:cNvSpPr txBox="1"/>
          <p:nvPr/>
        </p:nvSpPr>
        <p:spPr>
          <a:xfrm>
            <a:off x="6640438" y="2013804"/>
            <a:ext cx="6096000" cy="2830392"/>
          </a:xfrm>
          <a:prstGeom prst="rect">
            <a:avLst/>
          </a:prstGeom>
        </p:spPr>
        <p:txBody>
          <a:bodyPr vert="horz" lIns="91440" tIns="45720" rIns="91440" bIns="45720" rtlCol="0">
            <a:noAutofit/>
          </a:bodyPr>
          <a:lstStyle>
            <a:lvl1pPr marL="342900" indent="-342900" algn="r" rtl="1">
              <a:spcBef>
                <a:spcPts val="1000"/>
              </a:spcBef>
              <a:spcAft>
                <a:spcPts val="600"/>
              </a:spcAft>
              <a:buClr>
                <a:schemeClr val="accent1"/>
              </a:buClr>
              <a:buSzPct val="80000"/>
              <a:buFont typeface="Wingdings 3" charset="2"/>
              <a:buChar char=""/>
              <a:defRPr sz="1600" b="0" i="0">
                <a:solidFill>
                  <a:srgbClr val="000000"/>
                </a:solidFill>
                <a:effectLst/>
                <a:latin typeface="Calibri" panose="020F0502020204030204" pitchFamily="34" charset="0"/>
                <a:ea typeface="Calibri" panose="020F0502020204030204" pitchFamily="34" charset="0"/>
              </a:defRPr>
            </a:lvl1pPr>
            <a:lvl2pPr marL="742950" indent="-285750" algn="r" rtl="1">
              <a:spcBef>
                <a:spcPts val="1000"/>
              </a:spcBef>
              <a:spcAft>
                <a:spcPts val="0"/>
              </a:spcAft>
              <a:buClr>
                <a:schemeClr val="accent1"/>
              </a:buClr>
              <a:buSzPct val="80000"/>
              <a:buFont typeface="Wingdings 3" charset="2"/>
              <a:buChar char=""/>
              <a:defRPr sz="1600" b="0" i="0">
                <a:solidFill>
                  <a:schemeClr val="tx1">
                    <a:lumMod val="75000"/>
                    <a:lumOff val="25000"/>
                  </a:schemeClr>
                </a:solidFill>
              </a:defRPr>
            </a:lvl2pPr>
            <a:lvl3pPr marL="1143000" indent="-228600" algn="r" rtl="1">
              <a:spcBef>
                <a:spcPts val="1000"/>
              </a:spcBef>
              <a:spcAft>
                <a:spcPts val="0"/>
              </a:spcAft>
              <a:buClr>
                <a:schemeClr val="accent1"/>
              </a:buClr>
              <a:buSzPct val="80000"/>
              <a:buFont typeface="Wingdings 3" charset="2"/>
              <a:buChar char=""/>
              <a:defRPr sz="1400" b="0" i="0">
                <a:solidFill>
                  <a:schemeClr val="tx1">
                    <a:lumMod val="75000"/>
                    <a:lumOff val="25000"/>
                  </a:schemeClr>
                </a:solidFill>
              </a:defRPr>
            </a:lvl3pPr>
            <a:lvl4pPr marL="1600200" indent="-228600" algn="r" rtl="1">
              <a:spcBef>
                <a:spcPts val="1000"/>
              </a:spcBef>
              <a:spcAft>
                <a:spcPts val="0"/>
              </a:spcAft>
              <a:buClr>
                <a:schemeClr val="accent1"/>
              </a:buClr>
              <a:buSzPct val="80000"/>
              <a:buFont typeface="Wingdings 3" charset="2"/>
              <a:buChar char=""/>
              <a:defRPr sz="1200" b="0" i="0">
                <a:solidFill>
                  <a:schemeClr val="tx1">
                    <a:lumMod val="75000"/>
                    <a:lumOff val="25000"/>
                  </a:schemeClr>
                </a:solidFill>
              </a:defRPr>
            </a:lvl4pPr>
            <a:lvl5pPr marL="2057400" indent="-228600" algn="r" rtl="1">
              <a:spcBef>
                <a:spcPts val="1000"/>
              </a:spcBef>
              <a:spcAft>
                <a:spcPts val="0"/>
              </a:spcAft>
              <a:buClr>
                <a:schemeClr val="accent1"/>
              </a:buClr>
              <a:buSzPct val="80000"/>
              <a:buFont typeface="Wingdings 3" charset="2"/>
              <a:buChar char=""/>
              <a:defRPr sz="1200" b="0" i="0">
                <a:solidFill>
                  <a:schemeClr val="tx1">
                    <a:lumMod val="75000"/>
                    <a:lumOff val="25000"/>
                  </a:schemeClr>
                </a:solidFill>
              </a:defRPr>
            </a:lvl5pPr>
            <a:lvl6pPr marL="2514600" indent="-228600" algn="r" rtl="1">
              <a:spcBef>
                <a:spcPts val="1000"/>
              </a:spcBef>
              <a:spcAft>
                <a:spcPts val="0"/>
              </a:spcAft>
              <a:buClr>
                <a:schemeClr val="accent1"/>
              </a:buClr>
              <a:buSzPct val="80000"/>
              <a:buFont typeface="Wingdings 3" charset="2"/>
              <a:buChar char=""/>
              <a:defRPr sz="1200" b="0" i="0">
                <a:solidFill>
                  <a:schemeClr val="tx1">
                    <a:lumMod val="75000"/>
                    <a:lumOff val="25000"/>
                  </a:schemeClr>
                </a:solidFill>
              </a:defRPr>
            </a:lvl6pPr>
            <a:lvl7pPr marL="2971800" indent="-228600" algn="r" rtl="1">
              <a:spcBef>
                <a:spcPts val="1000"/>
              </a:spcBef>
              <a:spcAft>
                <a:spcPts val="0"/>
              </a:spcAft>
              <a:buClr>
                <a:schemeClr val="accent1"/>
              </a:buClr>
              <a:buSzPct val="80000"/>
              <a:buFont typeface="Wingdings 3" charset="2"/>
              <a:buChar char=""/>
              <a:defRPr sz="1200" b="0" i="0">
                <a:solidFill>
                  <a:schemeClr val="tx1">
                    <a:lumMod val="75000"/>
                    <a:lumOff val="25000"/>
                  </a:schemeClr>
                </a:solidFill>
              </a:defRPr>
            </a:lvl7pPr>
            <a:lvl8pPr marL="3429000" indent="-228600" algn="r" rtl="1">
              <a:spcBef>
                <a:spcPts val="1000"/>
              </a:spcBef>
              <a:spcAft>
                <a:spcPts val="0"/>
              </a:spcAft>
              <a:buClr>
                <a:schemeClr val="accent1"/>
              </a:buClr>
              <a:buSzPct val="80000"/>
              <a:buFont typeface="Wingdings 3" charset="2"/>
              <a:buChar char=""/>
              <a:defRPr sz="1200" b="0" i="0">
                <a:solidFill>
                  <a:schemeClr val="tx1">
                    <a:lumMod val="75000"/>
                    <a:lumOff val="25000"/>
                  </a:schemeClr>
                </a:solidFill>
              </a:defRPr>
            </a:lvl8pPr>
            <a:lvl9pPr marL="3886200" indent="-228600" algn="r" rtl="1">
              <a:spcBef>
                <a:spcPts val="1000"/>
              </a:spcBef>
              <a:spcAft>
                <a:spcPts val="0"/>
              </a:spcAft>
              <a:buClr>
                <a:schemeClr val="accent1"/>
              </a:buClr>
              <a:buSzPct val="80000"/>
              <a:buFont typeface="Wingdings 3" charset="2"/>
              <a:buChar char=""/>
              <a:defRPr sz="1200" b="0" i="0">
                <a:solidFill>
                  <a:schemeClr val="tx1">
                    <a:lumMod val="75000"/>
                    <a:lumOff val="25000"/>
                  </a:schemeClr>
                </a:solidFill>
              </a:defRPr>
            </a:lvl9pPr>
          </a:lstStyle>
          <a:p>
            <a:pPr algn="l" rtl="0">
              <a:lnSpc>
                <a:spcPct val="150000"/>
              </a:lnSpc>
              <a:buClr>
                <a:srgbClr val="23727B"/>
              </a:buClr>
            </a:pPr>
            <a:r>
              <a:rPr lang="en-US" sz="1800" dirty="0">
                <a:latin typeface="+mn-lt"/>
                <a:cs typeface="Segoe UI Semilight" panose="020B0402040204020203" pitchFamily="34" charset="0"/>
              </a:rPr>
              <a:t>Daily missions</a:t>
            </a:r>
          </a:p>
          <a:p>
            <a:pPr algn="l" rtl="0">
              <a:lnSpc>
                <a:spcPct val="150000"/>
              </a:lnSpc>
              <a:buClr>
                <a:srgbClr val="23727B"/>
              </a:buClr>
            </a:pPr>
            <a:r>
              <a:rPr lang="en-US" sz="1800" dirty="0">
                <a:latin typeface="+mn-lt"/>
                <a:cs typeface="Segoe UI Semilight" panose="020B0402040204020203" pitchFamily="34" charset="0"/>
              </a:rPr>
              <a:t>Location’s history(Task)</a:t>
            </a:r>
          </a:p>
          <a:p>
            <a:pPr algn="l" rtl="0">
              <a:lnSpc>
                <a:spcPct val="150000"/>
              </a:lnSpc>
              <a:buClr>
                <a:srgbClr val="23727B"/>
              </a:buClr>
            </a:pPr>
            <a:r>
              <a:rPr lang="en-US" sz="1800" dirty="0">
                <a:latin typeface="+mn-lt"/>
                <a:cs typeface="Segoe UI Semilight" panose="020B0402040204020203" pitchFamily="34" charset="0"/>
              </a:rPr>
              <a:t>Users authorization(Admin)</a:t>
            </a:r>
          </a:p>
          <a:p>
            <a:pPr algn="l" rtl="0">
              <a:lnSpc>
                <a:spcPct val="150000"/>
              </a:lnSpc>
              <a:buClr>
                <a:srgbClr val="23727B"/>
              </a:buClr>
            </a:pPr>
            <a:r>
              <a:rPr lang="en-US" sz="1800" dirty="0">
                <a:latin typeface="+mn-lt"/>
                <a:cs typeface="Segoe UI Semilight" panose="020B0402040204020203" pitchFamily="34" charset="0"/>
              </a:rPr>
              <a:t>Edit/Add a user</a:t>
            </a:r>
            <a:endParaRPr lang="he-IL" sz="1800" dirty="0">
              <a:latin typeface="+mn-lt"/>
              <a:cs typeface="Segoe UI Semilight" panose="020B0402040204020203" pitchFamily="34" charset="0"/>
            </a:endParaRPr>
          </a:p>
          <a:p>
            <a:pPr algn="l" rtl="0">
              <a:lnSpc>
                <a:spcPct val="150000"/>
              </a:lnSpc>
              <a:buClr>
                <a:srgbClr val="23727B"/>
              </a:buClr>
            </a:pPr>
            <a:r>
              <a:rPr lang="en-US" sz="1800" dirty="0">
                <a:latin typeface="+mn-lt"/>
                <a:cs typeface="Segoe UI Semilight" panose="020B0402040204020203" pitchFamily="34" charset="0"/>
              </a:rPr>
              <a:t>And more…</a:t>
            </a:r>
          </a:p>
        </p:txBody>
      </p:sp>
      <mc:AlternateContent xmlns:mc="http://schemas.openxmlformats.org/markup-compatibility/2006" xmlns:pslz="http://schemas.microsoft.com/office/powerpoint/2016/slidezoom">
        <mc:Choice Requires="pslz">
          <p:graphicFrame>
            <p:nvGraphicFramePr>
              <p:cNvPr id="7" name="תצוגת שקופית 6">
                <a:extLst>
                  <a:ext uri="{FF2B5EF4-FFF2-40B4-BE49-F238E27FC236}">
                    <a16:creationId xmlns:a16="http://schemas.microsoft.com/office/drawing/2014/main" id="{DDEFBFB2-B8AB-6A49-CFCD-73BAD333C935}"/>
                  </a:ext>
                </a:extLst>
              </p:cNvPr>
              <p:cNvGraphicFramePr>
                <a:graphicFrameLocks noChangeAspect="1"/>
              </p:cNvGraphicFramePr>
              <p:nvPr>
                <p:extLst>
                  <p:ext uri="{D42A27DB-BD31-4B8C-83A1-F6EECF244321}">
                    <p14:modId xmlns:p14="http://schemas.microsoft.com/office/powerpoint/2010/main" val="2429499369"/>
                  </p:ext>
                </p:extLst>
              </p:nvPr>
            </p:nvGraphicFramePr>
            <p:xfrm>
              <a:off x="4878457" y="1910389"/>
              <a:ext cx="1149032" cy="646330"/>
            </p:xfrm>
            <a:graphic>
              <a:graphicData uri="http://schemas.microsoft.com/office/powerpoint/2016/slidezoom">
                <pslz:sldZm>
                  <pslz:sldZmObj sldId="273" cId="0">
                    <pslz:zmPr id="{593A5654-EB8D-4E7D-A547-DD4E28B20C0A}" returnToParent="0" transitionDur="1000">
                      <p166:blipFill xmlns:p166="http://schemas.microsoft.com/office/powerpoint/2016/6/main">
                        <a:blip r:embed="rId3"/>
                        <a:stretch>
                          <a:fillRect/>
                        </a:stretch>
                      </p166:blipFill>
                      <p166:spPr xmlns:p166="http://schemas.microsoft.com/office/powerpoint/2016/6/main">
                        <a:xfrm>
                          <a:off x="0" y="0"/>
                          <a:ext cx="1149032" cy="646330"/>
                        </a:xfrm>
                        <a:prstGeom prst="rect">
                          <a:avLst/>
                        </a:prstGeom>
                        <a:ln w="3175">
                          <a:solidFill>
                            <a:prstClr val="ltGray"/>
                          </a:solidFill>
                        </a:ln>
                      </p166:spPr>
                    </pslz:zmPr>
                  </pslz:sldZmObj>
                </pslz:sldZm>
              </a:graphicData>
            </a:graphic>
          </p:graphicFrame>
        </mc:Choice>
        <mc:Fallback xmlns="">
          <p:pic>
            <p:nvPicPr>
              <p:cNvPr id="7" name="תצוגת שקופית 6">
                <a:hlinkClick r:id="rId4" action="ppaction://hlinksldjump"/>
                <a:extLst>
                  <a:ext uri="{FF2B5EF4-FFF2-40B4-BE49-F238E27FC236}">
                    <a16:creationId xmlns:a16="http://schemas.microsoft.com/office/drawing/2014/main" id="{DDEFBFB2-B8AB-6A49-CFCD-73BAD333C935}"/>
                  </a:ext>
                </a:extLst>
              </p:cNvPr>
              <p:cNvPicPr>
                <a:picLocks noGrp="1" noRot="1" noChangeAspect="1" noMove="1" noResize="1" noEditPoints="1" noAdjustHandles="1" noChangeArrowheads="1" noChangeShapeType="1"/>
              </p:cNvPicPr>
              <p:nvPr/>
            </p:nvPicPr>
            <p:blipFill>
              <a:blip r:embed="rId5"/>
              <a:stretch>
                <a:fillRect/>
              </a:stretch>
            </p:blipFill>
            <p:spPr>
              <a:xfrm>
                <a:off x="4878457" y="1910389"/>
                <a:ext cx="1149032" cy="64633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9" name="תצוגת שקופית 8">
                <a:extLst>
                  <a:ext uri="{FF2B5EF4-FFF2-40B4-BE49-F238E27FC236}">
                    <a16:creationId xmlns:a16="http://schemas.microsoft.com/office/drawing/2014/main" id="{7C479190-82E7-8C49-E20B-4017807F6E7B}"/>
                  </a:ext>
                </a:extLst>
              </p:cNvPr>
              <p:cNvGraphicFramePr>
                <a:graphicFrameLocks noChangeAspect="1"/>
              </p:cNvGraphicFramePr>
              <p:nvPr>
                <p:extLst>
                  <p:ext uri="{D42A27DB-BD31-4B8C-83A1-F6EECF244321}">
                    <p14:modId xmlns:p14="http://schemas.microsoft.com/office/powerpoint/2010/main" val="1931203037"/>
                  </p:ext>
                </p:extLst>
              </p:nvPr>
            </p:nvGraphicFramePr>
            <p:xfrm>
              <a:off x="4878457" y="2587737"/>
              <a:ext cx="1149032" cy="646329"/>
            </p:xfrm>
            <a:graphic>
              <a:graphicData uri="http://schemas.microsoft.com/office/powerpoint/2016/slidezoom">
                <pslz:sldZm>
                  <pslz:sldZmObj sldId="274" cId="0">
                    <pslz:zmPr id="{A305603C-0E09-4911-9992-75158AED9BE4}" returnToParent="0" transitionDur="1000">
                      <p166:blipFill xmlns:p166="http://schemas.microsoft.com/office/powerpoint/2016/6/main">
                        <a:blip r:embed="rId6"/>
                        <a:stretch>
                          <a:fillRect/>
                        </a:stretch>
                      </p166:blipFill>
                      <p166:spPr xmlns:p166="http://schemas.microsoft.com/office/powerpoint/2016/6/main">
                        <a:xfrm>
                          <a:off x="0" y="0"/>
                          <a:ext cx="1149032" cy="646329"/>
                        </a:xfrm>
                        <a:prstGeom prst="rect">
                          <a:avLst/>
                        </a:prstGeom>
                        <a:ln w="3175">
                          <a:solidFill>
                            <a:prstClr val="ltGray"/>
                          </a:solidFill>
                        </a:ln>
                      </p166:spPr>
                    </pslz:zmPr>
                  </pslz:sldZmObj>
                </pslz:sldZm>
              </a:graphicData>
            </a:graphic>
          </p:graphicFrame>
        </mc:Choice>
        <mc:Fallback xmlns="">
          <p:pic>
            <p:nvPicPr>
              <p:cNvPr id="9" name="תצוגת שקופית 8">
                <a:hlinkClick r:id="rId7" action="ppaction://hlinksldjump"/>
                <a:extLst>
                  <a:ext uri="{FF2B5EF4-FFF2-40B4-BE49-F238E27FC236}">
                    <a16:creationId xmlns:a16="http://schemas.microsoft.com/office/drawing/2014/main" id="{7C479190-82E7-8C49-E20B-4017807F6E7B}"/>
                  </a:ext>
                </a:extLst>
              </p:cNvPr>
              <p:cNvPicPr>
                <a:picLocks noGrp="1" noRot="1" noChangeAspect="1" noMove="1" noResize="1" noEditPoints="1" noAdjustHandles="1" noChangeArrowheads="1" noChangeShapeType="1"/>
              </p:cNvPicPr>
              <p:nvPr/>
            </p:nvPicPr>
            <p:blipFill>
              <a:blip r:embed="rId8"/>
              <a:stretch>
                <a:fillRect/>
              </a:stretch>
            </p:blipFill>
            <p:spPr>
              <a:xfrm>
                <a:off x="4878457" y="2587737"/>
                <a:ext cx="1149032" cy="646329"/>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1" name="תצוגת שקופית 10">
                <a:extLst>
                  <a:ext uri="{FF2B5EF4-FFF2-40B4-BE49-F238E27FC236}">
                    <a16:creationId xmlns:a16="http://schemas.microsoft.com/office/drawing/2014/main" id="{7321F9B3-42A5-763C-FAC3-D05ADA009FDE}"/>
                  </a:ext>
                </a:extLst>
              </p:cNvPr>
              <p:cNvGraphicFramePr>
                <a:graphicFrameLocks noChangeAspect="1"/>
              </p:cNvGraphicFramePr>
              <p:nvPr>
                <p:extLst>
                  <p:ext uri="{D42A27DB-BD31-4B8C-83A1-F6EECF244321}">
                    <p14:modId xmlns:p14="http://schemas.microsoft.com/office/powerpoint/2010/main" val="3644663405"/>
                  </p:ext>
                </p:extLst>
              </p:nvPr>
            </p:nvGraphicFramePr>
            <p:xfrm>
              <a:off x="4878457" y="3268287"/>
              <a:ext cx="1149032" cy="646329"/>
            </p:xfrm>
            <a:graphic>
              <a:graphicData uri="http://schemas.microsoft.com/office/powerpoint/2016/slidezoom">
                <pslz:sldZm>
                  <pslz:sldZmObj sldId="291" cId="48136382">
                    <pslz:zmPr id="{B844451B-41AC-4AFD-BC91-EC795001E1EC}" returnToParent="0" transitionDur="1000">
                      <p166:blipFill xmlns:p166="http://schemas.microsoft.com/office/powerpoint/2016/6/main">
                        <a:blip r:embed="rId9"/>
                        <a:stretch>
                          <a:fillRect/>
                        </a:stretch>
                      </p166:blipFill>
                      <p166:spPr xmlns:p166="http://schemas.microsoft.com/office/powerpoint/2016/6/main">
                        <a:xfrm>
                          <a:off x="0" y="0"/>
                          <a:ext cx="1149032" cy="646329"/>
                        </a:xfrm>
                        <a:prstGeom prst="rect">
                          <a:avLst/>
                        </a:prstGeom>
                        <a:ln w="3175">
                          <a:solidFill>
                            <a:prstClr val="ltGray"/>
                          </a:solidFill>
                        </a:ln>
                      </p166:spPr>
                    </pslz:zmPr>
                  </pslz:sldZmObj>
                </pslz:sldZm>
              </a:graphicData>
            </a:graphic>
          </p:graphicFrame>
        </mc:Choice>
        <mc:Fallback xmlns="">
          <p:pic>
            <p:nvPicPr>
              <p:cNvPr id="11" name="תצוגת שקופית 10">
                <a:hlinkClick r:id="rId10" action="ppaction://hlinksldjump"/>
                <a:extLst>
                  <a:ext uri="{FF2B5EF4-FFF2-40B4-BE49-F238E27FC236}">
                    <a16:creationId xmlns:a16="http://schemas.microsoft.com/office/drawing/2014/main" id="{7321F9B3-42A5-763C-FAC3-D05ADA009FDE}"/>
                  </a:ext>
                </a:extLst>
              </p:cNvPr>
              <p:cNvPicPr>
                <a:picLocks noGrp="1" noRot="1" noChangeAspect="1" noMove="1" noResize="1" noEditPoints="1" noAdjustHandles="1" noChangeArrowheads="1" noChangeShapeType="1"/>
              </p:cNvPicPr>
              <p:nvPr/>
            </p:nvPicPr>
            <p:blipFill>
              <a:blip r:embed="rId11"/>
              <a:stretch>
                <a:fillRect/>
              </a:stretch>
            </p:blipFill>
            <p:spPr>
              <a:xfrm>
                <a:off x="4878457" y="3268287"/>
                <a:ext cx="1149032" cy="646329"/>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3" name="תצוגת שקופית 12">
                <a:extLst>
                  <a:ext uri="{FF2B5EF4-FFF2-40B4-BE49-F238E27FC236}">
                    <a16:creationId xmlns:a16="http://schemas.microsoft.com/office/drawing/2014/main" id="{E13727A1-D4F3-69FD-2D05-D721C0593AA8}"/>
                  </a:ext>
                </a:extLst>
              </p:cNvPr>
              <p:cNvGraphicFramePr>
                <a:graphicFrameLocks noChangeAspect="1"/>
              </p:cNvGraphicFramePr>
              <p:nvPr>
                <p:extLst>
                  <p:ext uri="{D42A27DB-BD31-4B8C-83A1-F6EECF244321}">
                    <p14:modId xmlns:p14="http://schemas.microsoft.com/office/powerpoint/2010/main" val="1664400421"/>
                  </p:ext>
                </p:extLst>
              </p:nvPr>
            </p:nvGraphicFramePr>
            <p:xfrm>
              <a:off x="3648364" y="4623231"/>
              <a:ext cx="1149032" cy="646329"/>
            </p:xfrm>
            <a:graphic>
              <a:graphicData uri="http://schemas.microsoft.com/office/powerpoint/2016/slidezoom">
                <pslz:sldZm>
                  <pslz:sldZmObj sldId="275" cId="0">
                    <pslz:zmPr id="{251C5865-07EA-459D-90D4-AFFDE85B8331}" returnToParent="0" transitionDur="1000">
                      <p166:blipFill xmlns:p166="http://schemas.microsoft.com/office/powerpoint/2016/6/main">
                        <a:blip r:embed="rId12"/>
                        <a:stretch>
                          <a:fillRect/>
                        </a:stretch>
                      </p166:blipFill>
                      <p166:spPr xmlns:p166="http://schemas.microsoft.com/office/powerpoint/2016/6/main">
                        <a:xfrm>
                          <a:off x="0" y="0"/>
                          <a:ext cx="1149032" cy="646329"/>
                        </a:xfrm>
                        <a:prstGeom prst="rect">
                          <a:avLst/>
                        </a:prstGeom>
                        <a:ln w="3175">
                          <a:solidFill>
                            <a:prstClr val="ltGray"/>
                          </a:solidFill>
                        </a:ln>
                      </p166:spPr>
                    </pslz:zmPr>
                  </pslz:sldZmObj>
                </pslz:sldZm>
              </a:graphicData>
            </a:graphic>
          </p:graphicFrame>
        </mc:Choice>
        <mc:Fallback xmlns="">
          <p:pic>
            <p:nvPicPr>
              <p:cNvPr id="13" name="תצוגת שקופית 12">
                <a:hlinkClick r:id="rId13" action="ppaction://hlinksldjump"/>
                <a:extLst>
                  <a:ext uri="{FF2B5EF4-FFF2-40B4-BE49-F238E27FC236}">
                    <a16:creationId xmlns:a16="http://schemas.microsoft.com/office/drawing/2014/main" id="{E13727A1-D4F3-69FD-2D05-D721C0593AA8}"/>
                  </a:ext>
                </a:extLst>
              </p:cNvPr>
              <p:cNvPicPr>
                <a:picLocks noGrp="1" noRot="1" noChangeAspect="1" noMove="1" noResize="1" noEditPoints="1" noAdjustHandles="1" noChangeArrowheads="1" noChangeShapeType="1"/>
              </p:cNvPicPr>
              <p:nvPr/>
            </p:nvPicPr>
            <p:blipFill>
              <a:blip r:embed="rId14"/>
              <a:stretch>
                <a:fillRect/>
              </a:stretch>
            </p:blipFill>
            <p:spPr>
              <a:xfrm>
                <a:off x="3648364" y="4623231"/>
                <a:ext cx="1149032" cy="646329"/>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5" name="תצוגת שקופית 14">
                <a:extLst>
                  <a:ext uri="{FF2B5EF4-FFF2-40B4-BE49-F238E27FC236}">
                    <a16:creationId xmlns:a16="http://schemas.microsoft.com/office/drawing/2014/main" id="{4EBC3177-278B-7A8C-953F-CC974D370B4C}"/>
                  </a:ext>
                </a:extLst>
              </p:cNvPr>
              <p:cNvGraphicFramePr>
                <a:graphicFrameLocks noChangeAspect="1"/>
              </p:cNvGraphicFramePr>
              <p:nvPr>
                <p:extLst>
                  <p:ext uri="{D42A27DB-BD31-4B8C-83A1-F6EECF244321}">
                    <p14:modId xmlns:p14="http://schemas.microsoft.com/office/powerpoint/2010/main" val="422332288"/>
                  </p:ext>
                </p:extLst>
              </p:nvPr>
            </p:nvGraphicFramePr>
            <p:xfrm>
              <a:off x="4878457" y="4623232"/>
              <a:ext cx="1217543" cy="646329"/>
            </p:xfrm>
            <a:graphic>
              <a:graphicData uri="http://schemas.microsoft.com/office/powerpoint/2016/slidezoom">
                <pslz:sldZm>
                  <pslz:sldZmObj sldId="292" cId="419151764">
                    <pslz:zmPr id="{CFFC61CB-083A-4E3D-A924-EE6A0F166593}" returnToParent="0" transitionDur="1000">
                      <p166:blipFill xmlns:p166="http://schemas.microsoft.com/office/powerpoint/2016/6/main">
                        <a:blip r:embed="rId15"/>
                        <a:stretch>
                          <a:fillRect/>
                        </a:stretch>
                      </p166:blipFill>
                      <p166:spPr xmlns:p166="http://schemas.microsoft.com/office/powerpoint/2016/6/main">
                        <a:xfrm>
                          <a:off x="0" y="0"/>
                          <a:ext cx="1217543" cy="646329"/>
                        </a:xfrm>
                        <a:prstGeom prst="rect">
                          <a:avLst/>
                        </a:prstGeom>
                        <a:ln w="3175">
                          <a:solidFill>
                            <a:prstClr val="ltGray"/>
                          </a:solidFill>
                        </a:ln>
                      </p166:spPr>
                    </pslz:zmPr>
                  </pslz:sldZmObj>
                </pslz:sldZm>
              </a:graphicData>
            </a:graphic>
          </p:graphicFrame>
        </mc:Choice>
        <mc:Fallback xmlns="">
          <p:pic>
            <p:nvPicPr>
              <p:cNvPr id="15" name="תצוגת שקופית 14">
                <a:hlinkClick r:id="rId16" action="ppaction://hlinksldjump"/>
                <a:extLst>
                  <a:ext uri="{FF2B5EF4-FFF2-40B4-BE49-F238E27FC236}">
                    <a16:creationId xmlns:a16="http://schemas.microsoft.com/office/drawing/2014/main" id="{4EBC3177-278B-7A8C-953F-CC974D370B4C}"/>
                  </a:ext>
                </a:extLst>
              </p:cNvPr>
              <p:cNvPicPr>
                <a:picLocks noGrp="1" noRot="1" noChangeAspect="1" noMove="1" noResize="1" noEditPoints="1" noAdjustHandles="1" noChangeArrowheads="1" noChangeShapeType="1"/>
              </p:cNvPicPr>
              <p:nvPr/>
            </p:nvPicPr>
            <p:blipFill>
              <a:blip r:embed="rId17"/>
              <a:stretch>
                <a:fillRect/>
              </a:stretch>
            </p:blipFill>
            <p:spPr>
              <a:xfrm>
                <a:off x="4878457" y="4623232"/>
                <a:ext cx="1217543" cy="646329"/>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7" name="תצוגת שקופית 16">
                <a:extLst>
                  <a:ext uri="{FF2B5EF4-FFF2-40B4-BE49-F238E27FC236}">
                    <a16:creationId xmlns:a16="http://schemas.microsoft.com/office/drawing/2014/main" id="{DCF3AA3A-526E-A38D-1B19-D287E25B0DBC}"/>
                  </a:ext>
                </a:extLst>
              </p:cNvPr>
              <p:cNvGraphicFramePr>
                <a:graphicFrameLocks noChangeAspect="1"/>
              </p:cNvGraphicFramePr>
              <p:nvPr>
                <p:extLst>
                  <p:ext uri="{D42A27DB-BD31-4B8C-83A1-F6EECF244321}">
                    <p14:modId xmlns:p14="http://schemas.microsoft.com/office/powerpoint/2010/main" val="1156197785"/>
                  </p:ext>
                </p:extLst>
              </p:nvPr>
            </p:nvGraphicFramePr>
            <p:xfrm>
              <a:off x="9942644" y="1910936"/>
              <a:ext cx="1217543" cy="645783"/>
            </p:xfrm>
            <a:graphic>
              <a:graphicData uri="http://schemas.microsoft.com/office/powerpoint/2016/slidezoom">
                <pslz:sldZm>
                  <pslz:sldZmObj sldId="304" cId="1952239308">
                    <pslz:zmPr id="{05498198-D288-4317-A177-06CB500BA56F}" returnToParent="0" transitionDur="1000">
                      <p166:blipFill xmlns:p166="http://schemas.microsoft.com/office/powerpoint/2016/6/main">
                        <a:blip r:embed="rId18"/>
                        <a:stretch>
                          <a:fillRect/>
                        </a:stretch>
                      </p166:blipFill>
                      <p166:spPr xmlns:p166="http://schemas.microsoft.com/office/powerpoint/2016/6/main">
                        <a:xfrm>
                          <a:off x="0" y="0"/>
                          <a:ext cx="1217543" cy="645783"/>
                        </a:xfrm>
                        <a:prstGeom prst="rect">
                          <a:avLst/>
                        </a:prstGeom>
                        <a:ln w="3175">
                          <a:solidFill>
                            <a:prstClr val="ltGray"/>
                          </a:solidFill>
                        </a:ln>
                      </p166:spPr>
                    </pslz:zmPr>
                  </pslz:sldZmObj>
                </pslz:sldZm>
              </a:graphicData>
            </a:graphic>
          </p:graphicFrame>
        </mc:Choice>
        <mc:Fallback xmlns="">
          <p:pic>
            <p:nvPicPr>
              <p:cNvPr id="17" name="תצוגת שקופית 16">
                <a:hlinkClick r:id="rId19" action="ppaction://hlinksldjump"/>
                <a:extLst>
                  <a:ext uri="{FF2B5EF4-FFF2-40B4-BE49-F238E27FC236}">
                    <a16:creationId xmlns:a16="http://schemas.microsoft.com/office/drawing/2014/main" id="{DCF3AA3A-526E-A38D-1B19-D287E25B0DBC}"/>
                  </a:ext>
                </a:extLst>
              </p:cNvPr>
              <p:cNvPicPr>
                <a:picLocks noGrp="1" noRot="1" noChangeAspect="1" noMove="1" noResize="1" noEditPoints="1" noAdjustHandles="1" noChangeArrowheads="1" noChangeShapeType="1"/>
              </p:cNvPicPr>
              <p:nvPr/>
            </p:nvPicPr>
            <p:blipFill>
              <a:blip r:embed="rId20"/>
              <a:stretch>
                <a:fillRect/>
              </a:stretch>
            </p:blipFill>
            <p:spPr>
              <a:xfrm>
                <a:off x="9942644" y="1910936"/>
                <a:ext cx="1217543" cy="645783"/>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19" name="תצוגת שקופית 18">
                <a:extLst>
                  <a:ext uri="{FF2B5EF4-FFF2-40B4-BE49-F238E27FC236}">
                    <a16:creationId xmlns:a16="http://schemas.microsoft.com/office/drawing/2014/main" id="{942FDB7A-54BC-A3FB-DE6B-5A1616D67B38}"/>
                  </a:ext>
                </a:extLst>
              </p:cNvPr>
              <p:cNvGraphicFramePr>
                <a:graphicFrameLocks noChangeAspect="1"/>
              </p:cNvGraphicFramePr>
              <p:nvPr>
                <p:extLst>
                  <p:ext uri="{D42A27DB-BD31-4B8C-83A1-F6EECF244321}">
                    <p14:modId xmlns:p14="http://schemas.microsoft.com/office/powerpoint/2010/main" val="3895695036"/>
                  </p:ext>
                </p:extLst>
              </p:nvPr>
            </p:nvGraphicFramePr>
            <p:xfrm>
              <a:off x="9942643" y="2587737"/>
              <a:ext cx="1217543" cy="646330"/>
            </p:xfrm>
            <a:graphic>
              <a:graphicData uri="http://schemas.microsoft.com/office/powerpoint/2016/slidezoom">
                <pslz:sldZm>
                  <pslz:sldZmObj sldId="305" cId="1176370549">
                    <pslz:zmPr id="{A1AFB6D1-C9C4-483F-9734-0C2B943AA05C}" returnToParent="0" transitionDur="1000">
                      <p166:blipFill xmlns:p166="http://schemas.microsoft.com/office/powerpoint/2016/6/main">
                        <a:blip r:embed="rId21"/>
                        <a:stretch>
                          <a:fillRect/>
                        </a:stretch>
                      </p166:blipFill>
                      <p166:spPr xmlns:p166="http://schemas.microsoft.com/office/powerpoint/2016/6/main">
                        <a:xfrm>
                          <a:off x="0" y="0"/>
                          <a:ext cx="1217543" cy="646330"/>
                        </a:xfrm>
                        <a:prstGeom prst="rect">
                          <a:avLst/>
                        </a:prstGeom>
                        <a:ln w="3175">
                          <a:solidFill>
                            <a:prstClr val="ltGray"/>
                          </a:solidFill>
                        </a:ln>
                      </p166:spPr>
                    </pslz:zmPr>
                  </pslz:sldZmObj>
                </pslz:sldZm>
              </a:graphicData>
            </a:graphic>
          </p:graphicFrame>
        </mc:Choice>
        <mc:Fallback xmlns="">
          <p:pic>
            <p:nvPicPr>
              <p:cNvPr id="19" name="תצוגת שקופית 18">
                <a:hlinkClick r:id="rId22" action="ppaction://hlinksldjump"/>
                <a:extLst>
                  <a:ext uri="{FF2B5EF4-FFF2-40B4-BE49-F238E27FC236}">
                    <a16:creationId xmlns:a16="http://schemas.microsoft.com/office/drawing/2014/main" id="{942FDB7A-54BC-A3FB-DE6B-5A1616D67B38}"/>
                  </a:ext>
                </a:extLst>
              </p:cNvPr>
              <p:cNvPicPr>
                <a:picLocks noGrp="1" noRot="1" noChangeAspect="1" noMove="1" noResize="1" noEditPoints="1" noAdjustHandles="1" noChangeArrowheads="1" noChangeShapeType="1"/>
              </p:cNvPicPr>
              <p:nvPr/>
            </p:nvPicPr>
            <p:blipFill>
              <a:blip r:embed="rId23"/>
              <a:stretch>
                <a:fillRect/>
              </a:stretch>
            </p:blipFill>
            <p:spPr>
              <a:xfrm>
                <a:off x="9942643" y="2587737"/>
                <a:ext cx="1217543" cy="646330"/>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1" name="תצוגת שקופית 20">
                <a:extLst>
                  <a:ext uri="{FF2B5EF4-FFF2-40B4-BE49-F238E27FC236}">
                    <a16:creationId xmlns:a16="http://schemas.microsoft.com/office/drawing/2014/main" id="{E25233F6-137D-3217-0425-FAF53E4EF4E7}"/>
                  </a:ext>
                </a:extLst>
              </p:cNvPr>
              <p:cNvGraphicFramePr>
                <a:graphicFrameLocks noChangeAspect="1"/>
              </p:cNvGraphicFramePr>
              <p:nvPr>
                <p:extLst>
                  <p:ext uri="{D42A27DB-BD31-4B8C-83A1-F6EECF244321}">
                    <p14:modId xmlns:p14="http://schemas.microsoft.com/office/powerpoint/2010/main" val="1497850622"/>
                  </p:ext>
                </p:extLst>
              </p:nvPr>
            </p:nvGraphicFramePr>
            <p:xfrm>
              <a:off x="9942643" y="3268833"/>
              <a:ext cx="1217543" cy="645783"/>
            </p:xfrm>
            <a:graphic>
              <a:graphicData uri="http://schemas.microsoft.com/office/powerpoint/2016/slidezoom">
                <pslz:sldZm>
                  <pslz:sldZmObj sldId="306" cId="1546090566">
                    <pslz:zmPr id="{4FF76F7E-2D88-483C-8304-F86A9B1101C0}" returnToParent="0" transitionDur="1000">
                      <p166:blipFill xmlns:p166="http://schemas.microsoft.com/office/powerpoint/2016/6/main">
                        <a:blip r:embed="rId24"/>
                        <a:stretch>
                          <a:fillRect/>
                        </a:stretch>
                      </p166:blipFill>
                      <p166:spPr xmlns:p166="http://schemas.microsoft.com/office/powerpoint/2016/6/main">
                        <a:xfrm>
                          <a:off x="0" y="0"/>
                          <a:ext cx="1217543" cy="645783"/>
                        </a:xfrm>
                        <a:prstGeom prst="rect">
                          <a:avLst/>
                        </a:prstGeom>
                        <a:ln w="3175">
                          <a:solidFill>
                            <a:prstClr val="ltGray"/>
                          </a:solidFill>
                        </a:ln>
                      </p166:spPr>
                    </pslz:zmPr>
                  </pslz:sldZmObj>
                </pslz:sldZm>
              </a:graphicData>
            </a:graphic>
          </p:graphicFrame>
        </mc:Choice>
        <mc:Fallback xmlns="">
          <p:pic>
            <p:nvPicPr>
              <p:cNvPr id="21" name="תצוגת שקופית 20">
                <a:hlinkClick r:id="rId25" action="ppaction://hlinksldjump"/>
                <a:extLst>
                  <a:ext uri="{FF2B5EF4-FFF2-40B4-BE49-F238E27FC236}">
                    <a16:creationId xmlns:a16="http://schemas.microsoft.com/office/drawing/2014/main" id="{E25233F6-137D-3217-0425-FAF53E4EF4E7}"/>
                  </a:ext>
                </a:extLst>
              </p:cNvPr>
              <p:cNvPicPr>
                <a:picLocks noGrp="1" noRot="1" noChangeAspect="1" noMove="1" noResize="1" noEditPoints="1" noAdjustHandles="1" noChangeArrowheads="1" noChangeShapeType="1"/>
              </p:cNvPicPr>
              <p:nvPr/>
            </p:nvPicPr>
            <p:blipFill>
              <a:blip r:embed="rId26"/>
              <a:stretch>
                <a:fillRect/>
              </a:stretch>
            </p:blipFill>
            <p:spPr>
              <a:xfrm>
                <a:off x="9942643" y="3268833"/>
                <a:ext cx="1217543" cy="645783"/>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3" name="תצוגת שקופית 22">
                <a:extLst>
                  <a:ext uri="{FF2B5EF4-FFF2-40B4-BE49-F238E27FC236}">
                    <a16:creationId xmlns:a16="http://schemas.microsoft.com/office/drawing/2014/main" id="{AF467535-8909-D022-D2D9-9C1750EF36CD}"/>
                  </a:ext>
                </a:extLst>
              </p:cNvPr>
              <p:cNvGraphicFramePr>
                <a:graphicFrameLocks noChangeAspect="1"/>
              </p:cNvGraphicFramePr>
              <p:nvPr>
                <p:extLst>
                  <p:ext uri="{D42A27DB-BD31-4B8C-83A1-F6EECF244321}">
                    <p14:modId xmlns:p14="http://schemas.microsoft.com/office/powerpoint/2010/main" val="4252869495"/>
                  </p:ext>
                </p:extLst>
              </p:nvPr>
            </p:nvGraphicFramePr>
            <p:xfrm>
              <a:off x="9936368" y="3949382"/>
              <a:ext cx="1230092" cy="645783"/>
            </p:xfrm>
            <a:graphic>
              <a:graphicData uri="http://schemas.microsoft.com/office/powerpoint/2016/slidezoom">
                <pslz:sldZm>
                  <pslz:sldZmObj sldId="307" cId="3925530574">
                    <pslz:zmPr id="{5088D2F6-E5C0-47D4-BDC9-C07FFF68B62B}" returnToParent="0" transitionDur="1000">
                      <p166:blipFill xmlns:p166="http://schemas.microsoft.com/office/powerpoint/2016/6/main">
                        <a:blip r:embed="rId27"/>
                        <a:stretch>
                          <a:fillRect/>
                        </a:stretch>
                      </p166:blipFill>
                      <p166:spPr xmlns:p166="http://schemas.microsoft.com/office/powerpoint/2016/6/main">
                        <a:xfrm>
                          <a:off x="0" y="0"/>
                          <a:ext cx="1230092" cy="645783"/>
                        </a:xfrm>
                        <a:prstGeom prst="rect">
                          <a:avLst/>
                        </a:prstGeom>
                        <a:ln w="3175">
                          <a:solidFill>
                            <a:prstClr val="ltGray"/>
                          </a:solidFill>
                        </a:ln>
                      </p166:spPr>
                    </pslz:zmPr>
                  </pslz:sldZmObj>
                </pslz:sldZm>
              </a:graphicData>
            </a:graphic>
          </p:graphicFrame>
        </mc:Choice>
        <mc:Fallback xmlns="">
          <p:pic>
            <p:nvPicPr>
              <p:cNvPr id="23" name="תצוגת שקופית 22">
                <a:hlinkClick r:id="rId28" action="ppaction://hlinksldjump"/>
                <a:extLst>
                  <a:ext uri="{FF2B5EF4-FFF2-40B4-BE49-F238E27FC236}">
                    <a16:creationId xmlns:a16="http://schemas.microsoft.com/office/drawing/2014/main" id="{AF467535-8909-D022-D2D9-9C1750EF36CD}"/>
                  </a:ext>
                </a:extLst>
              </p:cNvPr>
              <p:cNvPicPr>
                <a:picLocks noGrp="1" noRot="1" noChangeAspect="1" noMove="1" noResize="1" noEditPoints="1" noAdjustHandles="1" noChangeArrowheads="1" noChangeShapeType="1"/>
              </p:cNvPicPr>
              <p:nvPr/>
            </p:nvPicPr>
            <p:blipFill>
              <a:blip r:embed="rId29"/>
              <a:stretch>
                <a:fillRect/>
              </a:stretch>
            </p:blipFill>
            <p:spPr>
              <a:xfrm>
                <a:off x="9936368" y="3949382"/>
                <a:ext cx="1230092" cy="645783"/>
              </a:xfrm>
              <a:prstGeom prst="rect">
                <a:avLst/>
              </a:prstGeom>
              <a:ln w="3175">
                <a:solidFill>
                  <a:prstClr val="ltGray"/>
                </a:solidFill>
              </a:ln>
            </p:spPr>
          </p:pic>
        </mc:Fallback>
      </mc:AlternateContent>
      <mc:AlternateContent xmlns:mc="http://schemas.openxmlformats.org/markup-compatibility/2006" xmlns:pslz="http://schemas.microsoft.com/office/powerpoint/2016/slidezoom">
        <mc:Choice Requires="pslz">
          <p:graphicFrame>
            <p:nvGraphicFramePr>
              <p:cNvPr id="25" name="תצוגת שקופית 24">
                <a:extLst>
                  <a:ext uri="{FF2B5EF4-FFF2-40B4-BE49-F238E27FC236}">
                    <a16:creationId xmlns:a16="http://schemas.microsoft.com/office/drawing/2014/main" id="{C17BC835-028C-5C98-187D-D824F32108CF}"/>
                  </a:ext>
                </a:extLst>
              </p:cNvPr>
              <p:cNvGraphicFramePr>
                <a:graphicFrameLocks noChangeAspect="1"/>
              </p:cNvGraphicFramePr>
              <p:nvPr>
                <p:extLst>
                  <p:ext uri="{D42A27DB-BD31-4B8C-83A1-F6EECF244321}">
                    <p14:modId xmlns:p14="http://schemas.microsoft.com/office/powerpoint/2010/main" val="297720169"/>
                  </p:ext>
                </p:extLst>
              </p:nvPr>
            </p:nvGraphicFramePr>
            <p:xfrm>
              <a:off x="9942642" y="4623777"/>
              <a:ext cx="1217543" cy="645783"/>
            </p:xfrm>
            <a:graphic>
              <a:graphicData uri="http://schemas.microsoft.com/office/powerpoint/2016/slidezoom">
                <pslz:sldZm>
                  <pslz:sldZmObj sldId="308" cId="2157981257">
                    <pslz:zmPr id="{E846F873-D1CD-46B1-94B0-6E4B667AA708}" returnToParent="0" transitionDur="1000">
                      <p166:blipFill xmlns:p166="http://schemas.microsoft.com/office/powerpoint/2016/6/main">
                        <a:blip r:embed="rId30"/>
                        <a:stretch>
                          <a:fillRect/>
                        </a:stretch>
                      </p166:blipFill>
                      <p166:spPr xmlns:p166="http://schemas.microsoft.com/office/powerpoint/2016/6/main">
                        <a:xfrm>
                          <a:off x="0" y="0"/>
                          <a:ext cx="1217543" cy="645783"/>
                        </a:xfrm>
                        <a:prstGeom prst="rect">
                          <a:avLst/>
                        </a:prstGeom>
                        <a:ln w="3175">
                          <a:solidFill>
                            <a:prstClr val="ltGray"/>
                          </a:solidFill>
                        </a:ln>
                      </p166:spPr>
                    </pslz:zmPr>
                  </pslz:sldZmObj>
                </pslz:sldZm>
              </a:graphicData>
            </a:graphic>
          </p:graphicFrame>
        </mc:Choice>
        <mc:Fallback xmlns="">
          <p:pic>
            <p:nvPicPr>
              <p:cNvPr id="25" name="תצוגת שקופית 24">
                <a:hlinkClick r:id="rId31" action="ppaction://hlinksldjump"/>
                <a:extLst>
                  <a:ext uri="{FF2B5EF4-FFF2-40B4-BE49-F238E27FC236}">
                    <a16:creationId xmlns:a16="http://schemas.microsoft.com/office/drawing/2014/main" id="{C17BC835-028C-5C98-187D-D824F32108CF}"/>
                  </a:ext>
                </a:extLst>
              </p:cNvPr>
              <p:cNvPicPr>
                <a:picLocks noGrp="1" noRot="1" noChangeAspect="1" noMove="1" noResize="1" noEditPoints="1" noAdjustHandles="1" noChangeArrowheads="1" noChangeShapeType="1"/>
              </p:cNvPicPr>
              <p:nvPr/>
            </p:nvPicPr>
            <p:blipFill>
              <a:blip r:embed="rId32"/>
              <a:stretch>
                <a:fillRect/>
              </a:stretch>
            </p:blipFill>
            <p:spPr>
              <a:xfrm>
                <a:off x="9942642" y="4623777"/>
                <a:ext cx="1217543" cy="645783"/>
              </a:xfrm>
              <a:prstGeom prst="rect">
                <a:avLst/>
              </a:prstGeom>
              <a:ln w="3175">
                <a:solidFill>
                  <a:prstClr val="ltGray"/>
                </a:solidFill>
              </a:ln>
            </p:spPr>
          </p:pic>
        </mc:Fallback>
      </mc:AlternateContent>
    </p:spTree>
    <p:extLst>
      <p:ext uri="{BB962C8B-B14F-4D97-AF65-F5344CB8AC3E}">
        <p14:creationId xmlns:p14="http://schemas.microsoft.com/office/powerpoint/2010/main" val="456296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265"/>
        <p:cNvGrpSpPr/>
        <p:nvPr/>
      </p:nvGrpSpPr>
      <p:grpSpPr>
        <a:xfrm>
          <a:off x="0" y="0"/>
          <a:ext cx="0" cy="0"/>
          <a:chOff x="0" y="0"/>
          <a:chExt cx="0" cy="0"/>
        </a:xfrm>
      </p:grpSpPr>
      <p:pic>
        <p:nvPicPr>
          <p:cNvPr id="2" name="Picture 1">
            <a:extLst>
              <a:ext uri="{FF2B5EF4-FFF2-40B4-BE49-F238E27FC236}">
                <a16:creationId xmlns:a16="http://schemas.microsoft.com/office/drawing/2014/main" id="{83E52619-6F98-CBAD-D08E-CB09566865D6}"/>
              </a:ext>
            </a:extLst>
          </p:cNvPr>
          <p:cNvPicPr>
            <a:picLocks noChangeAspect="1"/>
          </p:cNvPicPr>
          <p:nvPr/>
        </p:nvPicPr>
        <p:blipFill>
          <a:blip r:embed="rId3"/>
          <a:stretch>
            <a:fillRect/>
          </a:stretch>
        </p:blipFill>
        <p:spPr>
          <a:xfrm>
            <a:off x="2158762" y="1972037"/>
            <a:ext cx="8115466" cy="3873921"/>
          </a:xfrm>
          <a:prstGeom prst="rect">
            <a:avLst/>
          </a:prstGeom>
        </p:spPr>
      </p:pic>
      <p:sp>
        <p:nvSpPr>
          <p:cNvPr id="5" name="מציין מיקום של מספר שקופית 2">
            <a:extLst>
              <a:ext uri="{FF2B5EF4-FFF2-40B4-BE49-F238E27FC236}">
                <a16:creationId xmlns:a16="http://schemas.microsoft.com/office/drawing/2014/main" id="{AF2E6CAB-27C6-26D0-4715-F0EC86871C9A}"/>
              </a:ext>
            </a:extLst>
          </p:cNvPr>
          <p:cNvSpPr>
            <a:spLocks noGrp="1"/>
          </p:cNvSpPr>
          <p:nvPr>
            <p:ph type="sldNum" sz="quarter" idx="12"/>
          </p:nvPr>
        </p:nvSpPr>
        <p:spPr>
          <a:xfrm>
            <a:off x="10582183" y="743377"/>
            <a:ext cx="1609817" cy="1090789"/>
          </a:xfrm>
        </p:spPr>
        <p:txBody>
          <a:bodyPr/>
          <a:lstStyle/>
          <a:p>
            <a:pPr marL="0" lvl="0" indent="0" algn="ctr" rtl="1">
              <a:spcBef>
                <a:spcPts val="0"/>
              </a:spcBef>
              <a:spcAft>
                <a:spcPts val="0"/>
              </a:spcAft>
              <a:buNone/>
            </a:pPr>
            <a:fld id="{00000000-1234-1234-1234-123412341234}" type="slidenum">
              <a:rPr lang="iw-IL" smtClean="0"/>
              <a:pPr marL="0" lvl="0" indent="0" algn="ctr" rtl="1">
                <a:spcBef>
                  <a:spcPts val="0"/>
                </a:spcBef>
                <a:spcAft>
                  <a:spcPts val="0"/>
                </a:spcAft>
                <a:buNone/>
              </a:pPr>
              <a:t>19</a:t>
            </a:fld>
            <a:endParaRPr lang="iw-IL" dirty="0"/>
          </a:p>
        </p:txBody>
      </p:sp>
      <p:sp>
        <p:nvSpPr>
          <p:cNvPr id="3" name="לחצן פעולה: אחורה או הקודם 2">
            <a:hlinkClick r:id="rId4" action="ppaction://hlinksldjump" highlightClick="1"/>
            <a:extLst>
              <a:ext uri="{FF2B5EF4-FFF2-40B4-BE49-F238E27FC236}">
                <a16:creationId xmlns:a16="http://schemas.microsoft.com/office/drawing/2014/main" id="{BA072741-53CE-5B52-5830-7D52071A08A8}"/>
              </a:ext>
            </a:extLst>
          </p:cNvPr>
          <p:cNvSpPr/>
          <p:nvPr/>
        </p:nvSpPr>
        <p:spPr>
          <a:xfrm>
            <a:off x="376708" y="5713252"/>
            <a:ext cx="674254" cy="508000"/>
          </a:xfrm>
          <a:prstGeom prst="actionButtonBackPrevious">
            <a:avLst/>
          </a:prstGeom>
          <a:solidFill>
            <a:srgbClr val="23727B"/>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 name="TextBox 3">
            <a:extLst>
              <a:ext uri="{FF2B5EF4-FFF2-40B4-BE49-F238E27FC236}">
                <a16:creationId xmlns:a16="http://schemas.microsoft.com/office/drawing/2014/main" id="{5C45E40C-4561-D2F9-1775-C99F08896854}"/>
              </a:ext>
            </a:extLst>
          </p:cNvPr>
          <p:cNvSpPr txBox="1"/>
          <p:nvPr/>
        </p:nvSpPr>
        <p:spPr>
          <a:xfrm>
            <a:off x="3648364" y="942109"/>
            <a:ext cx="4710545" cy="646331"/>
          </a:xfrm>
          <a:prstGeom prst="rect">
            <a:avLst/>
          </a:prstGeom>
          <a:noFill/>
        </p:spPr>
        <p:txBody>
          <a:bodyPr wrap="square" rtlCol="1">
            <a:spAutoFit/>
          </a:bodyPr>
          <a:lstStyle/>
          <a:p>
            <a:pPr algn="ctr"/>
            <a:r>
              <a:rPr lang="en-US" sz="3600" dirty="0"/>
              <a:t>Home Page</a:t>
            </a:r>
            <a:endParaRPr lang="he-IL" sz="3600" dirty="0"/>
          </a:p>
        </p:txBody>
      </p:sp>
      <p:pic>
        <p:nvPicPr>
          <p:cNvPr id="8" name="תמונה 7">
            <a:extLst>
              <a:ext uri="{FF2B5EF4-FFF2-40B4-BE49-F238E27FC236}">
                <a16:creationId xmlns:a16="http://schemas.microsoft.com/office/drawing/2014/main" id="{11A87623-72C6-ACA6-B13D-60DFD9337BE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3220545" cy="101196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59200" y="979054"/>
            <a:ext cx="4710545" cy="646331"/>
          </a:xfrm>
          <a:prstGeom prst="rect">
            <a:avLst/>
          </a:prstGeom>
          <a:noFill/>
        </p:spPr>
        <p:txBody>
          <a:bodyPr wrap="square" rtlCol="1">
            <a:spAutoFit/>
          </a:bodyPr>
          <a:lstStyle/>
          <a:p>
            <a:pPr algn="ctr"/>
            <a:r>
              <a:rPr lang="en-US" sz="3600" dirty="0"/>
              <a:t>Table of Contents</a:t>
            </a:r>
            <a:endParaRPr lang="he-IL" sz="3600" dirty="0"/>
          </a:p>
        </p:txBody>
      </p:sp>
      <p:pic>
        <p:nvPicPr>
          <p:cNvPr id="5" name="תמונה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220545" cy="1011969"/>
          </a:xfrm>
          <a:prstGeom prst="rect">
            <a:avLst/>
          </a:prstGeom>
        </p:spPr>
      </p:pic>
      <p:sp>
        <p:nvSpPr>
          <p:cNvPr id="3" name="תיבת טקסט 2">
            <a:extLst>
              <a:ext uri="{FF2B5EF4-FFF2-40B4-BE49-F238E27FC236}">
                <a16:creationId xmlns:a16="http://schemas.microsoft.com/office/drawing/2014/main" id="{5456664D-D48F-FCFA-48CE-CD033E027162}"/>
              </a:ext>
            </a:extLst>
          </p:cNvPr>
          <p:cNvSpPr txBox="1"/>
          <p:nvPr/>
        </p:nvSpPr>
        <p:spPr>
          <a:xfrm>
            <a:off x="3067171" y="2182402"/>
            <a:ext cx="6094602" cy="3200876"/>
          </a:xfrm>
          <a:prstGeom prst="rect">
            <a:avLst/>
          </a:prstGeom>
          <a:noFill/>
        </p:spPr>
        <p:txBody>
          <a:bodyPr wrap="square">
            <a:spAutoFit/>
          </a:bodyPr>
          <a:lstStyle/>
          <a:p>
            <a:pPr algn="l" defTabSz="457200" rtl="0">
              <a:lnSpc>
                <a:spcPct val="100000"/>
              </a:lnSpc>
              <a:spcAft>
                <a:spcPts val="600"/>
              </a:spcAft>
              <a:buClr>
                <a:srgbClr val="23727B"/>
              </a:buClr>
              <a:buSzPct val="80000"/>
            </a:pPr>
            <a:r>
              <a:rPr lang="en-US" dirty="0">
                <a:solidFill>
                  <a:srgbClr val="202124"/>
                </a:solidFill>
              </a:rPr>
              <a:t>Goal……………………………………………………………………………..………….3</a:t>
            </a:r>
          </a:p>
          <a:p>
            <a:pPr algn="l" defTabSz="457200" rtl="0">
              <a:lnSpc>
                <a:spcPct val="100000"/>
              </a:lnSpc>
              <a:spcAft>
                <a:spcPts val="600"/>
              </a:spcAft>
              <a:buClr>
                <a:srgbClr val="23727B"/>
              </a:buClr>
              <a:buSzPct val="80000"/>
            </a:pPr>
            <a:r>
              <a:rPr lang="en-US" sz="1800" b="0" i="0" dirty="0">
                <a:solidFill>
                  <a:srgbClr val="202124"/>
                </a:solidFill>
                <a:effectLst/>
              </a:rPr>
              <a:t>Main processes…………………………………………………………………….4-5</a:t>
            </a:r>
          </a:p>
          <a:p>
            <a:pPr algn="l" defTabSz="457200" rtl="0">
              <a:lnSpc>
                <a:spcPct val="100000"/>
              </a:lnSpc>
              <a:spcAft>
                <a:spcPts val="600"/>
              </a:spcAft>
              <a:buClr>
                <a:srgbClr val="23727B"/>
              </a:buClr>
              <a:buSzPct val="80000"/>
            </a:pPr>
            <a:r>
              <a:rPr lang="en-US" sz="1800" b="0" i="0" dirty="0">
                <a:solidFill>
                  <a:srgbClr val="202124"/>
                </a:solidFill>
                <a:effectLst/>
              </a:rPr>
              <a:t>Main modules…………………………………………………………………….6-16</a:t>
            </a:r>
          </a:p>
          <a:p>
            <a:pPr algn="l" defTabSz="457200" rtl="0">
              <a:spcAft>
                <a:spcPts val="600"/>
              </a:spcAft>
              <a:buClr>
                <a:srgbClr val="23727B"/>
              </a:buClr>
              <a:buSzPct val="80000"/>
            </a:pPr>
            <a:r>
              <a:rPr lang="en-US" sz="1800" dirty="0"/>
              <a:t>Requirements from the specification document……………………17</a:t>
            </a:r>
          </a:p>
          <a:p>
            <a:pPr algn="l" defTabSz="457200" rtl="0">
              <a:spcAft>
                <a:spcPts val="600"/>
              </a:spcAft>
              <a:buClr>
                <a:srgbClr val="23727B"/>
              </a:buClr>
              <a:buSzPct val="80000"/>
            </a:pPr>
            <a:r>
              <a:rPr lang="en-US" sz="1800" dirty="0"/>
              <a:t>Main products-Screenshots……………………………………………..18-28</a:t>
            </a:r>
          </a:p>
          <a:p>
            <a:pPr algn="l" defTabSz="457200" rtl="0">
              <a:spcAft>
                <a:spcPts val="600"/>
              </a:spcAft>
              <a:buClr>
                <a:srgbClr val="23727B"/>
              </a:buClr>
              <a:buSzPct val="80000"/>
            </a:pPr>
            <a:r>
              <a:rPr lang="en-US" sz="1800" dirty="0"/>
              <a:t>Unexpected problems…………………………………………………………..29</a:t>
            </a:r>
          </a:p>
          <a:p>
            <a:pPr algn="l" defTabSz="457200" rtl="0">
              <a:spcAft>
                <a:spcPts val="600"/>
              </a:spcAft>
              <a:buClr>
                <a:srgbClr val="23727B"/>
              </a:buClr>
              <a:buSzPct val="80000"/>
            </a:pPr>
            <a:r>
              <a:rPr lang="en-US" sz="1800" dirty="0"/>
              <a:t>Coping and Solving…………………………………………………………..30-31</a:t>
            </a:r>
            <a:endParaRPr lang="he-IL" sz="1800" dirty="0"/>
          </a:p>
          <a:p>
            <a:pPr algn="l" defTabSz="457200" rtl="0">
              <a:spcAft>
                <a:spcPts val="600"/>
              </a:spcAft>
              <a:buClr>
                <a:srgbClr val="23727B"/>
              </a:buClr>
              <a:buSzPct val="80000"/>
            </a:pPr>
            <a:r>
              <a:rPr lang="en-US" sz="1800" dirty="0"/>
              <a:t>Conclusions for further development……………………………………32</a:t>
            </a:r>
          </a:p>
          <a:p>
            <a:pPr algn="l" defTabSz="457200" rtl="0">
              <a:lnSpc>
                <a:spcPct val="100000"/>
              </a:lnSpc>
              <a:spcAft>
                <a:spcPts val="600"/>
              </a:spcAft>
              <a:buClr>
                <a:srgbClr val="23727B"/>
              </a:buClr>
              <a:buSzPct val="80000"/>
            </a:pPr>
            <a:endParaRPr lang="en-US" sz="1800" b="0" i="0" dirty="0">
              <a:solidFill>
                <a:srgbClr val="202124"/>
              </a:solidFill>
              <a:effectLst/>
            </a:endParaRPr>
          </a:p>
        </p:txBody>
      </p:sp>
    </p:spTree>
    <p:extLst>
      <p:ext uri="{BB962C8B-B14F-4D97-AF65-F5344CB8AC3E}">
        <p14:creationId xmlns:p14="http://schemas.microsoft.com/office/powerpoint/2010/main" val="3739226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272"/>
        <p:cNvGrpSpPr/>
        <p:nvPr/>
      </p:nvGrpSpPr>
      <p:grpSpPr>
        <a:xfrm>
          <a:off x="0" y="0"/>
          <a:ext cx="0" cy="0"/>
          <a:chOff x="0" y="0"/>
          <a:chExt cx="0" cy="0"/>
        </a:xfrm>
      </p:grpSpPr>
      <p:pic>
        <p:nvPicPr>
          <p:cNvPr id="2" name="Picture 1">
            <a:extLst>
              <a:ext uri="{FF2B5EF4-FFF2-40B4-BE49-F238E27FC236}">
                <a16:creationId xmlns:a16="http://schemas.microsoft.com/office/drawing/2014/main" id="{D0E8E474-9422-16B0-611B-05025C08CA04}"/>
              </a:ext>
            </a:extLst>
          </p:cNvPr>
          <p:cNvPicPr>
            <a:picLocks noChangeAspect="1"/>
          </p:cNvPicPr>
          <p:nvPr/>
        </p:nvPicPr>
        <p:blipFill>
          <a:blip r:embed="rId3"/>
          <a:stretch>
            <a:fillRect/>
          </a:stretch>
        </p:blipFill>
        <p:spPr>
          <a:xfrm>
            <a:off x="1685047" y="1973118"/>
            <a:ext cx="8821906" cy="4000500"/>
          </a:xfrm>
          <a:prstGeom prst="rect">
            <a:avLst/>
          </a:prstGeom>
        </p:spPr>
      </p:pic>
      <p:sp>
        <p:nvSpPr>
          <p:cNvPr id="6" name="מציין מיקום של מספר שקופית 2">
            <a:extLst>
              <a:ext uri="{FF2B5EF4-FFF2-40B4-BE49-F238E27FC236}">
                <a16:creationId xmlns:a16="http://schemas.microsoft.com/office/drawing/2014/main" id="{3305F558-7A75-5059-6946-119E81D117D6}"/>
              </a:ext>
            </a:extLst>
          </p:cNvPr>
          <p:cNvSpPr>
            <a:spLocks noGrp="1"/>
          </p:cNvSpPr>
          <p:nvPr>
            <p:ph type="sldNum" sz="quarter" idx="12"/>
          </p:nvPr>
        </p:nvSpPr>
        <p:spPr>
          <a:xfrm>
            <a:off x="10582183" y="743377"/>
            <a:ext cx="1609817" cy="1090789"/>
          </a:xfrm>
        </p:spPr>
        <p:txBody>
          <a:bodyPr/>
          <a:lstStyle/>
          <a:p>
            <a:pPr marL="0" lvl="0" indent="0" algn="ctr" rtl="1">
              <a:spcBef>
                <a:spcPts val="0"/>
              </a:spcBef>
              <a:spcAft>
                <a:spcPts val="0"/>
              </a:spcAft>
              <a:buNone/>
            </a:pPr>
            <a:fld id="{00000000-1234-1234-1234-123412341234}" type="slidenum">
              <a:rPr lang="iw-IL" smtClean="0"/>
              <a:pPr marL="0" lvl="0" indent="0" algn="ctr" rtl="1">
                <a:spcBef>
                  <a:spcPts val="0"/>
                </a:spcBef>
                <a:spcAft>
                  <a:spcPts val="0"/>
                </a:spcAft>
                <a:buNone/>
              </a:pPr>
              <a:t>20</a:t>
            </a:fld>
            <a:endParaRPr lang="iw-IL" dirty="0"/>
          </a:p>
        </p:txBody>
      </p:sp>
      <p:pic>
        <p:nvPicPr>
          <p:cNvPr id="3" name="תמונה 2">
            <a:extLst>
              <a:ext uri="{FF2B5EF4-FFF2-40B4-BE49-F238E27FC236}">
                <a16:creationId xmlns:a16="http://schemas.microsoft.com/office/drawing/2014/main" id="{A8F5396B-3C05-921E-E326-DDF206C9586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3220545" cy="1011969"/>
          </a:xfrm>
          <a:prstGeom prst="rect">
            <a:avLst/>
          </a:prstGeom>
        </p:spPr>
      </p:pic>
      <p:sp>
        <p:nvSpPr>
          <p:cNvPr id="7" name="TextBox 3">
            <a:extLst>
              <a:ext uri="{FF2B5EF4-FFF2-40B4-BE49-F238E27FC236}">
                <a16:creationId xmlns:a16="http://schemas.microsoft.com/office/drawing/2014/main" id="{6B3C5921-1D2B-7B70-89E2-807A188ED1BF}"/>
              </a:ext>
            </a:extLst>
          </p:cNvPr>
          <p:cNvSpPr txBox="1"/>
          <p:nvPr/>
        </p:nvSpPr>
        <p:spPr>
          <a:xfrm>
            <a:off x="3648364" y="942109"/>
            <a:ext cx="4710545" cy="646331"/>
          </a:xfrm>
          <a:prstGeom prst="rect">
            <a:avLst/>
          </a:prstGeom>
          <a:noFill/>
        </p:spPr>
        <p:txBody>
          <a:bodyPr wrap="square" rtlCol="1">
            <a:spAutoFit/>
          </a:bodyPr>
          <a:lstStyle/>
          <a:p>
            <a:pPr algn="ctr"/>
            <a:r>
              <a:rPr lang="en-US" sz="3600" dirty="0"/>
              <a:t>Login Page</a:t>
            </a:r>
            <a:endParaRPr lang="he-IL" sz="3600" dirty="0"/>
          </a:p>
        </p:txBody>
      </p:sp>
      <p:sp>
        <p:nvSpPr>
          <p:cNvPr id="9" name="לחצן פעולה: אחורה או הקודם 8">
            <a:hlinkClick r:id="rId5" action="ppaction://hlinksldjump" highlightClick="1"/>
            <a:extLst>
              <a:ext uri="{FF2B5EF4-FFF2-40B4-BE49-F238E27FC236}">
                <a16:creationId xmlns:a16="http://schemas.microsoft.com/office/drawing/2014/main" id="{B11A719B-61F7-7814-DB6B-5AA5266953E5}"/>
              </a:ext>
            </a:extLst>
          </p:cNvPr>
          <p:cNvSpPr/>
          <p:nvPr/>
        </p:nvSpPr>
        <p:spPr>
          <a:xfrm>
            <a:off x="376708" y="5713252"/>
            <a:ext cx="674254" cy="508000"/>
          </a:xfrm>
          <a:prstGeom prst="actionButtonBackPrevious">
            <a:avLst/>
          </a:prstGeom>
          <a:solidFill>
            <a:srgbClr val="23727B"/>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272"/>
        <p:cNvGrpSpPr/>
        <p:nvPr/>
      </p:nvGrpSpPr>
      <p:grpSpPr>
        <a:xfrm>
          <a:off x="0" y="0"/>
          <a:ext cx="0" cy="0"/>
          <a:chOff x="0" y="0"/>
          <a:chExt cx="0" cy="0"/>
        </a:xfrm>
      </p:grpSpPr>
      <p:pic>
        <p:nvPicPr>
          <p:cNvPr id="4" name="תמונה 3">
            <a:extLst>
              <a:ext uri="{FF2B5EF4-FFF2-40B4-BE49-F238E27FC236}">
                <a16:creationId xmlns:a16="http://schemas.microsoft.com/office/drawing/2014/main" id="{DCC4BADD-356E-8EE1-A98F-8FDFE0E37BB6}"/>
              </a:ext>
            </a:extLst>
          </p:cNvPr>
          <p:cNvPicPr>
            <a:picLocks noChangeAspect="1"/>
          </p:cNvPicPr>
          <p:nvPr/>
        </p:nvPicPr>
        <p:blipFill>
          <a:blip r:embed="rId3"/>
          <a:stretch>
            <a:fillRect/>
          </a:stretch>
        </p:blipFill>
        <p:spPr>
          <a:xfrm>
            <a:off x="1971472" y="1920472"/>
            <a:ext cx="8249055" cy="3698520"/>
          </a:xfrm>
          <a:prstGeom prst="rect">
            <a:avLst/>
          </a:prstGeom>
        </p:spPr>
      </p:pic>
      <p:sp>
        <p:nvSpPr>
          <p:cNvPr id="5" name="מציין מיקום של מספר שקופית 2">
            <a:extLst>
              <a:ext uri="{FF2B5EF4-FFF2-40B4-BE49-F238E27FC236}">
                <a16:creationId xmlns:a16="http://schemas.microsoft.com/office/drawing/2014/main" id="{C766DCC5-ECE9-C221-3B31-C2A05C3D88AD}"/>
              </a:ext>
            </a:extLst>
          </p:cNvPr>
          <p:cNvSpPr>
            <a:spLocks noGrp="1"/>
          </p:cNvSpPr>
          <p:nvPr>
            <p:ph type="sldNum" sz="quarter" idx="12"/>
          </p:nvPr>
        </p:nvSpPr>
        <p:spPr>
          <a:xfrm>
            <a:off x="10582183" y="743377"/>
            <a:ext cx="1609817" cy="1090789"/>
          </a:xfrm>
        </p:spPr>
        <p:txBody>
          <a:bodyPr/>
          <a:lstStyle/>
          <a:p>
            <a:pPr marL="0" lvl="0" indent="0" algn="ctr" rtl="1">
              <a:spcBef>
                <a:spcPts val="0"/>
              </a:spcBef>
              <a:spcAft>
                <a:spcPts val="0"/>
              </a:spcAft>
              <a:buNone/>
            </a:pPr>
            <a:fld id="{00000000-1234-1234-1234-123412341234}" type="slidenum">
              <a:rPr lang="iw-IL" smtClean="0"/>
              <a:pPr marL="0" lvl="0" indent="0" algn="ctr" rtl="1">
                <a:spcBef>
                  <a:spcPts val="0"/>
                </a:spcBef>
                <a:spcAft>
                  <a:spcPts val="0"/>
                </a:spcAft>
                <a:buNone/>
              </a:pPr>
              <a:t>21</a:t>
            </a:fld>
            <a:endParaRPr lang="iw-IL" dirty="0"/>
          </a:p>
        </p:txBody>
      </p:sp>
      <p:pic>
        <p:nvPicPr>
          <p:cNvPr id="6" name="תמונה 5">
            <a:extLst>
              <a:ext uri="{FF2B5EF4-FFF2-40B4-BE49-F238E27FC236}">
                <a16:creationId xmlns:a16="http://schemas.microsoft.com/office/drawing/2014/main" id="{3B579294-98E7-388A-8123-2766753D488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3220545" cy="1011969"/>
          </a:xfrm>
          <a:prstGeom prst="rect">
            <a:avLst/>
          </a:prstGeom>
        </p:spPr>
      </p:pic>
      <p:sp>
        <p:nvSpPr>
          <p:cNvPr id="8" name="TextBox 3">
            <a:extLst>
              <a:ext uri="{FF2B5EF4-FFF2-40B4-BE49-F238E27FC236}">
                <a16:creationId xmlns:a16="http://schemas.microsoft.com/office/drawing/2014/main" id="{63A9B250-3719-2556-CEED-E2C4DC616FFA}"/>
              </a:ext>
            </a:extLst>
          </p:cNvPr>
          <p:cNvSpPr txBox="1"/>
          <p:nvPr/>
        </p:nvSpPr>
        <p:spPr>
          <a:xfrm>
            <a:off x="3648364" y="942109"/>
            <a:ext cx="4710545" cy="646331"/>
          </a:xfrm>
          <a:prstGeom prst="rect">
            <a:avLst/>
          </a:prstGeom>
          <a:noFill/>
        </p:spPr>
        <p:txBody>
          <a:bodyPr wrap="square" rtlCol="1">
            <a:spAutoFit/>
          </a:bodyPr>
          <a:lstStyle/>
          <a:p>
            <a:pPr algn="ctr"/>
            <a:r>
              <a:rPr lang="en-US" sz="3600" dirty="0"/>
              <a:t>Reset Password Page</a:t>
            </a:r>
            <a:endParaRPr lang="he-IL" sz="3600" dirty="0"/>
          </a:p>
        </p:txBody>
      </p:sp>
      <p:sp>
        <p:nvSpPr>
          <p:cNvPr id="9" name="לחצן פעולה: אחורה או הקודם 8">
            <a:hlinkClick r:id="rId5" action="ppaction://hlinksldjump" highlightClick="1"/>
            <a:extLst>
              <a:ext uri="{FF2B5EF4-FFF2-40B4-BE49-F238E27FC236}">
                <a16:creationId xmlns:a16="http://schemas.microsoft.com/office/drawing/2014/main" id="{9A6CE704-9E8D-908C-DABC-396CC2E53DAD}"/>
              </a:ext>
            </a:extLst>
          </p:cNvPr>
          <p:cNvSpPr/>
          <p:nvPr/>
        </p:nvSpPr>
        <p:spPr>
          <a:xfrm>
            <a:off x="376708" y="5713252"/>
            <a:ext cx="674254" cy="508000"/>
          </a:xfrm>
          <a:prstGeom prst="actionButtonBackPrevious">
            <a:avLst/>
          </a:prstGeom>
          <a:solidFill>
            <a:srgbClr val="23727B"/>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48136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279"/>
        <p:cNvGrpSpPr/>
        <p:nvPr/>
      </p:nvGrpSpPr>
      <p:grpSpPr>
        <a:xfrm>
          <a:off x="0" y="0"/>
          <a:ext cx="0" cy="0"/>
          <a:chOff x="0" y="0"/>
          <a:chExt cx="0" cy="0"/>
        </a:xfrm>
      </p:grpSpPr>
      <p:pic>
        <p:nvPicPr>
          <p:cNvPr id="4" name="Picture 3">
            <a:extLst>
              <a:ext uri="{FF2B5EF4-FFF2-40B4-BE49-F238E27FC236}">
                <a16:creationId xmlns:a16="http://schemas.microsoft.com/office/drawing/2014/main" id="{FE04BD46-FF72-8724-5314-B7FAC917DF52}"/>
              </a:ext>
            </a:extLst>
          </p:cNvPr>
          <p:cNvPicPr>
            <a:picLocks noChangeAspect="1"/>
          </p:cNvPicPr>
          <p:nvPr/>
        </p:nvPicPr>
        <p:blipFill>
          <a:blip r:embed="rId3"/>
          <a:stretch>
            <a:fillRect/>
          </a:stretch>
        </p:blipFill>
        <p:spPr>
          <a:xfrm>
            <a:off x="1727200" y="1834166"/>
            <a:ext cx="8737600" cy="4244976"/>
          </a:xfrm>
          <a:prstGeom prst="rect">
            <a:avLst/>
          </a:prstGeom>
        </p:spPr>
      </p:pic>
      <p:sp>
        <p:nvSpPr>
          <p:cNvPr id="6" name="מציין מיקום של מספר שקופית 2">
            <a:extLst>
              <a:ext uri="{FF2B5EF4-FFF2-40B4-BE49-F238E27FC236}">
                <a16:creationId xmlns:a16="http://schemas.microsoft.com/office/drawing/2014/main" id="{03984927-C2C7-D843-9764-191D240F2198}"/>
              </a:ext>
            </a:extLst>
          </p:cNvPr>
          <p:cNvSpPr>
            <a:spLocks noGrp="1"/>
          </p:cNvSpPr>
          <p:nvPr>
            <p:ph type="sldNum" sz="quarter" idx="12"/>
          </p:nvPr>
        </p:nvSpPr>
        <p:spPr>
          <a:xfrm>
            <a:off x="10582183" y="743377"/>
            <a:ext cx="1609817" cy="1090789"/>
          </a:xfrm>
        </p:spPr>
        <p:txBody>
          <a:bodyPr/>
          <a:lstStyle/>
          <a:p>
            <a:pPr marL="0" lvl="0" indent="0" algn="ctr" rtl="1">
              <a:spcBef>
                <a:spcPts val="0"/>
              </a:spcBef>
              <a:spcAft>
                <a:spcPts val="0"/>
              </a:spcAft>
              <a:buNone/>
            </a:pPr>
            <a:fld id="{00000000-1234-1234-1234-123412341234}" type="slidenum">
              <a:rPr lang="iw-IL" smtClean="0"/>
              <a:pPr marL="0" lvl="0" indent="0" algn="ctr" rtl="1">
                <a:spcBef>
                  <a:spcPts val="0"/>
                </a:spcBef>
                <a:spcAft>
                  <a:spcPts val="0"/>
                </a:spcAft>
                <a:buNone/>
              </a:pPr>
              <a:t>22</a:t>
            </a:fld>
            <a:endParaRPr lang="iw-IL" dirty="0"/>
          </a:p>
        </p:txBody>
      </p:sp>
      <p:pic>
        <p:nvPicPr>
          <p:cNvPr id="5" name="תמונה 4">
            <a:extLst>
              <a:ext uri="{FF2B5EF4-FFF2-40B4-BE49-F238E27FC236}">
                <a16:creationId xmlns:a16="http://schemas.microsoft.com/office/drawing/2014/main" id="{B793FF4F-62A0-D31D-23D8-57465D92E35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3220545" cy="1011969"/>
          </a:xfrm>
          <a:prstGeom prst="rect">
            <a:avLst/>
          </a:prstGeom>
        </p:spPr>
      </p:pic>
      <p:sp>
        <p:nvSpPr>
          <p:cNvPr id="8" name="TextBox 3">
            <a:extLst>
              <a:ext uri="{FF2B5EF4-FFF2-40B4-BE49-F238E27FC236}">
                <a16:creationId xmlns:a16="http://schemas.microsoft.com/office/drawing/2014/main" id="{FDD16725-669A-192F-850B-7597E907D62B}"/>
              </a:ext>
            </a:extLst>
          </p:cNvPr>
          <p:cNvSpPr txBox="1"/>
          <p:nvPr/>
        </p:nvSpPr>
        <p:spPr>
          <a:xfrm>
            <a:off x="3648364" y="942109"/>
            <a:ext cx="4710545" cy="646331"/>
          </a:xfrm>
          <a:prstGeom prst="rect">
            <a:avLst/>
          </a:prstGeom>
          <a:noFill/>
        </p:spPr>
        <p:txBody>
          <a:bodyPr wrap="square" rtlCol="1">
            <a:spAutoFit/>
          </a:bodyPr>
          <a:lstStyle/>
          <a:p>
            <a:pPr algn="ctr"/>
            <a:r>
              <a:rPr lang="en-US" sz="3600" dirty="0"/>
              <a:t>Guides Page</a:t>
            </a:r>
            <a:endParaRPr lang="he-IL" sz="3600" dirty="0"/>
          </a:p>
        </p:txBody>
      </p:sp>
      <p:sp>
        <p:nvSpPr>
          <p:cNvPr id="9" name="לחצן פעולה: אחורה או הקודם 8">
            <a:hlinkClick r:id="rId5" action="ppaction://hlinksldjump" highlightClick="1"/>
            <a:extLst>
              <a:ext uri="{FF2B5EF4-FFF2-40B4-BE49-F238E27FC236}">
                <a16:creationId xmlns:a16="http://schemas.microsoft.com/office/drawing/2014/main" id="{4ABCE512-A50E-4B46-BBC4-DBC61E9F1051}"/>
              </a:ext>
            </a:extLst>
          </p:cNvPr>
          <p:cNvSpPr/>
          <p:nvPr/>
        </p:nvSpPr>
        <p:spPr>
          <a:xfrm>
            <a:off x="376708" y="5713252"/>
            <a:ext cx="674254" cy="508000"/>
          </a:xfrm>
          <a:prstGeom prst="actionButtonBackPrevious">
            <a:avLst/>
          </a:prstGeom>
          <a:solidFill>
            <a:srgbClr val="23727B"/>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279"/>
        <p:cNvGrpSpPr/>
        <p:nvPr/>
      </p:nvGrpSpPr>
      <p:grpSpPr>
        <a:xfrm>
          <a:off x="0" y="0"/>
          <a:ext cx="0" cy="0"/>
          <a:chOff x="0" y="0"/>
          <a:chExt cx="0" cy="0"/>
        </a:xfrm>
      </p:grpSpPr>
      <p:sp>
        <p:nvSpPr>
          <p:cNvPr id="6" name="מציין מיקום של מספר שקופית 2">
            <a:extLst>
              <a:ext uri="{FF2B5EF4-FFF2-40B4-BE49-F238E27FC236}">
                <a16:creationId xmlns:a16="http://schemas.microsoft.com/office/drawing/2014/main" id="{346DB4A9-A120-0A77-F5B3-C0C8AB4F72BC}"/>
              </a:ext>
            </a:extLst>
          </p:cNvPr>
          <p:cNvSpPr>
            <a:spLocks noGrp="1"/>
          </p:cNvSpPr>
          <p:nvPr>
            <p:ph type="sldNum" sz="quarter" idx="12"/>
          </p:nvPr>
        </p:nvSpPr>
        <p:spPr>
          <a:xfrm>
            <a:off x="10582183" y="743377"/>
            <a:ext cx="1609817" cy="1090789"/>
          </a:xfrm>
        </p:spPr>
        <p:txBody>
          <a:bodyPr/>
          <a:lstStyle/>
          <a:p>
            <a:pPr marL="0" lvl="0" indent="0" algn="ctr" rtl="1">
              <a:spcBef>
                <a:spcPts val="0"/>
              </a:spcBef>
              <a:spcAft>
                <a:spcPts val="0"/>
              </a:spcAft>
              <a:buNone/>
            </a:pPr>
            <a:fld id="{00000000-1234-1234-1234-123412341234}" type="slidenum">
              <a:rPr lang="iw-IL" smtClean="0"/>
              <a:pPr marL="0" lvl="0" indent="0" algn="ctr" rtl="1">
                <a:spcBef>
                  <a:spcPts val="0"/>
                </a:spcBef>
                <a:spcAft>
                  <a:spcPts val="0"/>
                </a:spcAft>
                <a:buNone/>
              </a:pPr>
              <a:t>23</a:t>
            </a:fld>
            <a:endParaRPr lang="iw-IL" dirty="0"/>
          </a:p>
        </p:txBody>
      </p:sp>
      <p:pic>
        <p:nvPicPr>
          <p:cNvPr id="7" name="תמונה 6" descr="תמונה שמכילה טקסט, צילום מסך, תוכנה, סמל מחשב">
            <a:extLst>
              <a:ext uri="{FF2B5EF4-FFF2-40B4-BE49-F238E27FC236}">
                <a16:creationId xmlns:a16="http://schemas.microsoft.com/office/drawing/2014/main" id="{365C632D-E0FB-05E6-8C86-6F491C5CA4FF}"/>
              </a:ext>
            </a:extLst>
          </p:cNvPr>
          <p:cNvPicPr>
            <a:picLocks noChangeAspect="1"/>
          </p:cNvPicPr>
          <p:nvPr/>
        </p:nvPicPr>
        <p:blipFill>
          <a:blip r:embed="rId3"/>
          <a:stretch>
            <a:fillRect/>
          </a:stretch>
        </p:blipFill>
        <p:spPr>
          <a:xfrm>
            <a:off x="1942287" y="1995862"/>
            <a:ext cx="8307426" cy="3790766"/>
          </a:xfrm>
          <a:prstGeom prst="rect">
            <a:avLst/>
          </a:prstGeom>
        </p:spPr>
      </p:pic>
      <p:pic>
        <p:nvPicPr>
          <p:cNvPr id="3" name="תמונה 2">
            <a:extLst>
              <a:ext uri="{FF2B5EF4-FFF2-40B4-BE49-F238E27FC236}">
                <a16:creationId xmlns:a16="http://schemas.microsoft.com/office/drawing/2014/main" id="{80D98EEC-56B8-3766-6468-D8ECFD0DDB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3220545" cy="1011969"/>
          </a:xfrm>
          <a:prstGeom prst="rect">
            <a:avLst/>
          </a:prstGeom>
        </p:spPr>
      </p:pic>
      <p:sp>
        <p:nvSpPr>
          <p:cNvPr id="8" name="TextBox 3">
            <a:extLst>
              <a:ext uri="{FF2B5EF4-FFF2-40B4-BE49-F238E27FC236}">
                <a16:creationId xmlns:a16="http://schemas.microsoft.com/office/drawing/2014/main" id="{D5DD58AD-5167-486C-D92C-193F597B5FCC}"/>
              </a:ext>
            </a:extLst>
          </p:cNvPr>
          <p:cNvSpPr txBox="1"/>
          <p:nvPr/>
        </p:nvSpPr>
        <p:spPr>
          <a:xfrm>
            <a:off x="3648364" y="942109"/>
            <a:ext cx="4710545" cy="646331"/>
          </a:xfrm>
          <a:prstGeom prst="rect">
            <a:avLst/>
          </a:prstGeom>
          <a:noFill/>
        </p:spPr>
        <p:txBody>
          <a:bodyPr wrap="square" rtlCol="1">
            <a:spAutoFit/>
          </a:bodyPr>
          <a:lstStyle/>
          <a:p>
            <a:pPr algn="ctr"/>
            <a:r>
              <a:rPr lang="en-US" sz="3600" dirty="0"/>
              <a:t>Edit/Add a guide</a:t>
            </a:r>
            <a:endParaRPr lang="he-IL" sz="3600" dirty="0"/>
          </a:p>
        </p:txBody>
      </p:sp>
      <p:sp>
        <p:nvSpPr>
          <p:cNvPr id="9" name="לחצן פעולה: אחורה או הקודם 8">
            <a:hlinkClick r:id="rId5" action="ppaction://hlinksldjump" highlightClick="1"/>
            <a:extLst>
              <a:ext uri="{FF2B5EF4-FFF2-40B4-BE49-F238E27FC236}">
                <a16:creationId xmlns:a16="http://schemas.microsoft.com/office/drawing/2014/main" id="{A65F68B9-15E9-09BA-825F-7F5C7AF73543}"/>
              </a:ext>
            </a:extLst>
          </p:cNvPr>
          <p:cNvSpPr/>
          <p:nvPr/>
        </p:nvSpPr>
        <p:spPr>
          <a:xfrm>
            <a:off x="376708" y="5713252"/>
            <a:ext cx="674254" cy="508000"/>
          </a:xfrm>
          <a:prstGeom prst="actionButtonBackPrevious">
            <a:avLst/>
          </a:prstGeom>
          <a:solidFill>
            <a:srgbClr val="23727B"/>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419151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279"/>
        <p:cNvGrpSpPr/>
        <p:nvPr/>
      </p:nvGrpSpPr>
      <p:grpSpPr>
        <a:xfrm>
          <a:off x="0" y="0"/>
          <a:ext cx="0" cy="0"/>
          <a:chOff x="0" y="0"/>
          <a:chExt cx="0" cy="0"/>
        </a:xfrm>
      </p:grpSpPr>
      <p:sp>
        <p:nvSpPr>
          <p:cNvPr id="2" name="Google Shape;266;p18">
            <a:extLst>
              <a:ext uri="{FF2B5EF4-FFF2-40B4-BE49-F238E27FC236}">
                <a16:creationId xmlns:a16="http://schemas.microsoft.com/office/drawing/2014/main" id="{379505C4-FD0C-4079-C77D-C55E01857206}"/>
              </a:ext>
            </a:extLst>
          </p:cNvPr>
          <p:cNvSpPr txBox="1">
            <a:spLocks/>
          </p:cNvSpPr>
          <p:nvPr/>
        </p:nvSpPr>
        <p:spPr bwMode="gray">
          <a:xfrm>
            <a:off x="0" y="908503"/>
            <a:ext cx="10431262" cy="706964"/>
          </a:xfrm>
          <a:prstGeom prst="rect">
            <a:avLst/>
          </a:prstGeom>
          <a:noFill/>
          <a:ln>
            <a:noFill/>
          </a:ln>
        </p:spPr>
        <p:txBody>
          <a:bodyPr spcFirstLastPara="1" vert="horz" wrap="square" lIns="91425" tIns="45700" rIns="91425" bIns="45700" rtlCol="0" anchor="ctr" anchorCtr="0">
            <a:normAutofit/>
          </a:bodyPr>
          <a:lstStyle>
            <a:lvl1pPr lvl="0" indent="0" algn="ctr" defTabSz="914400">
              <a:lnSpc>
                <a:spcPct val="100000"/>
              </a:lnSpc>
              <a:spcBef>
                <a:spcPts val="0"/>
              </a:spcBef>
              <a:spcAft>
                <a:spcPts val="0"/>
              </a:spcAft>
              <a:buClr>
                <a:srgbClr val="0070C0"/>
              </a:buClr>
              <a:buSzPts val="4400"/>
              <a:buFont typeface="Arial"/>
              <a:buNone/>
              <a:defRPr sz="4000">
                <a:latin typeface="Segoe UI Semilight" panose="020B0402040204020203" pitchFamily="34" charset="0"/>
                <a:ea typeface="+mj-ea"/>
                <a:cs typeface="Segoe UI Semilight" panose="020B0402040204020203" pitchFamily="34" charset="0"/>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marL="0" marR="0" lvl="0" indent="0" algn="ctr" defTabSz="914400" rtl="0" eaLnBrk="1" fontAlgn="auto" latinLnBrk="0" hangingPunct="1">
              <a:lnSpc>
                <a:spcPct val="100000"/>
              </a:lnSpc>
              <a:spcBef>
                <a:spcPts val="0"/>
              </a:spcBef>
              <a:spcAft>
                <a:spcPts val="0"/>
              </a:spcAft>
              <a:buClr>
                <a:srgbClr val="0070C0"/>
              </a:buClr>
              <a:buSzPts val="4400"/>
              <a:buFont typeface="Arial"/>
              <a:buNone/>
              <a:tabLst/>
              <a:defRPr/>
            </a:pPr>
            <a:r>
              <a:rPr kumimoji="0" lang="en-US" sz="4000" b="0" i="0" u="none" strike="noStrike" kern="1200" cap="none" spc="0" normalizeH="0" baseline="0" noProof="0" dirty="0">
                <a:ln>
                  <a:noFill/>
                </a:ln>
                <a:solidFill>
                  <a:prstClr val="white"/>
                </a:solidFill>
                <a:effectLst/>
                <a:uLnTx/>
                <a:uFillTx/>
                <a:latin typeface="Segoe UI Semilight" panose="020B0402040204020203" pitchFamily="34" charset="0"/>
                <a:ea typeface="+mj-ea"/>
                <a:cs typeface="Segoe UI Semilight" panose="020B0402040204020203" pitchFamily="34" charset="0"/>
              </a:rPr>
              <a:t>Daily missions</a:t>
            </a:r>
            <a:endParaRPr kumimoji="0" lang="he-IL" sz="4000" b="0" i="0" u="none" strike="noStrike" kern="1200" cap="none" spc="0" normalizeH="0" baseline="0" noProof="0" dirty="0">
              <a:ln>
                <a:noFill/>
              </a:ln>
              <a:solidFill>
                <a:prstClr val="white"/>
              </a:solidFill>
              <a:effectLst/>
              <a:uLnTx/>
              <a:uFillTx/>
              <a:latin typeface="Segoe UI Semilight" panose="020B0402040204020203" pitchFamily="34" charset="0"/>
              <a:ea typeface="+mj-ea"/>
              <a:cs typeface="Segoe UI Semilight" panose="020B0402040204020203" pitchFamily="34" charset="0"/>
            </a:endParaRPr>
          </a:p>
        </p:txBody>
      </p:sp>
      <p:sp>
        <p:nvSpPr>
          <p:cNvPr id="6" name="מציין מיקום של מספר שקופית 2">
            <a:extLst>
              <a:ext uri="{FF2B5EF4-FFF2-40B4-BE49-F238E27FC236}">
                <a16:creationId xmlns:a16="http://schemas.microsoft.com/office/drawing/2014/main" id="{346DB4A9-A120-0A77-F5B3-C0C8AB4F72BC}"/>
              </a:ext>
            </a:extLst>
          </p:cNvPr>
          <p:cNvSpPr>
            <a:spLocks noGrp="1"/>
          </p:cNvSpPr>
          <p:nvPr>
            <p:ph type="sldNum" sz="quarter" idx="12"/>
          </p:nvPr>
        </p:nvSpPr>
        <p:spPr>
          <a:xfrm>
            <a:off x="10582183" y="743377"/>
            <a:ext cx="1609817" cy="1090789"/>
          </a:xfrm>
        </p:spPr>
        <p: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fld id="{00000000-1234-1234-1234-123412341234}" type="slidenum">
              <a:rPr kumimoji="0" lang="iw-IL" sz="3600" b="0" i="0" u="none" strike="noStrike" kern="1200" cap="none" spc="0" normalizeH="0" baseline="0" noProof="0" smtClean="0">
                <a:ln>
                  <a:noFill/>
                </a:ln>
                <a:solidFill>
                  <a:prstClr val="white">
                    <a:tint val="75000"/>
                  </a:prstClr>
                </a:solidFill>
                <a:effectLst/>
                <a:uLnTx/>
                <a:uFillTx/>
                <a:latin typeface="Trebuchet MS" panose="020B0603020202020204"/>
                <a:ea typeface="+mn-ea"/>
                <a:cs typeface="Arial" panose="020B0604020202020204" pitchFamily="34" charset="0"/>
              </a:rPr>
              <a:pPr marL="0" marR="0" lvl="0" indent="0" algn="ctr" defTabSz="457200" rtl="1" eaLnBrk="1" fontAlgn="auto" latinLnBrk="0" hangingPunct="1">
                <a:lnSpc>
                  <a:spcPct val="100000"/>
                </a:lnSpc>
                <a:spcBef>
                  <a:spcPts val="0"/>
                </a:spcBef>
                <a:spcAft>
                  <a:spcPts val="0"/>
                </a:spcAft>
                <a:buClrTx/>
                <a:buSzTx/>
                <a:buFontTx/>
                <a:buNone/>
                <a:tabLst/>
                <a:defRPr/>
              </a:pPr>
              <a:t>24</a:t>
            </a:fld>
            <a:endParaRPr kumimoji="0" lang="iw-IL" sz="360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Arial" panose="020B0604020202020204" pitchFamily="34" charset="0"/>
            </a:endParaRPr>
          </a:p>
        </p:txBody>
      </p:sp>
      <p:pic>
        <p:nvPicPr>
          <p:cNvPr id="4" name="תמונה 3" descr="תמונה שמכילה טקסט, צילום מסך, תוכנה, סמל מחשב">
            <a:extLst>
              <a:ext uri="{FF2B5EF4-FFF2-40B4-BE49-F238E27FC236}">
                <a16:creationId xmlns:a16="http://schemas.microsoft.com/office/drawing/2014/main" id="{8F2FCB18-3C57-B3A3-0E05-61F4C7A9B5DC}"/>
              </a:ext>
            </a:extLst>
          </p:cNvPr>
          <p:cNvPicPr>
            <a:picLocks noChangeAspect="1"/>
          </p:cNvPicPr>
          <p:nvPr/>
        </p:nvPicPr>
        <p:blipFill>
          <a:blip r:embed="rId3"/>
          <a:stretch>
            <a:fillRect/>
          </a:stretch>
        </p:blipFill>
        <p:spPr>
          <a:xfrm>
            <a:off x="2530135" y="2023229"/>
            <a:ext cx="7131729" cy="3895386"/>
          </a:xfrm>
          <a:prstGeom prst="rect">
            <a:avLst/>
          </a:prstGeom>
        </p:spPr>
      </p:pic>
      <p:pic>
        <p:nvPicPr>
          <p:cNvPr id="3" name="תמונה 2">
            <a:extLst>
              <a:ext uri="{FF2B5EF4-FFF2-40B4-BE49-F238E27FC236}">
                <a16:creationId xmlns:a16="http://schemas.microsoft.com/office/drawing/2014/main" id="{8E0F4563-DC45-7E8E-97FE-6D78A79612B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3220545" cy="1011969"/>
          </a:xfrm>
          <a:prstGeom prst="rect">
            <a:avLst/>
          </a:prstGeom>
        </p:spPr>
      </p:pic>
      <p:sp>
        <p:nvSpPr>
          <p:cNvPr id="8" name="TextBox 3">
            <a:extLst>
              <a:ext uri="{FF2B5EF4-FFF2-40B4-BE49-F238E27FC236}">
                <a16:creationId xmlns:a16="http://schemas.microsoft.com/office/drawing/2014/main" id="{D256AEFA-2D29-7E15-FF4A-519704BBF727}"/>
              </a:ext>
            </a:extLst>
          </p:cNvPr>
          <p:cNvSpPr txBox="1"/>
          <p:nvPr/>
        </p:nvSpPr>
        <p:spPr>
          <a:xfrm>
            <a:off x="3648364" y="942109"/>
            <a:ext cx="4710545" cy="646331"/>
          </a:xfrm>
          <a:prstGeom prst="rect">
            <a:avLst/>
          </a:prstGeom>
          <a:noFill/>
        </p:spPr>
        <p:txBody>
          <a:bodyPr wrap="square" rtlCol="1">
            <a:spAutoFit/>
          </a:bodyPr>
          <a:lstStyle/>
          <a:p>
            <a:pPr algn="ctr"/>
            <a:r>
              <a:rPr lang="en-US" sz="3600" dirty="0"/>
              <a:t>Daily missions</a:t>
            </a:r>
            <a:endParaRPr lang="he-IL" sz="3600" dirty="0"/>
          </a:p>
        </p:txBody>
      </p:sp>
      <p:sp>
        <p:nvSpPr>
          <p:cNvPr id="9" name="לחצן פעולה: אחורה או הקודם 8">
            <a:hlinkClick r:id="rId5" action="ppaction://hlinksldjump" highlightClick="1"/>
            <a:extLst>
              <a:ext uri="{FF2B5EF4-FFF2-40B4-BE49-F238E27FC236}">
                <a16:creationId xmlns:a16="http://schemas.microsoft.com/office/drawing/2014/main" id="{66F89EC2-6A1B-DAA4-AFDC-C1D3ECCFD1A6}"/>
              </a:ext>
            </a:extLst>
          </p:cNvPr>
          <p:cNvSpPr/>
          <p:nvPr/>
        </p:nvSpPr>
        <p:spPr>
          <a:xfrm>
            <a:off x="376708" y="5713252"/>
            <a:ext cx="674254" cy="508000"/>
          </a:xfrm>
          <a:prstGeom prst="actionButtonBackPrevious">
            <a:avLst/>
          </a:prstGeom>
          <a:solidFill>
            <a:srgbClr val="23727B"/>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952239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279"/>
        <p:cNvGrpSpPr/>
        <p:nvPr/>
      </p:nvGrpSpPr>
      <p:grpSpPr>
        <a:xfrm>
          <a:off x="0" y="0"/>
          <a:ext cx="0" cy="0"/>
          <a:chOff x="0" y="0"/>
          <a:chExt cx="0" cy="0"/>
        </a:xfrm>
      </p:grpSpPr>
      <p:sp>
        <p:nvSpPr>
          <p:cNvPr id="2" name="Google Shape;266;p18">
            <a:extLst>
              <a:ext uri="{FF2B5EF4-FFF2-40B4-BE49-F238E27FC236}">
                <a16:creationId xmlns:a16="http://schemas.microsoft.com/office/drawing/2014/main" id="{379505C4-FD0C-4079-C77D-C55E01857206}"/>
              </a:ext>
            </a:extLst>
          </p:cNvPr>
          <p:cNvSpPr txBox="1">
            <a:spLocks/>
          </p:cNvSpPr>
          <p:nvPr/>
        </p:nvSpPr>
        <p:spPr bwMode="gray">
          <a:xfrm>
            <a:off x="0" y="908503"/>
            <a:ext cx="10431262" cy="706964"/>
          </a:xfrm>
          <a:prstGeom prst="rect">
            <a:avLst/>
          </a:prstGeom>
          <a:noFill/>
          <a:ln>
            <a:noFill/>
          </a:ln>
        </p:spPr>
        <p:txBody>
          <a:bodyPr spcFirstLastPara="1" vert="horz" wrap="square" lIns="91425" tIns="45700" rIns="91425" bIns="45700" rtlCol="0" anchor="ctr" anchorCtr="0">
            <a:normAutofit/>
          </a:bodyPr>
          <a:lstStyle>
            <a:lvl1pPr lvl="0" indent="0" algn="ctr" defTabSz="914400">
              <a:lnSpc>
                <a:spcPct val="100000"/>
              </a:lnSpc>
              <a:spcBef>
                <a:spcPts val="0"/>
              </a:spcBef>
              <a:spcAft>
                <a:spcPts val="0"/>
              </a:spcAft>
              <a:buClr>
                <a:srgbClr val="0070C0"/>
              </a:buClr>
              <a:buSzPts val="4400"/>
              <a:buFont typeface="Arial"/>
              <a:buNone/>
              <a:defRPr sz="4000">
                <a:latin typeface="Segoe UI Semilight" panose="020B0402040204020203" pitchFamily="34" charset="0"/>
                <a:ea typeface="+mj-ea"/>
                <a:cs typeface="Segoe UI Semilight" panose="020B0402040204020203" pitchFamily="34" charset="0"/>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marL="0" marR="0" lvl="0" indent="0" algn="ctr" defTabSz="914400" rtl="0" eaLnBrk="1" fontAlgn="auto" latinLnBrk="0" hangingPunct="1">
              <a:lnSpc>
                <a:spcPct val="100000"/>
              </a:lnSpc>
              <a:spcBef>
                <a:spcPts val="0"/>
              </a:spcBef>
              <a:spcAft>
                <a:spcPts val="0"/>
              </a:spcAft>
              <a:buClr>
                <a:srgbClr val="0070C0"/>
              </a:buClr>
              <a:buSzPts val="4400"/>
              <a:buFont typeface="Arial"/>
              <a:buNone/>
              <a:tabLst/>
              <a:defRPr/>
            </a:pPr>
            <a:r>
              <a:rPr kumimoji="0" lang="en-US" sz="4000" b="0" i="0" u="none" strike="noStrike" kern="1200" cap="none" spc="0" normalizeH="0" baseline="0" noProof="0" dirty="0">
                <a:ln>
                  <a:noFill/>
                </a:ln>
                <a:solidFill>
                  <a:prstClr val="white"/>
                </a:solidFill>
                <a:effectLst/>
                <a:uLnTx/>
                <a:uFillTx/>
                <a:latin typeface="Segoe UI Semilight" panose="020B0402040204020203" pitchFamily="34" charset="0"/>
                <a:ea typeface="+mj-ea"/>
                <a:cs typeface="Segoe UI Semilight" panose="020B0402040204020203" pitchFamily="34" charset="0"/>
              </a:rPr>
              <a:t>Location’s history (Task page)</a:t>
            </a:r>
            <a:endParaRPr kumimoji="0" lang="he-IL" sz="4000" b="0" i="0" u="none" strike="noStrike" kern="1200" cap="none" spc="0" normalizeH="0" baseline="0" noProof="0" dirty="0">
              <a:ln>
                <a:noFill/>
              </a:ln>
              <a:solidFill>
                <a:prstClr val="white"/>
              </a:solidFill>
              <a:effectLst/>
              <a:uLnTx/>
              <a:uFillTx/>
              <a:latin typeface="Segoe UI Semilight" panose="020B0402040204020203" pitchFamily="34" charset="0"/>
              <a:ea typeface="+mj-ea"/>
              <a:cs typeface="Segoe UI Semilight" panose="020B0402040204020203" pitchFamily="34" charset="0"/>
            </a:endParaRPr>
          </a:p>
        </p:txBody>
      </p:sp>
      <p:sp>
        <p:nvSpPr>
          <p:cNvPr id="6" name="מציין מיקום של מספר שקופית 2">
            <a:extLst>
              <a:ext uri="{FF2B5EF4-FFF2-40B4-BE49-F238E27FC236}">
                <a16:creationId xmlns:a16="http://schemas.microsoft.com/office/drawing/2014/main" id="{346DB4A9-A120-0A77-F5B3-C0C8AB4F72BC}"/>
              </a:ext>
            </a:extLst>
          </p:cNvPr>
          <p:cNvSpPr>
            <a:spLocks noGrp="1"/>
          </p:cNvSpPr>
          <p:nvPr>
            <p:ph type="sldNum" sz="quarter" idx="12"/>
          </p:nvPr>
        </p:nvSpPr>
        <p:spPr>
          <a:xfrm>
            <a:off x="10582183" y="743377"/>
            <a:ext cx="1609817" cy="1090789"/>
          </a:xfrm>
        </p:spPr>
        <p: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fld id="{00000000-1234-1234-1234-123412341234}" type="slidenum">
              <a:rPr kumimoji="0" lang="iw-IL" sz="3600" b="0" i="0" u="none" strike="noStrike" kern="1200" cap="none" spc="0" normalizeH="0" baseline="0" noProof="0" smtClean="0">
                <a:ln>
                  <a:noFill/>
                </a:ln>
                <a:solidFill>
                  <a:prstClr val="white">
                    <a:tint val="75000"/>
                  </a:prstClr>
                </a:solidFill>
                <a:effectLst/>
                <a:uLnTx/>
                <a:uFillTx/>
                <a:latin typeface="Trebuchet MS" panose="020B0603020202020204"/>
                <a:ea typeface="+mn-ea"/>
                <a:cs typeface="Arial" panose="020B0604020202020204" pitchFamily="34" charset="0"/>
              </a:rPr>
              <a:pPr marL="0" marR="0" lvl="0" indent="0" algn="ctr" defTabSz="457200" rtl="1" eaLnBrk="1" fontAlgn="auto" latinLnBrk="0" hangingPunct="1">
                <a:lnSpc>
                  <a:spcPct val="100000"/>
                </a:lnSpc>
                <a:spcBef>
                  <a:spcPts val="0"/>
                </a:spcBef>
                <a:spcAft>
                  <a:spcPts val="0"/>
                </a:spcAft>
                <a:buClrTx/>
                <a:buSzTx/>
                <a:buFontTx/>
                <a:buNone/>
                <a:tabLst/>
                <a:defRPr/>
              </a:pPr>
              <a:t>25</a:t>
            </a:fld>
            <a:endParaRPr kumimoji="0" lang="iw-IL" sz="360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Arial" panose="020B0604020202020204" pitchFamily="34" charset="0"/>
            </a:endParaRPr>
          </a:p>
        </p:txBody>
      </p:sp>
      <p:pic>
        <p:nvPicPr>
          <p:cNvPr id="7" name="תמונה 6" descr="תמונה שמכילה טקסט, מפה, צילום מסך, תוכנה">
            <a:extLst>
              <a:ext uri="{FF2B5EF4-FFF2-40B4-BE49-F238E27FC236}">
                <a16:creationId xmlns:a16="http://schemas.microsoft.com/office/drawing/2014/main" id="{6440D9A7-3C21-A2F1-DB8B-EB27BD1F3E7A}"/>
              </a:ext>
            </a:extLst>
          </p:cNvPr>
          <p:cNvPicPr>
            <a:picLocks noChangeAspect="1"/>
          </p:cNvPicPr>
          <p:nvPr/>
        </p:nvPicPr>
        <p:blipFill>
          <a:blip r:embed="rId3"/>
          <a:stretch>
            <a:fillRect/>
          </a:stretch>
        </p:blipFill>
        <p:spPr>
          <a:xfrm>
            <a:off x="2530135" y="2154288"/>
            <a:ext cx="7131729" cy="3579242"/>
          </a:xfrm>
          <a:prstGeom prst="rect">
            <a:avLst/>
          </a:prstGeom>
        </p:spPr>
      </p:pic>
      <p:pic>
        <p:nvPicPr>
          <p:cNvPr id="3" name="תמונה 2">
            <a:extLst>
              <a:ext uri="{FF2B5EF4-FFF2-40B4-BE49-F238E27FC236}">
                <a16:creationId xmlns:a16="http://schemas.microsoft.com/office/drawing/2014/main" id="{794196BD-8799-6470-FBD6-90771AE1161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3220545" cy="1011969"/>
          </a:xfrm>
          <a:prstGeom prst="rect">
            <a:avLst/>
          </a:prstGeom>
        </p:spPr>
      </p:pic>
      <p:sp>
        <p:nvSpPr>
          <p:cNvPr id="8" name="TextBox 3">
            <a:extLst>
              <a:ext uri="{FF2B5EF4-FFF2-40B4-BE49-F238E27FC236}">
                <a16:creationId xmlns:a16="http://schemas.microsoft.com/office/drawing/2014/main" id="{34B4D0CB-2410-5D2D-D154-3F22E53A5686}"/>
              </a:ext>
            </a:extLst>
          </p:cNvPr>
          <p:cNvSpPr txBox="1"/>
          <p:nvPr/>
        </p:nvSpPr>
        <p:spPr>
          <a:xfrm>
            <a:off x="3648364" y="942109"/>
            <a:ext cx="4710545" cy="646331"/>
          </a:xfrm>
          <a:prstGeom prst="rect">
            <a:avLst/>
          </a:prstGeom>
          <a:noFill/>
        </p:spPr>
        <p:txBody>
          <a:bodyPr wrap="square" rtlCol="1">
            <a:spAutoFit/>
          </a:bodyPr>
          <a:lstStyle/>
          <a:p>
            <a:pPr algn="ctr"/>
            <a:r>
              <a:rPr lang="en-US" sz="3600" dirty="0"/>
              <a:t>Task page</a:t>
            </a:r>
            <a:endParaRPr lang="he-IL" sz="3600" dirty="0"/>
          </a:p>
        </p:txBody>
      </p:sp>
      <p:sp>
        <p:nvSpPr>
          <p:cNvPr id="9" name="לחצן פעולה: אחורה או הקודם 8">
            <a:hlinkClick r:id="rId5" action="ppaction://hlinksldjump" highlightClick="1"/>
            <a:extLst>
              <a:ext uri="{FF2B5EF4-FFF2-40B4-BE49-F238E27FC236}">
                <a16:creationId xmlns:a16="http://schemas.microsoft.com/office/drawing/2014/main" id="{2506AC19-9B71-4CFD-2D7E-05CED96515FF}"/>
              </a:ext>
            </a:extLst>
          </p:cNvPr>
          <p:cNvSpPr/>
          <p:nvPr/>
        </p:nvSpPr>
        <p:spPr>
          <a:xfrm>
            <a:off x="376708" y="5713252"/>
            <a:ext cx="674254" cy="508000"/>
          </a:xfrm>
          <a:prstGeom prst="actionButtonBackPrevious">
            <a:avLst/>
          </a:prstGeom>
          <a:solidFill>
            <a:srgbClr val="23727B"/>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176370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279"/>
        <p:cNvGrpSpPr/>
        <p:nvPr/>
      </p:nvGrpSpPr>
      <p:grpSpPr>
        <a:xfrm>
          <a:off x="0" y="0"/>
          <a:ext cx="0" cy="0"/>
          <a:chOff x="0" y="0"/>
          <a:chExt cx="0" cy="0"/>
        </a:xfrm>
      </p:grpSpPr>
      <p:sp>
        <p:nvSpPr>
          <p:cNvPr id="6" name="מציין מיקום של מספר שקופית 2">
            <a:extLst>
              <a:ext uri="{FF2B5EF4-FFF2-40B4-BE49-F238E27FC236}">
                <a16:creationId xmlns:a16="http://schemas.microsoft.com/office/drawing/2014/main" id="{346DB4A9-A120-0A77-F5B3-C0C8AB4F72BC}"/>
              </a:ext>
            </a:extLst>
          </p:cNvPr>
          <p:cNvSpPr>
            <a:spLocks noGrp="1"/>
          </p:cNvSpPr>
          <p:nvPr>
            <p:ph type="sldNum" sz="quarter" idx="12"/>
          </p:nvPr>
        </p:nvSpPr>
        <p:spPr>
          <a:xfrm>
            <a:off x="10582183" y="743377"/>
            <a:ext cx="1609817" cy="1090789"/>
          </a:xfrm>
        </p:spPr>
        <p: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fld id="{00000000-1234-1234-1234-123412341234}" type="slidenum">
              <a:rPr kumimoji="0" lang="iw-IL" sz="3600" b="0" i="0" u="none" strike="noStrike" kern="1200" cap="none" spc="0" normalizeH="0" baseline="0" noProof="0" smtClean="0">
                <a:ln>
                  <a:noFill/>
                </a:ln>
                <a:solidFill>
                  <a:prstClr val="white">
                    <a:tint val="75000"/>
                  </a:prstClr>
                </a:solidFill>
                <a:effectLst/>
                <a:uLnTx/>
                <a:uFillTx/>
                <a:latin typeface="Trebuchet MS" panose="020B0603020202020204"/>
                <a:ea typeface="+mn-ea"/>
                <a:cs typeface="Arial" panose="020B0604020202020204" pitchFamily="34" charset="0"/>
              </a:rPr>
              <a:pPr marL="0" marR="0" lvl="0" indent="0" algn="ctr" defTabSz="457200" rtl="1" eaLnBrk="1" fontAlgn="auto" latinLnBrk="0" hangingPunct="1">
                <a:lnSpc>
                  <a:spcPct val="100000"/>
                </a:lnSpc>
                <a:spcBef>
                  <a:spcPts val="0"/>
                </a:spcBef>
                <a:spcAft>
                  <a:spcPts val="0"/>
                </a:spcAft>
                <a:buClrTx/>
                <a:buSzTx/>
                <a:buFontTx/>
                <a:buNone/>
                <a:tabLst/>
                <a:defRPr/>
              </a:pPr>
              <a:t>26</a:t>
            </a:fld>
            <a:endParaRPr kumimoji="0" lang="iw-IL" sz="360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Arial" panose="020B0604020202020204" pitchFamily="34" charset="0"/>
            </a:endParaRPr>
          </a:p>
        </p:txBody>
      </p:sp>
      <p:pic>
        <p:nvPicPr>
          <p:cNvPr id="4" name="תמונה 3" descr="תמונה שמכילה טקסט, צילום מסך, מספר, גופן">
            <a:extLst>
              <a:ext uri="{FF2B5EF4-FFF2-40B4-BE49-F238E27FC236}">
                <a16:creationId xmlns:a16="http://schemas.microsoft.com/office/drawing/2014/main" id="{99D16CCA-1C1F-99C0-F7A1-A6D4DA1370C6}"/>
              </a:ext>
            </a:extLst>
          </p:cNvPr>
          <p:cNvPicPr>
            <a:picLocks noChangeAspect="1"/>
          </p:cNvPicPr>
          <p:nvPr/>
        </p:nvPicPr>
        <p:blipFill>
          <a:blip r:embed="rId3"/>
          <a:stretch>
            <a:fillRect/>
          </a:stretch>
        </p:blipFill>
        <p:spPr>
          <a:xfrm>
            <a:off x="2530135" y="2043452"/>
            <a:ext cx="7131729" cy="3601245"/>
          </a:xfrm>
          <a:prstGeom prst="rect">
            <a:avLst/>
          </a:prstGeom>
        </p:spPr>
      </p:pic>
      <p:pic>
        <p:nvPicPr>
          <p:cNvPr id="3" name="תמונה 2">
            <a:extLst>
              <a:ext uri="{FF2B5EF4-FFF2-40B4-BE49-F238E27FC236}">
                <a16:creationId xmlns:a16="http://schemas.microsoft.com/office/drawing/2014/main" id="{637BCE74-9C5E-6313-A9B0-7A08942C25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3220545" cy="1011969"/>
          </a:xfrm>
          <a:prstGeom prst="rect">
            <a:avLst/>
          </a:prstGeom>
        </p:spPr>
      </p:pic>
      <p:sp>
        <p:nvSpPr>
          <p:cNvPr id="8" name="TextBox 3">
            <a:extLst>
              <a:ext uri="{FF2B5EF4-FFF2-40B4-BE49-F238E27FC236}">
                <a16:creationId xmlns:a16="http://schemas.microsoft.com/office/drawing/2014/main" id="{7A02D39A-C3FA-7BE7-21F4-839D0DA24668}"/>
              </a:ext>
            </a:extLst>
          </p:cNvPr>
          <p:cNvSpPr txBox="1"/>
          <p:nvPr/>
        </p:nvSpPr>
        <p:spPr>
          <a:xfrm>
            <a:off x="2341925" y="965605"/>
            <a:ext cx="7508147" cy="646331"/>
          </a:xfrm>
          <a:prstGeom prst="rect">
            <a:avLst/>
          </a:prstGeom>
          <a:noFill/>
        </p:spPr>
        <p:txBody>
          <a:bodyPr wrap="square" rtlCol="1">
            <a:spAutoFit/>
          </a:bodyPr>
          <a:lstStyle/>
          <a:p>
            <a:pPr algn="ctr"/>
            <a:r>
              <a:rPr lang="en-US" sz="3600" dirty="0"/>
              <a:t>Users authorization (Admin page)</a:t>
            </a:r>
          </a:p>
        </p:txBody>
      </p:sp>
      <p:sp>
        <p:nvSpPr>
          <p:cNvPr id="9" name="לחצן פעולה: אחורה או הקודם 8">
            <a:hlinkClick r:id="rId5" action="ppaction://hlinksldjump" highlightClick="1"/>
            <a:extLst>
              <a:ext uri="{FF2B5EF4-FFF2-40B4-BE49-F238E27FC236}">
                <a16:creationId xmlns:a16="http://schemas.microsoft.com/office/drawing/2014/main" id="{0B7BC1B6-EAE9-1FDB-304F-11FDF5356067}"/>
              </a:ext>
            </a:extLst>
          </p:cNvPr>
          <p:cNvSpPr/>
          <p:nvPr/>
        </p:nvSpPr>
        <p:spPr>
          <a:xfrm>
            <a:off x="376708" y="5713252"/>
            <a:ext cx="674254" cy="508000"/>
          </a:xfrm>
          <a:prstGeom prst="actionButtonBackPrevious">
            <a:avLst/>
          </a:prstGeom>
          <a:solidFill>
            <a:srgbClr val="23727B"/>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5460905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279"/>
        <p:cNvGrpSpPr/>
        <p:nvPr/>
      </p:nvGrpSpPr>
      <p:grpSpPr>
        <a:xfrm>
          <a:off x="0" y="0"/>
          <a:ext cx="0" cy="0"/>
          <a:chOff x="0" y="0"/>
          <a:chExt cx="0" cy="0"/>
        </a:xfrm>
      </p:grpSpPr>
      <p:sp>
        <p:nvSpPr>
          <p:cNvPr id="2" name="Google Shape;266;p18">
            <a:extLst>
              <a:ext uri="{FF2B5EF4-FFF2-40B4-BE49-F238E27FC236}">
                <a16:creationId xmlns:a16="http://schemas.microsoft.com/office/drawing/2014/main" id="{379505C4-FD0C-4079-C77D-C55E01857206}"/>
              </a:ext>
            </a:extLst>
          </p:cNvPr>
          <p:cNvSpPr txBox="1">
            <a:spLocks/>
          </p:cNvSpPr>
          <p:nvPr/>
        </p:nvSpPr>
        <p:spPr bwMode="gray">
          <a:xfrm>
            <a:off x="0" y="908503"/>
            <a:ext cx="10431262" cy="706964"/>
          </a:xfrm>
          <a:prstGeom prst="rect">
            <a:avLst/>
          </a:prstGeom>
          <a:noFill/>
          <a:ln>
            <a:noFill/>
          </a:ln>
        </p:spPr>
        <p:txBody>
          <a:bodyPr spcFirstLastPara="1" vert="horz" wrap="square" lIns="91425" tIns="45700" rIns="91425" bIns="45700" rtlCol="0" anchor="ctr" anchorCtr="0">
            <a:normAutofit/>
          </a:bodyPr>
          <a:lstStyle>
            <a:lvl1pPr lvl="0" indent="0" algn="ctr" defTabSz="914400">
              <a:lnSpc>
                <a:spcPct val="100000"/>
              </a:lnSpc>
              <a:spcBef>
                <a:spcPts val="0"/>
              </a:spcBef>
              <a:spcAft>
                <a:spcPts val="0"/>
              </a:spcAft>
              <a:buClr>
                <a:srgbClr val="0070C0"/>
              </a:buClr>
              <a:buSzPts val="4400"/>
              <a:buFont typeface="Arial"/>
              <a:buNone/>
              <a:defRPr sz="4000">
                <a:latin typeface="Segoe UI Semilight" panose="020B0402040204020203" pitchFamily="34" charset="0"/>
                <a:ea typeface="+mj-ea"/>
                <a:cs typeface="Segoe UI Semilight" panose="020B0402040204020203" pitchFamily="34" charset="0"/>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marL="0" marR="0" lvl="0" indent="0" algn="ctr" defTabSz="914400" rtl="0" eaLnBrk="1" fontAlgn="auto" latinLnBrk="0" hangingPunct="1">
              <a:lnSpc>
                <a:spcPct val="100000"/>
              </a:lnSpc>
              <a:spcBef>
                <a:spcPts val="0"/>
              </a:spcBef>
              <a:spcAft>
                <a:spcPts val="0"/>
              </a:spcAft>
              <a:buClr>
                <a:srgbClr val="0070C0"/>
              </a:buClr>
              <a:buSzPts val="4400"/>
              <a:buFont typeface="Arial"/>
              <a:buNone/>
              <a:tabLst/>
              <a:defRPr/>
            </a:pPr>
            <a:r>
              <a:rPr kumimoji="0" lang="en-US" sz="4000" b="0" i="0" u="none" strike="noStrike" kern="1200" cap="none" spc="0" normalizeH="0" baseline="0" noProof="0" dirty="0">
                <a:ln>
                  <a:noFill/>
                </a:ln>
                <a:solidFill>
                  <a:prstClr val="white"/>
                </a:solidFill>
                <a:effectLst/>
                <a:uLnTx/>
                <a:uFillTx/>
                <a:latin typeface="Segoe UI Semilight" panose="020B0402040204020203" pitchFamily="34" charset="0"/>
                <a:ea typeface="+mj-ea"/>
                <a:cs typeface="Segoe UI Semilight" panose="020B0402040204020203" pitchFamily="34" charset="0"/>
              </a:rPr>
              <a:t>Edit/Add a user</a:t>
            </a:r>
          </a:p>
        </p:txBody>
      </p:sp>
      <p:sp>
        <p:nvSpPr>
          <p:cNvPr id="6" name="מציין מיקום של מספר שקופית 2">
            <a:extLst>
              <a:ext uri="{FF2B5EF4-FFF2-40B4-BE49-F238E27FC236}">
                <a16:creationId xmlns:a16="http://schemas.microsoft.com/office/drawing/2014/main" id="{346DB4A9-A120-0A77-F5B3-C0C8AB4F72BC}"/>
              </a:ext>
            </a:extLst>
          </p:cNvPr>
          <p:cNvSpPr>
            <a:spLocks noGrp="1"/>
          </p:cNvSpPr>
          <p:nvPr>
            <p:ph type="sldNum" sz="quarter" idx="12"/>
          </p:nvPr>
        </p:nvSpPr>
        <p:spPr>
          <a:xfrm>
            <a:off x="10582183" y="743377"/>
            <a:ext cx="1609817" cy="1090789"/>
          </a:xfrm>
        </p:spPr>
        <p: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fld id="{00000000-1234-1234-1234-123412341234}" type="slidenum">
              <a:rPr kumimoji="0" lang="iw-IL" sz="3600" b="0" i="0" u="none" strike="noStrike" kern="1200" cap="none" spc="0" normalizeH="0" baseline="0" noProof="0" smtClean="0">
                <a:ln>
                  <a:noFill/>
                </a:ln>
                <a:solidFill>
                  <a:prstClr val="white">
                    <a:tint val="75000"/>
                  </a:prstClr>
                </a:solidFill>
                <a:effectLst/>
                <a:uLnTx/>
                <a:uFillTx/>
                <a:latin typeface="Trebuchet MS" panose="020B0603020202020204"/>
                <a:ea typeface="+mn-ea"/>
                <a:cs typeface="Arial" panose="020B0604020202020204" pitchFamily="34" charset="0"/>
              </a:rPr>
              <a:pPr marL="0" marR="0" lvl="0" indent="0" algn="ctr" defTabSz="457200" rtl="1" eaLnBrk="1" fontAlgn="auto" latinLnBrk="0" hangingPunct="1">
                <a:lnSpc>
                  <a:spcPct val="100000"/>
                </a:lnSpc>
                <a:spcBef>
                  <a:spcPts val="0"/>
                </a:spcBef>
                <a:spcAft>
                  <a:spcPts val="0"/>
                </a:spcAft>
                <a:buClrTx/>
                <a:buSzTx/>
                <a:buFontTx/>
                <a:buNone/>
                <a:tabLst/>
                <a:defRPr/>
              </a:pPr>
              <a:t>27</a:t>
            </a:fld>
            <a:endParaRPr kumimoji="0" lang="iw-IL" sz="360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Arial" panose="020B0604020202020204" pitchFamily="34" charset="0"/>
            </a:endParaRPr>
          </a:p>
        </p:txBody>
      </p:sp>
      <p:pic>
        <p:nvPicPr>
          <p:cNvPr id="7" name="תמונה 6" descr="תמונה שמכילה טקסט, צילום מסך, תוכנה, תכונות מולטימדיה">
            <a:extLst>
              <a:ext uri="{FF2B5EF4-FFF2-40B4-BE49-F238E27FC236}">
                <a16:creationId xmlns:a16="http://schemas.microsoft.com/office/drawing/2014/main" id="{DFCAE46E-6CFA-8D16-FA9B-6D0BB5984488}"/>
              </a:ext>
            </a:extLst>
          </p:cNvPr>
          <p:cNvPicPr>
            <a:picLocks noChangeAspect="1"/>
          </p:cNvPicPr>
          <p:nvPr/>
        </p:nvPicPr>
        <p:blipFill>
          <a:blip r:embed="rId3"/>
          <a:stretch>
            <a:fillRect/>
          </a:stretch>
        </p:blipFill>
        <p:spPr>
          <a:xfrm>
            <a:off x="2530135" y="1920472"/>
            <a:ext cx="7131729" cy="3570364"/>
          </a:xfrm>
          <a:prstGeom prst="rect">
            <a:avLst/>
          </a:prstGeom>
        </p:spPr>
      </p:pic>
      <p:pic>
        <p:nvPicPr>
          <p:cNvPr id="3" name="תמונה 2">
            <a:extLst>
              <a:ext uri="{FF2B5EF4-FFF2-40B4-BE49-F238E27FC236}">
                <a16:creationId xmlns:a16="http://schemas.microsoft.com/office/drawing/2014/main" id="{8B5DE3F0-40D8-121D-59BE-1ADD38B79D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3220545" cy="1011969"/>
          </a:xfrm>
          <a:prstGeom prst="rect">
            <a:avLst/>
          </a:prstGeom>
        </p:spPr>
      </p:pic>
      <p:sp>
        <p:nvSpPr>
          <p:cNvPr id="10" name="TextBox 3">
            <a:extLst>
              <a:ext uri="{FF2B5EF4-FFF2-40B4-BE49-F238E27FC236}">
                <a16:creationId xmlns:a16="http://schemas.microsoft.com/office/drawing/2014/main" id="{A63E8A9F-C3FF-0FF4-4443-E15AD53156DC}"/>
              </a:ext>
            </a:extLst>
          </p:cNvPr>
          <p:cNvSpPr txBox="1"/>
          <p:nvPr/>
        </p:nvSpPr>
        <p:spPr>
          <a:xfrm>
            <a:off x="2341925" y="965605"/>
            <a:ext cx="7508147" cy="646331"/>
          </a:xfrm>
          <a:prstGeom prst="rect">
            <a:avLst/>
          </a:prstGeom>
          <a:noFill/>
        </p:spPr>
        <p:txBody>
          <a:bodyPr wrap="square" rtlCol="1">
            <a:spAutoFit/>
          </a:bodyPr>
          <a:lstStyle/>
          <a:p>
            <a:pPr algn="ctr"/>
            <a:r>
              <a:rPr lang="en-US" sz="3600" dirty="0"/>
              <a:t>Edit/Add a user</a:t>
            </a:r>
          </a:p>
        </p:txBody>
      </p:sp>
      <p:sp>
        <p:nvSpPr>
          <p:cNvPr id="11" name="לחצן פעולה: אחורה או הקודם 10">
            <a:hlinkClick r:id="rId5" action="ppaction://hlinksldjump" highlightClick="1"/>
            <a:extLst>
              <a:ext uri="{FF2B5EF4-FFF2-40B4-BE49-F238E27FC236}">
                <a16:creationId xmlns:a16="http://schemas.microsoft.com/office/drawing/2014/main" id="{DF207C92-FC52-DC0B-7F2C-146A9804FAE8}"/>
              </a:ext>
            </a:extLst>
          </p:cNvPr>
          <p:cNvSpPr/>
          <p:nvPr/>
        </p:nvSpPr>
        <p:spPr>
          <a:xfrm>
            <a:off x="376708" y="5713252"/>
            <a:ext cx="674254" cy="508000"/>
          </a:xfrm>
          <a:prstGeom prst="actionButtonBackPrevious">
            <a:avLst/>
          </a:prstGeom>
          <a:solidFill>
            <a:srgbClr val="23727B"/>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925530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279"/>
        <p:cNvGrpSpPr/>
        <p:nvPr/>
      </p:nvGrpSpPr>
      <p:grpSpPr>
        <a:xfrm>
          <a:off x="0" y="0"/>
          <a:ext cx="0" cy="0"/>
          <a:chOff x="0" y="0"/>
          <a:chExt cx="0" cy="0"/>
        </a:xfrm>
      </p:grpSpPr>
      <p:sp>
        <p:nvSpPr>
          <p:cNvPr id="2" name="Google Shape;266;p18">
            <a:extLst>
              <a:ext uri="{FF2B5EF4-FFF2-40B4-BE49-F238E27FC236}">
                <a16:creationId xmlns:a16="http://schemas.microsoft.com/office/drawing/2014/main" id="{379505C4-FD0C-4079-C77D-C55E01857206}"/>
              </a:ext>
            </a:extLst>
          </p:cNvPr>
          <p:cNvSpPr txBox="1">
            <a:spLocks/>
          </p:cNvSpPr>
          <p:nvPr/>
        </p:nvSpPr>
        <p:spPr bwMode="gray">
          <a:xfrm>
            <a:off x="0" y="908503"/>
            <a:ext cx="10431262" cy="706964"/>
          </a:xfrm>
          <a:prstGeom prst="rect">
            <a:avLst/>
          </a:prstGeom>
          <a:noFill/>
          <a:ln>
            <a:noFill/>
          </a:ln>
        </p:spPr>
        <p:txBody>
          <a:bodyPr spcFirstLastPara="1" vert="horz" wrap="square" lIns="91425" tIns="45700" rIns="91425" bIns="45700" rtlCol="0" anchor="ctr" anchorCtr="0">
            <a:normAutofit/>
          </a:bodyPr>
          <a:lstStyle>
            <a:lvl1pPr lvl="0" indent="0" algn="ctr" defTabSz="914400">
              <a:lnSpc>
                <a:spcPct val="100000"/>
              </a:lnSpc>
              <a:spcBef>
                <a:spcPts val="0"/>
              </a:spcBef>
              <a:spcAft>
                <a:spcPts val="0"/>
              </a:spcAft>
              <a:buClr>
                <a:srgbClr val="0070C0"/>
              </a:buClr>
              <a:buSzPts val="4400"/>
              <a:buFont typeface="Arial"/>
              <a:buNone/>
              <a:defRPr sz="4000">
                <a:latin typeface="Segoe UI Semilight" panose="020B0402040204020203" pitchFamily="34" charset="0"/>
                <a:ea typeface="+mj-ea"/>
                <a:cs typeface="Segoe UI Semilight" panose="020B0402040204020203" pitchFamily="34" charset="0"/>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marL="0" marR="0" lvl="0" indent="0" algn="ctr" defTabSz="914400" rtl="0" eaLnBrk="1" fontAlgn="auto" latinLnBrk="0" hangingPunct="1">
              <a:lnSpc>
                <a:spcPct val="100000"/>
              </a:lnSpc>
              <a:spcBef>
                <a:spcPts val="0"/>
              </a:spcBef>
              <a:spcAft>
                <a:spcPts val="0"/>
              </a:spcAft>
              <a:buClr>
                <a:srgbClr val="0070C0"/>
              </a:buClr>
              <a:buSzPts val="4400"/>
              <a:buFont typeface="Arial"/>
              <a:buNone/>
              <a:tabLst/>
              <a:defRPr/>
            </a:pPr>
            <a:r>
              <a:rPr kumimoji="0" lang="en-US" sz="4000" b="0" i="0" u="none" strike="noStrike" kern="1200" cap="none" spc="0" normalizeH="0" baseline="0" noProof="0" dirty="0">
                <a:ln>
                  <a:noFill/>
                </a:ln>
                <a:solidFill>
                  <a:prstClr val="white"/>
                </a:solidFill>
                <a:effectLst/>
                <a:uLnTx/>
                <a:uFillTx/>
                <a:latin typeface="Segoe UI Semilight" panose="020B0402040204020203" pitchFamily="34" charset="0"/>
                <a:ea typeface="+mj-ea"/>
                <a:cs typeface="Segoe UI Semilight" panose="020B0402040204020203" pitchFamily="34" charset="0"/>
              </a:rPr>
              <a:t>Filling a task</a:t>
            </a:r>
          </a:p>
        </p:txBody>
      </p:sp>
      <p:sp>
        <p:nvSpPr>
          <p:cNvPr id="6" name="מציין מיקום של מספר שקופית 2">
            <a:extLst>
              <a:ext uri="{FF2B5EF4-FFF2-40B4-BE49-F238E27FC236}">
                <a16:creationId xmlns:a16="http://schemas.microsoft.com/office/drawing/2014/main" id="{346DB4A9-A120-0A77-F5B3-C0C8AB4F72BC}"/>
              </a:ext>
            </a:extLst>
          </p:cNvPr>
          <p:cNvSpPr>
            <a:spLocks noGrp="1"/>
          </p:cNvSpPr>
          <p:nvPr>
            <p:ph type="sldNum" sz="quarter" idx="12"/>
          </p:nvPr>
        </p:nvSpPr>
        <p:spPr>
          <a:xfrm>
            <a:off x="10582183" y="743377"/>
            <a:ext cx="1609817" cy="1090789"/>
          </a:xfrm>
        </p:spPr>
        <p:txBody>
          <a:bodyPr/>
          <a:lstStyle/>
          <a:p>
            <a:pPr marL="0" marR="0" lvl="0" indent="0" algn="ctr" defTabSz="457200" rtl="1" eaLnBrk="1" fontAlgn="auto" latinLnBrk="0" hangingPunct="1">
              <a:lnSpc>
                <a:spcPct val="100000"/>
              </a:lnSpc>
              <a:spcBef>
                <a:spcPts val="0"/>
              </a:spcBef>
              <a:spcAft>
                <a:spcPts val="0"/>
              </a:spcAft>
              <a:buClrTx/>
              <a:buSzTx/>
              <a:buFontTx/>
              <a:buNone/>
              <a:tabLst/>
              <a:defRPr/>
            </a:pPr>
            <a:fld id="{00000000-1234-1234-1234-123412341234}" type="slidenum">
              <a:rPr kumimoji="0" lang="iw-IL" sz="3600" b="0" i="0" u="none" strike="noStrike" kern="1200" cap="none" spc="0" normalizeH="0" baseline="0" noProof="0" smtClean="0">
                <a:ln>
                  <a:noFill/>
                </a:ln>
                <a:solidFill>
                  <a:prstClr val="white">
                    <a:tint val="75000"/>
                  </a:prstClr>
                </a:solidFill>
                <a:effectLst/>
                <a:uLnTx/>
                <a:uFillTx/>
                <a:latin typeface="Trebuchet MS" panose="020B0603020202020204"/>
                <a:ea typeface="+mn-ea"/>
                <a:cs typeface="Arial" panose="020B0604020202020204" pitchFamily="34" charset="0"/>
              </a:rPr>
              <a:pPr marL="0" marR="0" lvl="0" indent="0" algn="ctr" defTabSz="457200" rtl="1" eaLnBrk="1" fontAlgn="auto" latinLnBrk="0" hangingPunct="1">
                <a:lnSpc>
                  <a:spcPct val="100000"/>
                </a:lnSpc>
                <a:spcBef>
                  <a:spcPts val="0"/>
                </a:spcBef>
                <a:spcAft>
                  <a:spcPts val="0"/>
                </a:spcAft>
                <a:buClrTx/>
                <a:buSzTx/>
                <a:buFontTx/>
                <a:buNone/>
                <a:tabLst/>
                <a:defRPr/>
              </a:pPr>
              <a:t>28</a:t>
            </a:fld>
            <a:endParaRPr kumimoji="0" lang="iw-IL" sz="3600" b="0" i="0" u="none" strike="noStrike" kern="1200" cap="none" spc="0" normalizeH="0" baseline="0" noProof="0" dirty="0">
              <a:ln>
                <a:noFill/>
              </a:ln>
              <a:solidFill>
                <a:prstClr val="white">
                  <a:tint val="75000"/>
                </a:prstClr>
              </a:solidFill>
              <a:effectLst/>
              <a:uLnTx/>
              <a:uFillTx/>
              <a:latin typeface="Trebuchet MS" panose="020B0603020202020204"/>
              <a:ea typeface="+mn-ea"/>
              <a:cs typeface="Arial" panose="020B0604020202020204" pitchFamily="34" charset="0"/>
            </a:endParaRPr>
          </a:p>
        </p:txBody>
      </p:sp>
      <p:pic>
        <p:nvPicPr>
          <p:cNvPr id="4" name="תמונה 3" descr="תמונה שמכילה טקסט, צילום מסך, מחשב, תוכנה">
            <a:extLst>
              <a:ext uri="{FF2B5EF4-FFF2-40B4-BE49-F238E27FC236}">
                <a16:creationId xmlns:a16="http://schemas.microsoft.com/office/drawing/2014/main" id="{FA23929D-4379-6AFD-9260-5766DC35DE06}"/>
              </a:ext>
            </a:extLst>
          </p:cNvPr>
          <p:cNvPicPr>
            <a:picLocks noChangeAspect="1"/>
          </p:cNvPicPr>
          <p:nvPr/>
        </p:nvPicPr>
        <p:blipFill>
          <a:blip r:embed="rId3"/>
          <a:stretch>
            <a:fillRect/>
          </a:stretch>
        </p:blipFill>
        <p:spPr>
          <a:xfrm>
            <a:off x="2530135" y="1981859"/>
            <a:ext cx="7131729" cy="3570364"/>
          </a:xfrm>
          <a:prstGeom prst="rect">
            <a:avLst/>
          </a:prstGeom>
        </p:spPr>
      </p:pic>
      <p:pic>
        <p:nvPicPr>
          <p:cNvPr id="3" name="תמונה 2">
            <a:extLst>
              <a:ext uri="{FF2B5EF4-FFF2-40B4-BE49-F238E27FC236}">
                <a16:creationId xmlns:a16="http://schemas.microsoft.com/office/drawing/2014/main" id="{7B6E0CAC-648D-AD88-A5EA-1957A31EC3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3220545" cy="1011969"/>
          </a:xfrm>
          <a:prstGeom prst="rect">
            <a:avLst/>
          </a:prstGeom>
        </p:spPr>
      </p:pic>
      <p:sp>
        <p:nvSpPr>
          <p:cNvPr id="8" name="TextBox 3">
            <a:extLst>
              <a:ext uri="{FF2B5EF4-FFF2-40B4-BE49-F238E27FC236}">
                <a16:creationId xmlns:a16="http://schemas.microsoft.com/office/drawing/2014/main" id="{5EC3D7DF-3DD6-5752-0862-32C1E89714C4}"/>
              </a:ext>
            </a:extLst>
          </p:cNvPr>
          <p:cNvSpPr txBox="1"/>
          <p:nvPr/>
        </p:nvSpPr>
        <p:spPr>
          <a:xfrm>
            <a:off x="2341925" y="965605"/>
            <a:ext cx="7508147" cy="646331"/>
          </a:xfrm>
          <a:prstGeom prst="rect">
            <a:avLst/>
          </a:prstGeom>
          <a:noFill/>
        </p:spPr>
        <p:txBody>
          <a:bodyPr wrap="square" rtlCol="1">
            <a:spAutoFit/>
          </a:bodyPr>
          <a:lstStyle/>
          <a:p>
            <a:pPr algn="ctr"/>
            <a:r>
              <a:rPr lang="en-US" sz="3600" dirty="0"/>
              <a:t>Filling a task</a:t>
            </a:r>
          </a:p>
        </p:txBody>
      </p:sp>
      <p:sp>
        <p:nvSpPr>
          <p:cNvPr id="9" name="לחצן פעולה: אחורה או הקודם 8">
            <a:hlinkClick r:id="rId5" action="ppaction://hlinksldjump" highlightClick="1"/>
            <a:extLst>
              <a:ext uri="{FF2B5EF4-FFF2-40B4-BE49-F238E27FC236}">
                <a16:creationId xmlns:a16="http://schemas.microsoft.com/office/drawing/2014/main" id="{AFDBFD33-833E-99D7-7BED-5672AF995210}"/>
              </a:ext>
            </a:extLst>
          </p:cNvPr>
          <p:cNvSpPr/>
          <p:nvPr/>
        </p:nvSpPr>
        <p:spPr>
          <a:xfrm>
            <a:off x="376708" y="5713252"/>
            <a:ext cx="674254" cy="508000"/>
          </a:xfrm>
          <a:prstGeom prst="actionButtonBackPrevious">
            <a:avLst/>
          </a:prstGeom>
          <a:solidFill>
            <a:srgbClr val="23727B"/>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157981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95782" y="544946"/>
            <a:ext cx="5689600" cy="646331"/>
          </a:xfrm>
          <a:prstGeom prst="rect">
            <a:avLst/>
          </a:prstGeom>
          <a:noFill/>
        </p:spPr>
        <p:txBody>
          <a:bodyPr wrap="square" rtlCol="1">
            <a:spAutoFit/>
          </a:bodyPr>
          <a:lstStyle/>
          <a:p>
            <a:pPr algn="ctr"/>
            <a:r>
              <a:rPr lang="en-US" sz="3600" dirty="0"/>
              <a:t>Unexpected problems</a:t>
            </a:r>
          </a:p>
        </p:txBody>
      </p:sp>
      <p:sp>
        <p:nvSpPr>
          <p:cNvPr id="2" name="TextBox 1"/>
          <p:cNvSpPr txBox="1"/>
          <p:nvPr/>
        </p:nvSpPr>
        <p:spPr>
          <a:xfrm>
            <a:off x="2235200" y="1187583"/>
            <a:ext cx="9254837" cy="369332"/>
          </a:xfrm>
          <a:prstGeom prst="rect">
            <a:avLst/>
          </a:prstGeom>
          <a:noFill/>
        </p:spPr>
        <p:txBody>
          <a:bodyPr wrap="square" rtlCol="1">
            <a:spAutoFit/>
          </a:bodyPr>
          <a:lstStyle/>
          <a:p>
            <a:pPr algn="l"/>
            <a:r>
              <a:rPr lang="en-US" dirty="0"/>
              <a:t>Unexpected problems that appeared during the implementation of the project</a:t>
            </a:r>
            <a:endParaRPr lang="he-IL" dirty="0"/>
          </a:p>
        </p:txBody>
      </p:sp>
      <p:pic>
        <p:nvPicPr>
          <p:cNvPr id="5" name="תמונה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220545" cy="1011969"/>
          </a:xfrm>
          <a:prstGeom prst="rect">
            <a:avLst/>
          </a:prstGeom>
        </p:spPr>
      </p:pic>
      <p:sp>
        <p:nvSpPr>
          <p:cNvPr id="3" name="מציין מיקום תוכן 2">
            <a:extLst>
              <a:ext uri="{FF2B5EF4-FFF2-40B4-BE49-F238E27FC236}">
                <a16:creationId xmlns:a16="http://schemas.microsoft.com/office/drawing/2014/main" id="{F21C69A9-6FC5-8048-EA4A-7E13936E9257}"/>
              </a:ext>
            </a:extLst>
          </p:cNvPr>
          <p:cNvSpPr>
            <a:spLocks noGrp="1"/>
          </p:cNvSpPr>
          <p:nvPr>
            <p:ph idx="1"/>
          </p:nvPr>
        </p:nvSpPr>
        <p:spPr>
          <a:xfrm>
            <a:off x="1214124" y="1732529"/>
            <a:ext cx="9982297" cy="4177271"/>
          </a:xfrm>
        </p:spPr>
        <p:txBody>
          <a:bodyPr>
            <a:noAutofit/>
          </a:bodyPr>
          <a:lstStyle/>
          <a:p>
            <a:pPr marL="342900" indent="-342900" algn="l" defTabSz="457200" rtl="0">
              <a:lnSpc>
                <a:spcPct val="100000"/>
              </a:lnSpc>
              <a:spcAft>
                <a:spcPts val="600"/>
              </a:spcAft>
              <a:buClr>
                <a:srgbClr val="23727B"/>
              </a:buClr>
              <a:buSzPct val="80000"/>
              <a:buFont typeface="Wingdings 3" charset="2"/>
              <a:buChar char=""/>
            </a:pPr>
            <a:r>
              <a:rPr lang="en-US" sz="1800" dirty="0">
                <a:effectLst/>
                <a:ea typeface="Calibri" panose="020F0502020204030204" pitchFamily="34" charset="0"/>
                <a:cs typeface="Segoe UI Semilight" panose="020B0402040204020203" pitchFamily="34" charset="0"/>
              </a:rPr>
              <a:t>The creation of the database presented a learning curve for the team. Migrating from a local database to a cloud database using Google Cloud proved to be particularly challenging.</a:t>
            </a:r>
          </a:p>
          <a:p>
            <a:pPr marL="342900" indent="-342900" algn="l" defTabSz="457200" rtl="0">
              <a:lnSpc>
                <a:spcPct val="100000"/>
              </a:lnSpc>
              <a:spcAft>
                <a:spcPts val="600"/>
              </a:spcAft>
              <a:buClr>
                <a:srgbClr val="23727B"/>
              </a:buClr>
              <a:buSzPct val="80000"/>
              <a:buFont typeface="Wingdings 3" charset="2"/>
              <a:buChar char=""/>
            </a:pPr>
            <a:r>
              <a:rPr lang="en-US" sz="1800" dirty="0">
                <a:effectLst/>
                <a:ea typeface="Calibri" panose="020F0502020204030204" pitchFamily="34" charset="0"/>
                <a:cs typeface="Segoe UI Semilight" panose="020B0402040204020203" pitchFamily="34" charset="0"/>
              </a:rPr>
              <a:t>Understanding the Statement of Work (SOW) while simultaneously inventing and developing the app posed a significant hurdle.</a:t>
            </a:r>
          </a:p>
          <a:p>
            <a:pPr marL="342900" indent="-342900" algn="l" defTabSz="457200" rtl="0">
              <a:lnSpc>
                <a:spcPct val="100000"/>
              </a:lnSpc>
              <a:spcAft>
                <a:spcPts val="600"/>
              </a:spcAft>
              <a:buClr>
                <a:srgbClr val="23727B"/>
              </a:buClr>
              <a:buSzPct val="80000"/>
              <a:buFont typeface="Wingdings 3" charset="2"/>
              <a:buChar char=""/>
            </a:pPr>
            <a:r>
              <a:rPr lang="en-US" sz="1800" dirty="0">
                <a:ea typeface="Calibri" panose="020F0502020204030204" pitchFamily="34" charset="0"/>
                <a:cs typeface="Segoe UI Semilight" panose="020B0402040204020203" pitchFamily="34" charset="0"/>
              </a:rPr>
              <a:t>A</a:t>
            </a:r>
            <a:r>
              <a:rPr lang="en-US" sz="1800" dirty="0">
                <a:effectLst/>
                <a:ea typeface="Calibri" panose="020F0502020204030204" pitchFamily="34" charset="0"/>
                <a:cs typeface="Segoe UI Semilight" panose="020B0402040204020203" pitchFamily="34" charset="0"/>
              </a:rPr>
              <a:t>dapting the app for mobile users, considering its initial design for desktop users only, required additional effort and adjustments. </a:t>
            </a:r>
          </a:p>
          <a:p>
            <a:pPr marL="342900" indent="-342900" algn="l" defTabSz="457200" rtl="0">
              <a:lnSpc>
                <a:spcPct val="100000"/>
              </a:lnSpc>
              <a:spcAft>
                <a:spcPts val="600"/>
              </a:spcAft>
              <a:buClr>
                <a:srgbClr val="23727B"/>
              </a:buClr>
              <a:buSzPct val="80000"/>
              <a:buFont typeface="Wingdings 3" charset="2"/>
              <a:buChar char=""/>
            </a:pPr>
            <a:r>
              <a:rPr lang="en-US" sz="1800" dirty="0">
                <a:ea typeface="Calibri" panose="020F0502020204030204" pitchFamily="34" charset="0"/>
                <a:cs typeface="Segoe UI Semilight" panose="020B0402040204020203" pitchFamily="34" charset="0"/>
              </a:rPr>
              <a:t>S</a:t>
            </a:r>
            <a:r>
              <a:rPr lang="en-US" sz="1800" dirty="0">
                <a:effectLst/>
                <a:ea typeface="Calibri" panose="020F0502020204030204" pitchFamily="34" charset="0"/>
                <a:cs typeface="Segoe UI Semilight" panose="020B0402040204020203" pitchFamily="34" charset="0"/>
              </a:rPr>
              <a:t>ynchronizing our database with the databases of other teams involved in the project. This required careful coordination and collaboration to ensure data consistency and integrity. </a:t>
            </a:r>
          </a:p>
          <a:p>
            <a:pPr marL="342900" indent="-342900" algn="l" defTabSz="457200" rtl="0">
              <a:lnSpc>
                <a:spcPct val="100000"/>
              </a:lnSpc>
              <a:spcAft>
                <a:spcPts val="600"/>
              </a:spcAft>
              <a:buClr>
                <a:srgbClr val="23727B"/>
              </a:buClr>
              <a:buSzPct val="80000"/>
              <a:buFont typeface="Wingdings 3" charset="2"/>
              <a:buChar char=""/>
            </a:pPr>
            <a:r>
              <a:rPr lang="en-US" sz="1800" dirty="0">
                <a:ea typeface="Calibri" panose="020F0502020204030204" pitchFamily="34" charset="0"/>
                <a:cs typeface="Segoe UI Semilight" panose="020B0402040204020203" pitchFamily="34" charset="0"/>
              </a:rPr>
              <a:t>T</a:t>
            </a:r>
            <a:r>
              <a:rPr lang="en-US" sz="1800" dirty="0">
                <a:effectLst/>
                <a:ea typeface="Calibri" panose="020F0502020204030204" pitchFamily="34" charset="0"/>
                <a:cs typeface="Segoe UI Semilight" panose="020B0402040204020203" pitchFamily="34" charset="0"/>
              </a:rPr>
              <a:t>he need to expand and enhance our MySQL database by incorporating additional tables to accommodate the evolving requirements of the project.</a:t>
            </a:r>
          </a:p>
          <a:p>
            <a:pPr marL="342900" indent="-342900" algn="l" defTabSz="457200" rtl="0">
              <a:lnSpc>
                <a:spcPct val="100000"/>
              </a:lnSpc>
              <a:spcAft>
                <a:spcPts val="600"/>
              </a:spcAft>
              <a:buClr>
                <a:srgbClr val="23727B"/>
              </a:buClr>
              <a:buSzPct val="80000"/>
              <a:buFont typeface="Wingdings 3" charset="2"/>
              <a:buChar char=""/>
            </a:pPr>
            <a:r>
              <a:rPr lang="en-US" sz="1800" dirty="0">
                <a:effectLst/>
                <a:ea typeface="Calibri" panose="020F0502020204030204" pitchFamily="34" charset="0"/>
                <a:cs typeface="Segoe UI Semilight" panose="020B0402040204020203" pitchFamily="34" charset="0"/>
              </a:rPr>
              <a:t> Close collaboration with other teams was necessary as they were simultaneously working on code related to the mapping pages, which required effective communication and integration efforts. </a:t>
            </a:r>
          </a:p>
        </p:txBody>
      </p:sp>
    </p:spTree>
    <p:extLst>
      <p:ext uri="{BB962C8B-B14F-4D97-AF65-F5344CB8AC3E}">
        <p14:creationId xmlns:p14="http://schemas.microsoft.com/office/powerpoint/2010/main" val="1655371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40727" y="1011969"/>
            <a:ext cx="4710545" cy="646331"/>
          </a:xfrm>
          <a:prstGeom prst="rect">
            <a:avLst/>
          </a:prstGeom>
          <a:noFill/>
        </p:spPr>
        <p:txBody>
          <a:bodyPr wrap="square" rtlCol="1">
            <a:spAutoFit/>
          </a:bodyPr>
          <a:lstStyle/>
          <a:p>
            <a:pPr algn="ctr"/>
            <a:r>
              <a:rPr lang="en-US" sz="3600" dirty="0"/>
              <a:t>Goal</a:t>
            </a:r>
          </a:p>
        </p:txBody>
      </p:sp>
      <p:pic>
        <p:nvPicPr>
          <p:cNvPr id="5" name="תמונה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220545" cy="1011969"/>
          </a:xfrm>
          <a:prstGeom prst="rect">
            <a:avLst/>
          </a:prstGeom>
        </p:spPr>
      </p:pic>
      <p:sp>
        <p:nvSpPr>
          <p:cNvPr id="7" name="תיבת טקסט 6">
            <a:extLst>
              <a:ext uri="{FF2B5EF4-FFF2-40B4-BE49-F238E27FC236}">
                <a16:creationId xmlns:a16="http://schemas.microsoft.com/office/drawing/2014/main" id="{B71C3276-5FD4-C120-CEFB-0CA07D52CDF3}"/>
              </a:ext>
            </a:extLst>
          </p:cNvPr>
          <p:cNvSpPr txBox="1"/>
          <p:nvPr/>
        </p:nvSpPr>
        <p:spPr>
          <a:xfrm>
            <a:off x="2440824" y="2367665"/>
            <a:ext cx="7310349" cy="1711366"/>
          </a:xfrm>
          <a:prstGeom prst="rect">
            <a:avLst/>
          </a:prstGeom>
          <a:noFill/>
        </p:spPr>
        <p:txBody>
          <a:bodyPr wrap="square">
            <a:spAutoFit/>
          </a:bodyPr>
          <a:lstStyle/>
          <a:p>
            <a:pPr marL="0" indent="0" algn="ctr" defTabSz="457200" rtl="0">
              <a:lnSpc>
                <a:spcPct val="150000"/>
              </a:lnSpc>
              <a:spcAft>
                <a:spcPts val="600"/>
              </a:spcAft>
              <a:buClr>
                <a:srgbClr val="23727B"/>
              </a:buClr>
              <a:buSzPct val="80000"/>
              <a:buNone/>
            </a:pPr>
            <a:r>
              <a:rPr lang="en-US" sz="1800" dirty="0">
                <a:solidFill>
                  <a:srgbClr val="000000"/>
                </a:solidFill>
                <a:cs typeface="Segoe UI Semilight" panose="020B0402040204020203" pitchFamily="34" charset="0"/>
              </a:rPr>
              <a:t>Creating a generic WEB-based system, which provides a solution to the problem of supervision and control of the maintenance carried out by different companies in different locations in the country, thus optimizing the daily work of the maintenance workers.</a:t>
            </a:r>
          </a:p>
        </p:txBody>
      </p:sp>
    </p:spTree>
    <p:extLst>
      <p:ext uri="{BB962C8B-B14F-4D97-AF65-F5344CB8AC3E}">
        <p14:creationId xmlns:p14="http://schemas.microsoft.com/office/powerpoint/2010/main" val="3969551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4256" y="979056"/>
            <a:ext cx="5689600" cy="646331"/>
          </a:xfrm>
          <a:prstGeom prst="rect">
            <a:avLst/>
          </a:prstGeom>
          <a:noFill/>
        </p:spPr>
        <p:txBody>
          <a:bodyPr wrap="square" rtlCol="1">
            <a:spAutoFit/>
          </a:bodyPr>
          <a:lstStyle/>
          <a:p>
            <a:pPr algn="ctr"/>
            <a:r>
              <a:rPr lang="en-US" sz="3600" dirty="0"/>
              <a:t>Coping and Solving</a:t>
            </a:r>
          </a:p>
        </p:txBody>
      </p:sp>
      <p:pic>
        <p:nvPicPr>
          <p:cNvPr id="5" name="תמונה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220545" cy="1011969"/>
          </a:xfrm>
          <a:prstGeom prst="rect">
            <a:avLst/>
          </a:prstGeom>
        </p:spPr>
      </p:pic>
      <p:sp>
        <p:nvSpPr>
          <p:cNvPr id="6" name="מציין מיקום תוכן 2">
            <a:extLst>
              <a:ext uri="{FF2B5EF4-FFF2-40B4-BE49-F238E27FC236}">
                <a16:creationId xmlns:a16="http://schemas.microsoft.com/office/drawing/2014/main" id="{33F67E81-09C9-7031-2E5D-503D70FD5D79}"/>
              </a:ext>
            </a:extLst>
          </p:cNvPr>
          <p:cNvSpPr>
            <a:spLocks noGrp="1"/>
          </p:cNvSpPr>
          <p:nvPr>
            <p:ph idx="1"/>
          </p:nvPr>
        </p:nvSpPr>
        <p:spPr>
          <a:xfrm>
            <a:off x="1214124" y="1732529"/>
            <a:ext cx="9982297" cy="4450157"/>
          </a:xfrm>
        </p:spPr>
        <p:txBody>
          <a:bodyPr>
            <a:noAutofit/>
          </a:bodyPr>
          <a:lstStyle/>
          <a:p>
            <a:pPr marL="342900" indent="-342900" algn="l" defTabSz="457200" rtl="0">
              <a:lnSpc>
                <a:spcPct val="100000"/>
              </a:lnSpc>
              <a:spcAft>
                <a:spcPts val="600"/>
              </a:spcAft>
              <a:buClr>
                <a:srgbClr val="23727B"/>
              </a:buClr>
              <a:buSzPct val="80000"/>
              <a:buFont typeface="Wingdings 3" charset="2"/>
              <a:buChar char=""/>
            </a:pPr>
            <a:r>
              <a:rPr lang="en-US" sz="1800" b="1" dirty="0">
                <a:effectLst/>
                <a:ea typeface="Calibri" panose="020F0502020204030204" pitchFamily="34" charset="0"/>
                <a:cs typeface="Segoe UI Semilight" panose="020B0402040204020203" pitchFamily="34" charset="0"/>
              </a:rPr>
              <a:t>Database creation and migration to Google Cloud</a:t>
            </a:r>
            <a:r>
              <a:rPr lang="en-US" sz="1800" dirty="0">
                <a:effectLst/>
                <a:ea typeface="Calibri" panose="020F0502020204030204" pitchFamily="34" charset="0"/>
                <a:cs typeface="Segoe UI Semilight" panose="020B0402040204020203" pitchFamily="34" charset="0"/>
              </a:rPr>
              <a:t>: </a:t>
            </a:r>
            <a:br>
              <a:rPr lang="en-US" sz="1800" dirty="0">
                <a:effectLst/>
                <a:ea typeface="Calibri" panose="020F0502020204030204" pitchFamily="34" charset="0"/>
                <a:cs typeface="Segoe UI Semilight" panose="020B0402040204020203" pitchFamily="34" charset="0"/>
              </a:rPr>
            </a:br>
            <a:r>
              <a:rPr lang="en-US" sz="1800" dirty="0">
                <a:effectLst/>
                <a:ea typeface="Calibri" panose="020F0502020204030204" pitchFamily="34" charset="0"/>
                <a:cs typeface="Segoe UI Semilight" panose="020B0402040204020203" pitchFamily="34" charset="0"/>
              </a:rPr>
              <a:t>Invest time in learning the necessary concepts and best practices for database creation and management. Seek guidance from experts or consult relevant documentation and tutorials. Break down the migration process into smaller, manageable tasks and tackle them incrementally. Conduct thorough testing and verification to ensure data integrity after migration.</a:t>
            </a:r>
          </a:p>
          <a:p>
            <a:pPr marL="342900" indent="-342900" algn="l" defTabSz="457200" rtl="0">
              <a:lnSpc>
                <a:spcPct val="100000"/>
              </a:lnSpc>
              <a:spcAft>
                <a:spcPts val="600"/>
              </a:spcAft>
              <a:buClr>
                <a:srgbClr val="23727B"/>
              </a:buClr>
              <a:buSzPct val="80000"/>
              <a:buFont typeface="Wingdings 3" charset="2"/>
              <a:buChar char=""/>
            </a:pPr>
            <a:r>
              <a:rPr lang="en-US" sz="1800" b="1" dirty="0">
                <a:effectLst/>
                <a:ea typeface="Calibri" panose="020F0502020204030204" pitchFamily="34" charset="0"/>
                <a:cs typeface="Segoe UI Semilight" panose="020B0402040204020203" pitchFamily="34" charset="0"/>
              </a:rPr>
              <a:t>Understanding the Statement of Work (SOW) while developing the app</a:t>
            </a:r>
            <a:r>
              <a:rPr lang="en-US" sz="1800" dirty="0">
                <a:effectLst/>
                <a:ea typeface="Calibri" panose="020F0502020204030204" pitchFamily="34" charset="0"/>
                <a:cs typeface="Segoe UI Semilight" panose="020B0402040204020203" pitchFamily="34" charset="0"/>
              </a:rPr>
              <a:t>:</a:t>
            </a:r>
            <a:br>
              <a:rPr lang="en-US" sz="1800" dirty="0">
                <a:effectLst/>
                <a:ea typeface="Calibri" panose="020F0502020204030204" pitchFamily="34" charset="0"/>
                <a:cs typeface="Segoe UI Semilight" panose="020B0402040204020203" pitchFamily="34" charset="0"/>
              </a:rPr>
            </a:br>
            <a:r>
              <a:rPr lang="en-US" sz="1800" dirty="0">
                <a:effectLst/>
                <a:ea typeface="Calibri" panose="020F0502020204030204" pitchFamily="34" charset="0"/>
                <a:cs typeface="Segoe UI Semilight" panose="020B0402040204020203" pitchFamily="34" charset="0"/>
              </a:rPr>
              <a:t>Collaborate closely with the project stakeholders to clarify any ambiguities in the SOW. Hold regular meetings or discussions to align the understanding of project requirements. Continuously update and refine the SOW as the development progresses to reflect any changes or new insights.</a:t>
            </a:r>
          </a:p>
          <a:p>
            <a:pPr marL="342900" indent="-342900" algn="l" defTabSz="457200" rtl="0">
              <a:lnSpc>
                <a:spcPct val="100000"/>
              </a:lnSpc>
              <a:spcAft>
                <a:spcPts val="600"/>
              </a:spcAft>
              <a:buClr>
                <a:srgbClr val="23727B"/>
              </a:buClr>
              <a:buSzPct val="80000"/>
              <a:buFont typeface="Wingdings 3" charset="2"/>
              <a:buChar char=""/>
            </a:pPr>
            <a:r>
              <a:rPr lang="en-US" sz="1800" b="1" dirty="0">
                <a:effectLst/>
                <a:ea typeface="Calibri" panose="020F0502020204030204" pitchFamily="34" charset="0"/>
                <a:cs typeface="Segoe UI Semilight" panose="020B0402040204020203" pitchFamily="34" charset="0"/>
              </a:rPr>
              <a:t>Adapting the app for mobile users</a:t>
            </a:r>
            <a:r>
              <a:rPr lang="en-US" sz="1800" dirty="0">
                <a:effectLst/>
                <a:ea typeface="Calibri" panose="020F0502020204030204" pitchFamily="34" charset="0"/>
                <a:cs typeface="Segoe UI Semilight" panose="020B0402040204020203" pitchFamily="34" charset="0"/>
              </a:rPr>
              <a:t>:</a:t>
            </a:r>
            <a:br>
              <a:rPr lang="en-US" sz="1800" dirty="0">
                <a:effectLst/>
                <a:ea typeface="Calibri" panose="020F0502020204030204" pitchFamily="34" charset="0"/>
                <a:cs typeface="Segoe UI Semilight" panose="020B0402040204020203" pitchFamily="34" charset="0"/>
              </a:rPr>
            </a:br>
            <a:r>
              <a:rPr lang="en-US" sz="1800" dirty="0">
                <a:effectLst/>
                <a:ea typeface="Calibri" panose="020F0502020204030204" pitchFamily="34" charset="0"/>
                <a:cs typeface="Segoe UI Semilight" panose="020B0402040204020203" pitchFamily="34" charset="0"/>
              </a:rPr>
              <a:t>Conduct a thorough analysis of mobile user requirements and expectations. Redesign and optimize the user interface to be responsive and mobile-friendly. Implement responsive design techniques and frameworks to ensure seamless user experience across different devices. Test the app on various mobile devices and conduct user feedback sessions for further refinements.</a:t>
            </a:r>
          </a:p>
          <a:p>
            <a:pPr marL="342900" indent="-342900" algn="l" defTabSz="457200" rtl="0">
              <a:lnSpc>
                <a:spcPct val="100000"/>
              </a:lnSpc>
              <a:spcAft>
                <a:spcPts val="600"/>
              </a:spcAft>
              <a:buClr>
                <a:srgbClr val="23727B"/>
              </a:buClr>
              <a:buSzPct val="80000"/>
              <a:buFont typeface="Wingdings 3" charset="2"/>
              <a:buChar char=""/>
            </a:pPr>
            <a:endParaRPr lang="en-US" sz="1800" dirty="0">
              <a:effectLst/>
              <a:ea typeface="Calibri" panose="020F0502020204030204" pitchFamily="34" charset="0"/>
              <a:cs typeface="Segoe UI Semilight" panose="020B0402040204020203" pitchFamily="34" charset="0"/>
            </a:endParaRPr>
          </a:p>
        </p:txBody>
      </p:sp>
    </p:spTree>
    <p:extLst>
      <p:ext uri="{BB962C8B-B14F-4D97-AF65-F5344CB8AC3E}">
        <p14:creationId xmlns:p14="http://schemas.microsoft.com/office/powerpoint/2010/main" val="2995925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14256" y="979056"/>
            <a:ext cx="5689600" cy="646331"/>
          </a:xfrm>
          <a:prstGeom prst="rect">
            <a:avLst/>
          </a:prstGeom>
          <a:noFill/>
        </p:spPr>
        <p:txBody>
          <a:bodyPr wrap="square" rtlCol="1">
            <a:spAutoFit/>
          </a:bodyPr>
          <a:lstStyle/>
          <a:p>
            <a:pPr algn="ctr"/>
            <a:r>
              <a:rPr lang="en-US" sz="3600" dirty="0"/>
              <a:t>Coping and Solving</a:t>
            </a:r>
          </a:p>
        </p:txBody>
      </p:sp>
      <p:pic>
        <p:nvPicPr>
          <p:cNvPr id="5" name="תמונה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220545" cy="1011969"/>
          </a:xfrm>
          <a:prstGeom prst="rect">
            <a:avLst/>
          </a:prstGeom>
        </p:spPr>
      </p:pic>
      <p:sp>
        <p:nvSpPr>
          <p:cNvPr id="6" name="מציין מיקום תוכן 2">
            <a:extLst>
              <a:ext uri="{FF2B5EF4-FFF2-40B4-BE49-F238E27FC236}">
                <a16:creationId xmlns:a16="http://schemas.microsoft.com/office/drawing/2014/main" id="{33F67E81-09C9-7031-2E5D-503D70FD5D79}"/>
              </a:ext>
            </a:extLst>
          </p:cNvPr>
          <p:cNvSpPr>
            <a:spLocks noGrp="1"/>
          </p:cNvSpPr>
          <p:nvPr>
            <p:ph idx="1"/>
          </p:nvPr>
        </p:nvSpPr>
        <p:spPr>
          <a:xfrm>
            <a:off x="1214124" y="1732529"/>
            <a:ext cx="9982297" cy="4450157"/>
          </a:xfrm>
        </p:spPr>
        <p:txBody>
          <a:bodyPr>
            <a:noAutofit/>
          </a:bodyPr>
          <a:lstStyle/>
          <a:p>
            <a:pPr marL="342900" indent="-342900" algn="l" defTabSz="457200" rtl="0">
              <a:lnSpc>
                <a:spcPct val="100000"/>
              </a:lnSpc>
              <a:spcAft>
                <a:spcPts val="600"/>
              </a:spcAft>
              <a:buClr>
                <a:srgbClr val="23727B"/>
              </a:buClr>
              <a:buSzPct val="80000"/>
              <a:buFont typeface="Wingdings 3" charset="2"/>
              <a:buChar char=""/>
            </a:pPr>
            <a:r>
              <a:rPr lang="en-US" sz="1800" b="1" dirty="0">
                <a:effectLst/>
                <a:ea typeface="Calibri" panose="020F0502020204030204" pitchFamily="34" charset="0"/>
                <a:cs typeface="Segoe UI Semilight" panose="020B0402040204020203" pitchFamily="34" charset="0"/>
              </a:rPr>
              <a:t>Synchronizing databases with other teams</a:t>
            </a:r>
            <a:r>
              <a:rPr lang="en-US" sz="1800" dirty="0">
                <a:effectLst/>
                <a:ea typeface="Calibri" panose="020F0502020204030204" pitchFamily="34" charset="0"/>
                <a:cs typeface="Segoe UI Semilight" panose="020B0402040204020203" pitchFamily="34" charset="0"/>
              </a:rPr>
              <a:t>:</a:t>
            </a:r>
            <a:br>
              <a:rPr lang="en-US" sz="1800" dirty="0">
                <a:effectLst/>
                <a:ea typeface="Calibri" panose="020F0502020204030204" pitchFamily="34" charset="0"/>
                <a:cs typeface="Segoe UI Semilight" panose="020B0402040204020203" pitchFamily="34" charset="0"/>
              </a:rPr>
            </a:br>
            <a:r>
              <a:rPr lang="en-US" sz="1800" dirty="0">
                <a:effectLst/>
                <a:ea typeface="Calibri" panose="020F0502020204030204" pitchFamily="34" charset="0"/>
                <a:cs typeface="Segoe UI Semilight" panose="020B0402040204020203" pitchFamily="34" charset="0"/>
              </a:rPr>
              <a:t>Establish clear communication channels with the other teams to discuss and align on database synchronization requirements. Define and implement a synchronization mechanism, such as data exchange protocols or APIs, to ensure consistency between databases. Conduct regular meetings or checkpoints to address any synchronization issues and perform necessary adjustments or updates.</a:t>
            </a:r>
          </a:p>
          <a:p>
            <a:pPr marL="342900" indent="-342900" algn="l" defTabSz="457200" rtl="0">
              <a:lnSpc>
                <a:spcPct val="100000"/>
              </a:lnSpc>
              <a:spcAft>
                <a:spcPts val="600"/>
              </a:spcAft>
              <a:buClr>
                <a:srgbClr val="23727B"/>
              </a:buClr>
              <a:buSzPct val="80000"/>
              <a:buFont typeface="Wingdings 3" charset="2"/>
              <a:buChar char=""/>
            </a:pPr>
            <a:r>
              <a:rPr lang="en-US" sz="1800" b="1" dirty="0">
                <a:effectLst/>
                <a:ea typeface="Calibri" panose="020F0502020204030204" pitchFamily="34" charset="0"/>
                <a:cs typeface="Segoe UI Semilight" panose="020B0402040204020203" pitchFamily="34" charset="0"/>
              </a:rPr>
              <a:t>Expanding and enhancing the MySQL database</a:t>
            </a:r>
            <a:r>
              <a:rPr lang="en-US" sz="1800" dirty="0">
                <a:effectLst/>
                <a:ea typeface="Calibri" panose="020F0502020204030204" pitchFamily="34" charset="0"/>
                <a:cs typeface="Segoe UI Semilight" panose="020B0402040204020203" pitchFamily="34" charset="0"/>
              </a:rPr>
              <a:t>: Analyze the evolving project requirements and identify specific additions or modifications required in the database schema. Plan and implement the necessary changes, ensuring proper data migration and integrity. Test the expanded database thoroughly to validate its functionality and performance.</a:t>
            </a:r>
          </a:p>
          <a:p>
            <a:pPr marL="342900" indent="-342900" algn="l" defTabSz="457200" rtl="0">
              <a:lnSpc>
                <a:spcPct val="100000"/>
              </a:lnSpc>
              <a:spcAft>
                <a:spcPts val="600"/>
              </a:spcAft>
              <a:buClr>
                <a:srgbClr val="23727B"/>
              </a:buClr>
              <a:buSzPct val="80000"/>
              <a:buFont typeface="Wingdings 3" charset="2"/>
              <a:buChar char=""/>
            </a:pPr>
            <a:r>
              <a:rPr lang="en-US" sz="1800" b="1" dirty="0">
                <a:ea typeface="Calibri" panose="020F0502020204030204" pitchFamily="34" charset="0"/>
                <a:cs typeface="Segoe UI Semilight" panose="020B0402040204020203" pitchFamily="34" charset="0"/>
              </a:rPr>
              <a:t>Collaboration with other teams working on mapping pages</a:t>
            </a:r>
            <a:r>
              <a:rPr lang="en-US" sz="1800" dirty="0">
                <a:ea typeface="Calibri" panose="020F0502020204030204" pitchFamily="34" charset="0"/>
                <a:cs typeface="Segoe UI Semilight" panose="020B0402040204020203" pitchFamily="34" charset="0"/>
              </a:rPr>
              <a:t>:</a:t>
            </a:r>
            <a:br>
              <a:rPr lang="en-US" sz="1800" dirty="0">
                <a:ea typeface="Calibri" panose="020F0502020204030204" pitchFamily="34" charset="0"/>
                <a:cs typeface="Segoe UI Semilight" panose="020B0402040204020203" pitchFamily="34" charset="0"/>
              </a:rPr>
            </a:br>
            <a:r>
              <a:rPr lang="en-US" sz="1800" dirty="0">
                <a:ea typeface="Calibri" panose="020F0502020204030204" pitchFamily="34" charset="0"/>
                <a:cs typeface="Segoe UI Semilight" panose="020B0402040204020203" pitchFamily="34" charset="0"/>
              </a:rPr>
              <a:t>Establish a clear communication channel with the other teams to facilitate collaboration and code integration. Share code repositories or version control systems to manage code changes effectively. Conduct regular code reviews and integration testing to identify and resolve any conflicts or issues. Maintain open and continuous communication to ensure alignment and coordination among teams.</a:t>
            </a:r>
            <a:endParaRPr lang="en-US" sz="1800" dirty="0">
              <a:effectLst/>
              <a:ea typeface="Calibri" panose="020F0502020204030204" pitchFamily="34" charset="0"/>
              <a:cs typeface="Segoe UI Semilight" panose="020B0402040204020203" pitchFamily="34" charset="0"/>
            </a:endParaRPr>
          </a:p>
          <a:p>
            <a:pPr marL="342900" indent="-342900" algn="l" defTabSz="457200" rtl="0">
              <a:lnSpc>
                <a:spcPct val="100000"/>
              </a:lnSpc>
              <a:spcAft>
                <a:spcPts val="600"/>
              </a:spcAft>
              <a:buClr>
                <a:srgbClr val="23727B"/>
              </a:buClr>
              <a:buSzPct val="80000"/>
              <a:buFont typeface="Wingdings 3" charset="2"/>
              <a:buChar char=""/>
            </a:pPr>
            <a:endParaRPr lang="en-US" sz="1800" b="1" dirty="0">
              <a:effectLst/>
              <a:ea typeface="Calibri" panose="020F0502020204030204" pitchFamily="34" charset="0"/>
              <a:cs typeface="Segoe UI Semilight" panose="020B0402040204020203" pitchFamily="34" charset="0"/>
            </a:endParaRPr>
          </a:p>
          <a:p>
            <a:pPr marL="342900" indent="-342900" algn="l" defTabSz="457200" rtl="0">
              <a:lnSpc>
                <a:spcPct val="100000"/>
              </a:lnSpc>
              <a:spcAft>
                <a:spcPts val="600"/>
              </a:spcAft>
              <a:buClr>
                <a:srgbClr val="23727B"/>
              </a:buClr>
              <a:buSzPct val="80000"/>
              <a:buFont typeface="Wingdings 3" charset="2"/>
              <a:buChar char=""/>
            </a:pPr>
            <a:endParaRPr lang="en-US" sz="1800" dirty="0">
              <a:effectLst/>
              <a:ea typeface="Calibri" panose="020F0502020204030204" pitchFamily="34" charset="0"/>
              <a:cs typeface="Segoe UI Semilight" panose="020B0402040204020203" pitchFamily="34" charset="0"/>
            </a:endParaRPr>
          </a:p>
        </p:txBody>
      </p:sp>
    </p:spTree>
    <p:extLst>
      <p:ext uri="{BB962C8B-B14F-4D97-AF65-F5344CB8AC3E}">
        <p14:creationId xmlns:p14="http://schemas.microsoft.com/office/powerpoint/2010/main" val="6840463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97384" y="508001"/>
            <a:ext cx="5689600" cy="1200329"/>
          </a:xfrm>
          <a:prstGeom prst="rect">
            <a:avLst/>
          </a:prstGeom>
          <a:noFill/>
        </p:spPr>
        <p:txBody>
          <a:bodyPr wrap="square" rtlCol="1">
            <a:spAutoFit/>
          </a:bodyPr>
          <a:lstStyle/>
          <a:p>
            <a:pPr algn="ctr"/>
            <a:r>
              <a:rPr lang="en-US" sz="3600" dirty="0"/>
              <a:t>Conclusions for further development</a:t>
            </a:r>
          </a:p>
        </p:txBody>
      </p:sp>
      <p:pic>
        <p:nvPicPr>
          <p:cNvPr id="3" name="תמונה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220545" cy="1011969"/>
          </a:xfrm>
          <a:prstGeom prst="rect">
            <a:avLst/>
          </a:prstGeom>
        </p:spPr>
      </p:pic>
      <p:sp>
        <p:nvSpPr>
          <p:cNvPr id="5" name="תיבת טקסט 4">
            <a:extLst>
              <a:ext uri="{FF2B5EF4-FFF2-40B4-BE49-F238E27FC236}">
                <a16:creationId xmlns:a16="http://schemas.microsoft.com/office/drawing/2014/main" id="{63C12F4A-D64B-A744-A4E4-57A6668A581D}"/>
              </a:ext>
            </a:extLst>
          </p:cNvPr>
          <p:cNvSpPr txBox="1"/>
          <p:nvPr/>
        </p:nvSpPr>
        <p:spPr>
          <a:xfrm>
            <a:off x="1738618" y="1863133"/>
            <a:ext cx="8965734" cy="2356992"/>
          </a:xfrm>
          <a:prstGeom prst="rect">
            <a:avLst/>
          </a:prstGeom>
          <a:noFill/>
        </p:spPr>
        <p:txBody>
          <a:bodyPr wrap="square">
            <a:spAutoFit/>
          </a:bodyPr>
          <a:lstStyle/>
          <a:p>
            <a:pPr marL="342900" indent="-342900" algn="l" defTabSz="457200" rtl="0">
              <a:lnSpc>
                <a:spcPct val="150000"/>
              </a:lnSpc>
              <a:spcAft>
                <a:spcPts val="600"/>
              </a:spcAft>
              <a:buClr>
                <a:srgbClr val="23727B"/>
              </a:buClr>
              <a:buSzPct val="80000"/>
              <a:buFont typeface="Wingdings 3" charset="2"/>
              <a:buChar char=""/>
            </a:pPr>
            <a:r>
              <a:rPr lang="en-US" sz="1800" dirty="0">
                <a:effectLst/>
                <a:ea typeface="Calibri" panose="020F0502020204030204" pitchFamily="34" charset="0"/>
                <a:cs typeface="Segoe UI Semilight" panose="020B0402040204020203" pitchFamily="34" charset="0"/>
              </a:rPr>
              <a:t>Continue working with Google Cloud - very convenient and easy to learn.</a:t>
            </a:r>
          </a:p>
          <a:p>
            <a:pPr marL="342900" indent="-342900" algn="l" defTabSz="457200" rtl="0">
              <a:lnSpc>
                <a:spcPct val="150000"/>
              </a:lnSpc>
              <a:spcAft>
                <a:spcPts val="600"/>
              </a:spcAft>
              <a:buClr>
                <a:srgbClr val="23727B"/>
              </a:buClr>
              <a:buSzPct val="80000"/>
              <a:buFont typeface="Wingdings 3" charset="2"/>
              <a:buChar char=""/>
            </a:pPr>
            <a:r>
              <a:rPr lang="en-US" sz="1800" dirty="0">
                <a:effectLst/>
                <a:ea typeface="Calibri" panose="020F0502020204030204" pitchFamily="34" charset="0"/>
                <a:cs typeface="Segoe UI Semilight" panose="020B0402040204020203" pitchFamily="34" charset="0"/>
              </a:rPr>
              <a:t>Emphasis on the distribution of powers to each student.</a:t>
            </a:r>
          </a:p>
          <a:p>
            <a:pPr marL="342900" indent="-342900" algn="l" defTabSz="457200" rtl="0">
              <a:lnSpc>
                <a:spcPct val="150000"/>
              </a:lnSpc>
              <a:spcAft>
                <a:spcPts val="600"/>
              </a:spcAft>
              <a:buClr>
                <a:srgbClr val="23727B"/>
              </a:buClr>
              <a:buSzPct val="80000"/>
              <a:buFont typeface="Wingdings 3" charset="2"/>
              <a:buChar char=""/>
            </a:pPr>
            <a:r>
              <a:rPr lang="en-US" sz="1800" dirty="0">
                <a:effectLst/>
                <a:ea typeface="Calibri" panose="020F0502020204030204" pitchFamily="34" charset="0"/>
                <a:cs typeface="Segoe UI Semilight" panose="020B0402040204020203" pitchFamily="34" charset="0"/>
              </a:rPr>
              <a:t>Setting clear schedules and following them.</a:t>
            </a:r>
          </a:p>
          <a:p>
            <a:pPr marL="342900" indent="-342900" algn="l" defTabSz="457200" rtl="0">
              <a:lnSpc>
                <a:spcPct val="150000"/>
              </a:lnSpc>
              <a:spcAft>
                <a:spcPts val="600"/>
              </a:spcAft>
              <a:buClr>
                <a:srgbClr val="23727B"/>
              </a:buClr>
              <a:buSzPct val="80000"/>
              <a:buFont typeface="Wingdings 3" charset="2"/>
              <a:buChar char=""/>
            </a:pPr>
            <a:r>
              <a:rPr lang="en-US" b="0" i="0" dirty="0">
                <a:solidFill>
                  <a:srgbClr val="202124"/>
                </a:solidFill>
                <a:effectLst/>
              </a:rPr>
              <a:t>Setting up separate development and production environments ahead of time is crucial for improving the coding and testing process of the project</a:t>
            </a:r>
            <a:endParaRPr lang="en-US" sz="1800" dirty="0">
              <a:effectLst/>
              <a:ea typeface="Calibri" panose="020F0502020204030204" pitchFamily="34" charset="0"/>
              <a:cs typeface="Segoe UI Semilight" panose="020B0402040204020203" pitchFamily="34" charset="0"/>
            </a:endParaRPr>
          </a:p>
        </p:txBody>
      </p:sp>
    </p:spTree>
    <p:extLst>
      <p:ext uri="{BB962C8B-B14F-4D97-AF65-F5344CB8AC3E}">
        <p14:creationId xmlns:p14="http://schemas.microsoft.com/office/powerpoint/2010/main" val="3041939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86910" y="1011969"/>
            <a:ext cx="5184547" cy="646331"/>
          </a:xfrm>
          <a:prstGeom prst="rect">
            <a:avLst/>
          </a:prstGeom>
          <a:noFill/>
        </p:spPr>
        <p:txBody>
          <a:bodyPr wrap="square" rtlCol="1">
            <a:spAutoFit/>
          </a:bodyPr>
          <a:lstStyle/>
          <a:p>
            <a:pPr algn="ctr"/>
            <a:r>
              <a:rPr lang="en-US" sz="3600" dirty="0"/>
              <a:t>Main processes</a:t>
            </a:r>
          </a:p>
        </p:txBody>
      </p:sp>
      <p:pic>
        <p:nvPicPr>
          <p:cNvPr id="5" name="תמונה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220545" cy="1011969"/>
          </a:xfrm>
          <a:prstGeom prst="rect">
            <a:avLst/>
          </a:prstGeom>
        </p:spPr>
      </p:pic>
      <p:sp>
        <p:nvSpPr>
          <p:cNvPr id="10" name="Content Placeholder 2">
            <a:extLst>
              <a:ext uri="{FF2B5EF4-FFF2-40B4-BE49-F238E27FC236}">
                <a16:creationId xmlns:a16="http://schemas.microsoft.com/office/drawing/2014/main" id="{744D0C1B-FDBB-F3A1-F6AD-48306DD8633E}"/>
              </a:ext>
            </a:extLst>
          </p:cNvPr>
          <p:cNvSpPr>
            <a:spLocks noGrp="1"/>
          </p:cNvSpPr>
          <p:nvPr>
            <p:ph idx="1"/>
          </p:nvPr>
        </p:nvSpPr>
        <p:spPr>
          <a:xfrm>
            <a:off x="1157040" y="1876111"/>
            <a:ext cx="10310710" cy="4224020"/>
          </a:xfrm>
        </p:spPr>
        <p:txBody>
          <a:bodyPr>
            <a:noAutofit/>
          </a:bodyPr>
          <a:lstStyle/>
          <a:p>
            <a:pPr marL="342900" indent="-342900" algn="l" defTabSz="457200" rtl="0">
              <a:lnSpc>
                <a:spcPct val="100000"/>
              </a:lnSpc>
              <a:spcAft>
                <a:spcPts val="600"/>
              </a:spcAft>
              <a:buClr>
                <a:srgbClr val="23727B"/>
              </a:buClr>
              <a:buSzPct val="80000"/>
              <a:buFont typeface="Wingdings 3" charset="2"/>
              <a:buChar char=""/>
            </a:pPr>
            <a:r>
              <a:rPr lang="en-US" sz="1800" b="1" i="0" dirty="0">
                <a:solidFill>
                  <a:srgbClr val="202124"/>
                </a:solidFill>
                <a:effectLst/>
              </a:rPr>
              <a:t>Task Management: </a:t>
            </a:r>
            <a:br>
              <a:rPr lang="en-US" sz="1800" b="1" i="0" dirty="0">
                <a:solidFill>
                  <a:srgbClr val="202124"/>
                </a:solidFill>
                <a:effectLst/>
              </a:rPr>
            </a:br>
            <a:r>
              <a:rPr lang="en-US" sz="1800" b="0" i="0" dirty="0">
                <a:solidFill>
                  <a:srgbClr val="202124"/>
                </a:solidFill>
                <a:effectLst/>
              </a:rPr>
              <a:t>Maintenance workers receive a list of daily missions in a specific order. They can view and prioritize tasks based on their arrival and location. The app provides details about each task, including subtasks, maintenance history, comments, and photos.</a:t>
            </a:r>
          </a:p>
          <a:p>
            <a:pPr marL="342900" indent="-342900" algn="l" defTabSz="457200" rtl="0">
              <a:lnSpc>
                <a:spcPct val="100000"/>
              </a:lnSpc>
              <a:spcAft>
                <a:spcPts val="600"/>
              </a:spcAft>
              <a:buClr>
                <a:srgbClr val="23727B"/>
              </a:buClr>
              <a:buSzPct val="80000"/>
              <a:buFont typeface="Wingdings 3" charset="2"/>
              <a:buChar char=""/>
            </a:pPr>
            <a:r>
              <a:rPr lang="en-US" sz="1800" b="1" i="0" dirty="0">
                <a:solidFill>
                  <a:srgbClr val="202124"/>
                </a:solidFill>
                <a:effectLst/>
              </a:rPr>
              <a:t>Task Execution: </a:t>
            </a:r>
            <a:br>
              <a:rPr lang="en-US" sz="1800" b="1" i="0" dirty="0">
                <a:solidFill>
                  <a:srgbClr val="202124"/>
                </a:solidFill>
                <a:effectLst/>
              </a:rPr>
            </a:br>
            <a:r>
              <a:rPr lang="en-US" sz="1800" b="0" i="0" dirty="0">
                <a:solidFill>
                  <a:srgbClr val="202124"/>
                </a:solidFill>
                <a:effectLst/>
              </a:rPr>
              <a:t>Maintenance workers navigate to the location of each mission using location services. They can mark subtasks as completed or encounter issues and add comments explaining the problem. Upon finishing the work at a location, the app determines the mission's status based on completed subtasks.‏</a:t>
            </a:r>
          </a:p>
          <a:p>
            <a:pPr marL="342900" indent="-342900" algn="l" defTabSz="457200" rtl="0">
              <a:lnSpc>
                <a:spcPct val="100000"/>
              </a:lnSpc>
              <a:spcAft>
                <a:spcPts val="600"/>
              </a:spcAft>
              <a:buClr>
                <a:srgbClr val="23727B"/>
              </a:buClr>
              <a:buSzPct val="80000"/>
              <a:buFont typeface="Wingdings 3" charset="2"/>
              <a:buChar char=""/>
            </a:pPr>
            <a:r>
              <a:rPr lang="en-US" sz="1800" b="1" i="0" dirty="0">
                <a:solidFill>
                  <a:srgbClr val="202124"/>
                </a:solidFill>
                <a:effectLst/>
              </a:rPr>
              <a:t>Mission Completion: </a:t>
            </a:r>
            <a:br>
              <a:rPr lang="en-US" sz="1800" b="1" i="0" dirty="0">
                <a:solidFill>
                  <a:srgbClr val="202124"/>
                </a:solidFill>
                <a:effectLst/>
              </a:rPr>
            </a:br>
            <a:r>
              <a:rPr lang="en-US" sz="1800" b="0" i="0" dirty="0">
                <a:solidFill>
                  <a:srgbClr val="202124"/>
                </a:solidFill>
                <a:effectLst/>
              </a:rPr>
              <a:t>If all subtasks are completed, the mission is marked as finished, and a new maintenance date is added to the list. If any subtasks remain incomplete</a:t>
            </a:r>
            <a:r>
              <a:rPr lang="en-US" sz="1800" i="0" dirty="0">
                <a:solidFill>
                  <a:srgbClr val="202124"/>
                </a:solidFill>
                <a:effectLst/>
              </a:rPr>
              <a:t>, the mission is sent back to the manager for further action.‏</a:t>
            </a:r>
          </a:p>
        </p:txBody>
      </p:sp>
    </p:spTree>
    <p:extLst>
      <p:ext uri="{BB962C8B-B14F-4D97-AF65-F5344CB8AC3E}">
        <p14:creationId xmlns:p14="http://schemas.microsoft.com/office/powerpoint/2010/main" val="1379582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86910" y="1011969"/>
            <a:ext cx="5184547" cy="646331"/>
          </a:xfrm>
          <a:prstGeom prst="rect">
            <a:avLst/>
          </a:prstGeom>
          <a:noFill/>
        </p:spPr>
        <p:txBody>
          <a:bodyPr wrap="square" rtlCol="1">
            <a:spAutoFit/>
          </a:bodyPr>
          <a:lstStyle/>
          <a:p>
            <a:pPr algn="ctr"/>
            <a:r>
              <a:rPr lang="en-US" sz="3600" dirty="0"/>
              <a:t>Main processes</a:t>
            </a:r>
          </a:p>
        </p:txBody>
      </p:sp>
      <p:pic>
        <p:nvPicPr>
          <p:cNvPr id="5" name="תמונה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220545" cy="1011969"/>
          </a:xfrm>
          <a:prstGeom prst="rect">
            <a:avLst/>
          </a:prstGeom>
        </p:spPr>
      </p:pic>
      <p:sp>
        <p:nvSpPr>
          <p:cNvPr id="10" name="Content Placeholder 2">
            <a:extLst>
              <a:ext uri="{FF2B5EF4-FFF2-40B4-BE49-F238E27FC236}">
                <a16:creationId xmlns:a16="http://schemas.microsoft.com/office/drawing/2014/main" id="{744D0C1B-FDBB-F3A1-F6AD-48306DD8633E}"/>
              </a:ext>
            </a:extLst>
          </p:cNvPr>
          <p:cNvSpPr>
            <a:spLocks noGrp="1"/>
          </p:cNvSpPr>
          <p:nvPr>
            <p:ph idx="1"/>
          </p:nvPr>
        </p:nvSpPr>
        <p:spPr>
          <a:xfrm>
            <a:off x="1157040" y="1876111"/>
            <a:ext cx="10310710" cy="4224020"/>
          </a:xfrm>
        </p:spPr>
        <p:txBody>
          <a:bodyPr>
            <a:noAutofit/>
          </a:bodyPr>
          <a:lstStyle/>
          <a:p>
            <a:pPr marL="342900" indent="-342900" algn="l" defTabSz="457200" rtl="0">
              <a:lnSpc>
                <a:spcPct val="100000"/>
              </a:lnSpc>
              <a:spcAft>
                <a:spcPts val="600"/>
              </a:spcAft>
              <a:buClr>
                <a:srgbClr val="23727B"/>
              </a:buClr>
              <a:buSzPct val="80000"/>
              <a:buFont typeface="Wingdings 3" charset="2"/>
              <a:buChar char=""/>
            </a:pPr>
            <a:r>
              <a:rPr lang="en-US" sz="1800" b="1" i="0" dirty="0">
                <a:solidFill>
                  <a:srgbClr val="202124"/>
                </a:solidFill>
                <a:effectLst/>
              </a:rPr>
              <a:t>Manager Functions:</a:t>
            </a:r>
            <a:br>
              <a:rPr lang="en-US" sz="1800" i="0" dirty="0">
                <a:solidFill>
                  <a:srgbClr val="202124"/>
                </a:solidFill>
                <a:effectLst/>
              </a:rPr>
            </a:br>
            <a:r>
              <a:rPr lang="en-US" sz="1800" i="0" dirty="0">
                <a:solidFill>
                  <a:srgbClr val="202124"/>
                </a:solidFill>
                <a:effectLst/>
              </a:rPr>
              <a:t>Managers can view all open missions and assign them to maintenance workers based on availability, location, and skills. They review and address failed missions, reassigning them as necessary. Managers can update and maintain a knowledge page containing mission details, subtasks, required tools, and user guides.‏</a:t>
            </a:r>
          </a:p>
          <a:p>
            <a:pPr marL="342900" indent="-342900" algn="l" defTabSz="457200" rtl="0">
              <a:lnSpc>
                <a:spcPct val="100000"/>
              </a:lnSpc>
              <a:spcAft>
                <a:spcPts val="600"/>
              </a:spcAft>
              <a:buClr>
                <a:srgbClr val="23727B"/>
              </a:buClr>
              <a:buSzPct val="80000"/>
              <a:buFont typeface="Wingdings 3" charset="2"/>
              <a:buChar char=""/>
            </a:pPr>
            <a:r>
              <a:rPr lang="en-US" sz="1800" b="1" i="0" dirty="0">
                <a:solidFill>
                  <a:srgbClr val="202124"/>
                </a:solidFill>
                <a:effectLst/>
              </a:rPr>
              <a:t>Administrator Functions:</a:t>
            </a:r>
            <a:br>
              <a:rPr lang="en-US" sz="1800" b="0" i="0" dirty="0">
                <a:solidFill>
                  <a:srgbClr val="202124"/>
                </a:solidFill>
                <a:effectLst/>
              </a:rPr>
            </a:br>
            <a:r>
              <a:rPr lang="en-US" sz="1800" b="0" i="0" dirty="0">
                <a:solidFill>
                  <a:srgbClr val="202124"/>
                </a:solidFill>
                <a:effectLst/>
              </a:rPr>
              <a:t>Administrators have permissions to add new users with specific roles (maintenance, manager, administrator). They can delete users from the system and update user permissions as needed.‏</a:t>
            </a:r>
            <a:endParaRPr lang="he-IL" dirty="0">
              <a:solidFill>
                <a:srgbClr val="000000"/>
              </a:solidFill>
              <a:cs typeface="Segoe UI Semilight" panose="020B0402040204020203" pitchFamily="34" charset="0"/>
            </a:endParaRPr>
          </a:p>
        </p:txBody>
      </p:sp>
    </p:spTree>
    <p:extLst>
      <p:ext uri="{BB962C8B-B14F-4D97-AF65-F5344CB8AC3E}">
        <p14:creationId xmlns:p14="http://schemas.microsoft.com/office/powerpoint/2010/main" val="2234742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FAAEBD-9842-14FC-A16E-FD75500368F6}"/>
              </a:ext>
            </a:extLst>
          </p:cNvPr>
          <p:cNvSpPr>
            <a:spLocks noGrp="1"/>
          </p:cNvSpPr>
          <p:nvPr>
            <p:ph idx="1"/>
          </p:nvPr>
        </p:nvSpPr>
        <p:spPr>
          <a:xfrm>
            <a:off x="196238" y="2028591"/>
            <a:ext cx="5235790" cy="3416300"/>
          </a:xfrm>
        </p:spPr>
        <p:txBody>
          <a:bodyPr>
            <a:normAutofit/>
          </a:bodyPr>
          <a:lstStyle/>
          <a:p>
            <a:pPr marL="342900" indent="-342900" algn="l" defTabSz="457200" rtl="0">
              <a:lnSpc>
                <a:spcPct val="150000"/>
              </a:lnSpc>
              <a:spcAft>
                <a:spcPts val="600"/>
              </a:spcAft>
              <a:buClr>
                <a:srgbClr val="23727B"/>
              </a:buClr>
              <a:buSzPct val="80000"/>
              <a:buFont typeface="Wingdings 3" charset="2"/>
              <a:buChar char=""/>
            </a:pPr>
            <a:r>
              <a:rPr lang="en-US" sz="1800" dirty="0">
                <a:solidFill>
                  <a:srgbClr val="000000"/>
                </a:solidFill>
                <a:cs typeface="Segoe UI Semilight" panose="020B0402040204020203" pitchFamily="34" charset="0"/>
              </a:rPr>
              <a:t>The server side is built on a basic MVC architecture.</a:t>
            </a:r>
            <a:endParaRPr lang="he-IL" sz="1800" dirty="0">
              <a:solidFill>
                <a:srgbClr val="000000"/>
              </a:solidFill>
              <a:cs typeface="Segoe UI Semilight" panose="020B0402040204020203" pitchFamily="34" charset="0"/>
            </a:endParaRPr>
          </a:p>
          <a:p>
            <a:pPr marL="342900" indent="-342900" algn="l" defTabSz="457200" rtl="0">
              <a:lnSpc>
                <a:spcPct val="150000"/>
              </a:lnSpc>
              <a:spcAft>
                <a:spcPts val="600"/>
              </a:spcAft>
              <a:buClr>
                <a:srgbClr val="23727B"/>
              </a:buClr>
              <a:buSzPct val="80000"/>
              <a:buFont typeface="Wingdings 3" charset="2"/>
              <a:buChar char=""/>
            </a:pPr>
            <a:r>
              <a:rPr lang="en-US" sz="1800" dirty="0">
                <a:solidFill>
                  <a:srgbClr val="000000"/>
                </a:solidFill>
                <a:cs typeface="Segoe UI Semilight" panose="020B0402040204020203" pitchFamily="34" charset="0"/>
              </a:rPr>
              <a:t>The requests reach the appropriate routers.</a:t>
            </a:r>
            <a:endParaRPr lang="he-IL" sz="1800" dirty="0">
              <a:solidFill>
                <a:srgbClr val="000000"/>
              </a:solidFill>
              <a:cs typeface="Segoe UI Semilight" panose="020B0402040204020203" pitchFamily="34" charset="0"/>
            </a:endParaRPr>
          </a:p>
          <a:p>
            <a:pPr marL="342900" indent="-342900" algn="l" defTabSz="457200" rtl="0">
              <a:lnSpc>
                <a:spcPct val="150000"/>
              </a:lnSpc>
              <a:spcAft>
                <a:spcPts val="600"/>
              </a:spcAft>
              <a:buClr>
                <a:srgbClr val="23727B"/>
              </a:buClr>
              <a:buSzPct val="80000"/>
              <a:buFont typeface="Wingdings 3" charset="2"/>
              <a:buChar char=""/>
            </a:pPr>
            <a:r>
              <a:rPr lang="en-US" sz="1800" dirty="0">
                <a:solidFill>
                  <a:srgbClr val="000000"/>
                </a:solidFill>
                <a:cs typeface="Segoe UI Semilight" panose="020B0402040204020203" pitchFamily="34" charset="0"/>
              </a:rPr>
              <a:t>The routers activate the relevant controllers.</a:t>
            </a:r>
            <a:endParaRPr lang="he-IL" sz="1800" dirty="0">
              <a:solidFill>
                <a:srgbClr val="000000"/>
              </a:solidFill>
              <a:cs typeface="Segoe UI Semilight" panose="020B0402040204020203" pitchFamily="34" charset="0"/>
            </a:endParaRPr>
          </a:p>
          <a:p>
            <a:pPr marL="342900" indent="-342900" algn="l" defTabSz="457200" rtl="0">
              <a:lnSpc>
                <a:spcPct val="150000"/>
              </a:lnSpc>
              <a:spcAft>
                <a:spcPts val="600"/>
              </a:spcAft>
              <a:buClr>
                <a:srgbClr val="23727B"/>
              </a:buClr>
              <a:buSzPct val="80000"/>
              <a:buFont typeface="Wingdings 3" charset="2"/>
              <a:buChar char=""/>
            </a:pPr>
            <a:r>
              <a:rPr lang="en-US" sz="1800" dirty="0">
                <a:solidFill>
                  <a:srgbClr val="000000"/>
                </a:solidFill>
                <a:cs typeface="Segoe UI Semilight" panose="020B0402040204020203" pitchFamily="34" charset="0"/>
              </a:rPr>
              <a:t>The controllers use the models if necessary and make sure to return an answer to the client.</a:t>
            </a:r>
            <a:endParaRPr lang="he-IL" sz="1800" dirty="0">
              <a:solidFill>
                <a:srgbClr val="000000"/>
              </a:solidFill>
              <a:cs typeface="Segoe UI Semilight" panose="020B0402040204020203" pitchFamily="34" charset="0"/>
            </a:endParaRPr>
          </a:p>
        </p:txBody>
      </p:sp>
      <p:pic>
        <p:nvPicPr>
          <p:cNvPr id="5" name="Picture 4">
            <a:extLst>
              <a:ext uri="{FF2B5EF4-FFF2-40B4-BE49-F238E27FC236}">
                <a16:creationId xmlns:a16="http://schemas.microsoft.com/office/drawing/2014/main" id="{5F192A3C-FA40-EF5B-A42F-1848CA87ADEE}"/>
              </a:ext>
            </a:extLst>
          </p:cNvPr>
          <p:cNvPicPr>
            <a:picLocks noChangeAspect="1"/>
          </p:cNvPicPr>
          <p:nvPr/>
        </p:nvPicPr>
        <p:blipFill>
          <a:blip r:embed="rId2"/>
          <a:stretch>
            <a:fillRect/>
          </a:stretch>
        </p:blipFill>
        <p:spPr>
          <a:xfrm>
            <a:off x="5998720" y="2211274"/>
            <a:ext cx="5997042" cy="3971304"/>
          </a:xfrm>
          <a:prstGeom prst="rect">
            <a:avLst/>
          </a:prstGeom>
        </p:spPr>
      </p:pic>
      <p:sp>
        <p:nvSpPr>
          <p:cNvPr id="4" name="מציין מיקום של מספר שקופית 2">
            <a:extLst>
              <a:ext uri="{FF2B5EF4-FFF2-40B4-BE49-F238E27FC236}">
                <a16:creationId xmlns:a16="http://schemas.microsoft.com/office/drawing/2014/main" id="{56DEB553-1849-4CBB-641D-54B1D420D08C}"/>
              </a:ext>
            </a:extLst>
          </p:cNvPr>
          <p:cNvSpPr>
            <a:spLocks noGrp="1"/>
          </p:cNvSpPr>
          <p:nvPr>
            <p:ph type="sldNum" sz="quarter" idx="12"/>
          </p:nvPr>
        </p:nvSpPr>
        <p:spPr>
          <a:xfrm>
            <a:off x="10582183" y="743377"/>
            <a:ext cx="1609817" cy="1090789"/>
          </a:xfrm>
        </p:spPr>
        <p:txBody>
          <a:bodyPr/>
          <a:lstStyle/>
          <a:p>
            <a:pPr marL="0" lvl="0" indent="0" algn="ctr" rtl="1">
              <a:spcBef>
                <a:spcPts val="0"/>
              </a:spcBef>
              <a:spcAft>
                <a:spcPts val="0"/>
              </a:spcAft>
              <a:buNone/>
            </a:pPr>
            <a:fld id="{00000000-1234-1234-1234-123412341234}" type="slidenum">
              <a:rPr lang="iw-IL" smtClean="0"/>
              <a:pPr marL="0" lvl="0" indent="0" algn="ctr" rtl="1">
                <a:spcBef>
                  <a:spcPts val="0"/>
                </a:spcBef>
                <a:spcAft>
                  <a:spcPts val="0"/>
                </a:spcAft>
                <a:buNone/>
              </a:pPr>
              <a:t>6</a:t>
            </a:fld>
            <a:endParaRPr lang="iw-IL" dirty="0"/>
          </a:p>
        </p:txBody>
      </p:sp>
      <p:pic>
        <p:nvPicPr>
          <p:cNvPr id="2" name="תמונה 1">
            <a:extLst>
              <a:ext uri="{FF2B5EF4-FFF2-40B4-BE49-F238E27FC236}">
                <a16:creationId xmlns:a16="http://schemas.microsoft.com/office/drawing/2014/main" id="{7B67E366-E4B1-03C2-E001-B1DB42BEA1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3220545" cy="1011969"/>
          </a:xfrm>
          <a:prstGeom prst="rect">
            <a:avLst/>
          </a:prstGeom>
        </p:spPr>
      </p:pic>
      <p:sp>
        <p:nvSpPr>
          <p:cNvPr id="6" name="TextBox 3">
            <a:extLst>
              <a:ext uri="{FF2B5EF4-FFF2-40B4-BE49-F238E27FC236}">
                <a16:creationId xmlns:a16="http://schemas.microsoft.com/office/drawing/2014/main" id="{0F18DCBC-5C62-A184-C90D-2D8656A4A42B}"/>
              </a:ext>
            </a:extLst>
          </p:cNvPr>
          <p:cNvSpPr txBox="1"/>
          <p:nvPr/>
        </p:nvSpPr>
        <p:spPr>
          <a:xfrm>
            <a:off x="3315856" y="1011969"/>
            <a:ext cx="5655602" cy="646331"/>
          </a:xfrm>
          <a:prstGeom prst="rect">
            <a:avLst/>
          </a:prstGeom>
          <a:noFill/>
        </p:spPr>
        <p:txBody>
          <a:bodyPr wrap="square" rtlCol="1">
            <a:spAutoFit/>
          </a:bodyPr>
          <a:lstStyle/>
          <a:p>
            <a:pPr algn="ctr"/>
            <a:r>
              <a:rPr lang="en-US" sz="3600" dirty="0"/>
              <a:t>Main modules - Server side</a:t>
            </a:r>
          </a:p>
        </p:txBody>
      </p:sp>
    </p:spTree>
    <p:extLst>
      <p:ext uri="{BB962C8B-B14F-4D97-AF65-F5344CB8AC3E}">
        <p14:creationId xmlns:p14="http://schemas.microsoft.com/office/powerpoint/2010/main" val="835194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F8BE75-F66D-A814-5401-2D38C5660965}"/>
              </a:ext>
            </a:extLst>
          </p:cNvPr>
          <p:cNvSpPr>
            <a:spLocks noGrp="1"/>
          </p:cNvSpPr>
          <p:nvPr>
            <p:ph idx="1"/>
          </p:nvPr>
        </p:nvSpPr>
        <p:spPr>
          <a:xfrm>
            <a:off x="334919" y="1834166"/>
            <a:ext cx="4412829" cy="4224020"/>
          </a:xfrm>
        </p:spPr>
        <p:txBody>
          <a:bodyPr>
            <a:normAutofit/>
          </a:bodyPr>
          <a:lstStyle/>
          <a:p>
            <a:pPr marL="342900" indent="-342900" algn="l" defTabSz="457200" rtl="0">
              <a:lnSpc>
                <a:spcPct val="100000"/>
              </a:lnSpc>
              <a:spcAft>
                <a:spcPts val="600"/>
              </a:spcAft>
              <a:buClr>
                <a:srgbClr val="23727B"/>
              </a:buClr>
              <a:buSzPct val="80000"/>
              <a:buFont typeface="Wingdings 3" charset="2"/>
              <a:buChar char=""/>
            </a:pPr>
            <a:r>
              <a:rPr lang="en-US" sz="1800" dirty="0">
                <a:solidFill>
                  <a:srgbClr val="000000"/>
                </a:solidFill>
                <a:cs typeface="Segoe UI Semilight" panose="020B0402040204020203" pitchFamily="34" charset="0"/>
              </a:rPr>
              <a:t>In </a:t>
            </a:r>
            <a:r>
              <a:rPr lang="en-US" sz="1800" dirty="0" err="1">
                <a:solidFill>
                  <a:srgbClr val="000000"/>
                </a:solidFill>
                <a:cs typeface="Segoe UI Semilight" panose="020B0402040204020203" pitchFamily="34" charset="0"/>
              </a:rPr>
              <a:t>additiWe</a:t>
            </a:r>
            <a:r>
              <a:rPr lang="en-US" sz="1800" dirty="0">
                <a:solidFill>
                  <a:srgbClr val="000000"/>
                </a:solidFill>
                <a:cs typeface="Segoe UI Semilight" panose="020B0402040204020203" pitchFamily="34" charset="0"/>
              </a:rPr>
              <a:t> used GCP to upload images we created by docker to the cloud run environment</a:t>
            </a:r>
          </a:p>
          <a:p>
            <a:pPr marL="342900" indent="-342900" algn="l" defTabSz="457200" rtl="0">
              <a:lnSpc>
                <a:spcPct val="100000"/>
              </a:lnSpc>
              <a:spcAft>
                <a:spcPts val="600"/>
              </a:spcAft>
              <a:buClr>
                <a:srgbClr val="23727B"/>
              </a:buClr>
              <a:buSzPct val="80000"/>
              <a:buFont typeface="Wingdings 3" charset="2"/>
              <a:buChar char=""/>
            </a:pPr>
            <a:r>
              <a:rPr lang="en-US" sz="1800" dirty="0">
                <a:solidFill>
                  <a:srgbClr val="000000"/>
                </a:solidFill>
                <a:cs typeface="Segoe UI Semilight" panose="020B0402040204020203" pitchFamily="34" charset="0"/>
              </a:rPr>
              <a:t>on, we made use of cloud storage with buckets</a:t>
            </a:r>
          </a:p>
          <a:p>
            <a:pPr marL="342900" indent="-342900" algn="l" defTabSz="457200" rtl="0">
              <a:lnSpc>
                <a:spcPct val="100000"/>
              </a:lnSpc>
              <a:spcAft>
                <a:spcPts val="600"/>
              </a:spcAft>
              <a:buClr>
                <a:srgbClr val="23727B"/>
              </a:buClr>
              <a:buSzPct val="80000"/>
              <a:buFont typeface="Wingdings 3" charset="2"/>
              <a:buChar char=""/>
            </a:pPr>
            <a:r>
              <a:rPr lang="en-US" sz="1800" dirty="0">
                <a:solidFill>
                  <a:srgbClr val="000000"/>
                </a:solidFill>
                <a:cs typeface="Segoe UI Semilight" panose="020B0402040204020203" pitchFamily="34" charset="0"/>
              </a:rPr>
              <a:t>We used a secret manager to keep sensitive information on the server</a:t>
            </a:r>
          </a:p>
          <a:p>
            <a:pPr marL="342900" indent="-342900" algn="l" defTabSz="457200" rtl="0">
              <a:lnSpc>
                <a:spcPct val="100000"/>
              </a:lnSpc>
              <a:spcAft>
                <a:spcPts val="600"/>
              </a:spcAft>
              <a:buClr>
                <a:srgbClr val="23727B"/>
              </a:buClr>
              <a:buSzPct val="80000"/>
              <a:buFont typeface="Wingdings 3" charset="2"/>
              <a:buChar char=""/>
            </a:pPr>
            <a:r>
              <a:rPr lang="en-US" sz="1800" dirty="0">
                <a:solidFill>
                  <a:srgbClr val="000000"/>
                </a:solidFill>
                <a:cs typeface="Segoe UI Semilight" panose="020B0402040204020203" pitchFamily="34" charset="0"/>
              </a:rPr>
              <a:t>We also uploaded a PostgreSQL SQL instance in the cloud</a:t>
            </a:r>
            <a:endParaRPr lang="he-IL" sz="1800" dirty="0">
              <a:solidFill>
                <a:srgbClr val="000000"/>
              </a:solidFill>
              <a:cs typeface="Segoe UI Semilight" panose="020B0402040204020203" pitchFamily="34" charset="0"/>
            </a:endParaRPr>
          </a:p>
        </p:txBody>
      </p:sp>
      <p:sp>
        <p:nvSpPr>
          <p:cNvPr id="4" name="מציין מיקום של מספר שקופית 2">
            <a:extLst>
              <a:ext uri="{FF2B5EF4-FFF2-40B4-BE49-F238E27FC236}">
                <a16:creationId xmlns:a16="http://schemas.microsoft.com/office/drawing/2014/main" id="{69A6C012-0AED-4D15-CFF4-67C1C940A49E}"/>
              </a:ext>
            </a:extLst>
          </p:cNvPr>
          <p:cNvSpPr>
            <a:spLocks noGrp="1"/>
          </p:cNvSpPr>
          <p:nvPr>
            <p:ph type="sldNum" sz="quarter" idx="12"/>
          </p:nvPr>
        </p:nvSpPr>
        <p:spPr>
          <a:xfrm>
            <a:off x="10582183" y="743377"/>
            <a:ext cx="1609817" cy="1090789"/>
          </a:xfrm>
        </p:spPr>
        <p:txBody>
          <a:bodyPr/>
          <a:lstStyle/>
          <a:p>
            <a:pPr marL="0" lvl="0" indent="0" algn="ctr" rtl="1">
              <a:spcBef>
                <a:spcPts val="0"/>
              </a:spcBef>
              <a:spcAft>
                <a:spcPts val="0"/>
              </a:spcAft>
              <a:buNone/>
            </a:pPr>
            <a:fld id="{00000000-1234-1234-1234-123412341234}" type="slidenum">
              <a:rPr lang="iw-IL" smtClean="0"/>
              <a:pPr marL="0" lvl="0" indent="0" algn="ctr" rtl="1">
                <a:spcBef>
                  <a:spcPts val="0"/>
                </a:spcBef>
                <a:spcAft>
                  <a:spcPts val="0"/>
                </a:spcAft>
                <a:buNone/>
              </a:pPr>
              <a:t>7</a:t>
            </a:fld>
            <a:endParaRPr lang="iw-IL" dirty="0"/>
          </a:p>
        </p:txBody>
      </p:sp>
      <p:pic>
        <p:nvPicPr>
          <p:cNvPr id="2" name="Picture 1">
            <a:extLst>
              <a:ext uri="{FF2B5EF4-FFF2-40B4-BE49-F238E27FC236}">
                <a16:creationId xmlns:a16="http://schemas.microsoft.com/office/drawing/2014/main" id="{C6F7767B-7B24-CF3C-546F-231115808A2F}"/>
              </a:ext>
            </a:extLst>
          </p:cNvPr>
          <p:cNvPicPr>
            <a:picLocks noChangeAspect="1"/>
          </p:cNvPicPr>
          <p:nvPr/>
        </p:nvPicPr>
        <p:blipFill>
          <a:blip r:embed="rId2"/>
          <a:stretch>
            <a:fillRect/>
          </a:stretch>
        </p:blipFill>
        <p:spPr>
          <a:xfrm>
            <a:off x="7399089" y="1818629"/>
            <a:ext cx="3988001" cy="1436018"/>
          </a:xfrm>
          <a:prstGeom prst="rect">
            <a:avLst/>
          </a:prstGeom>
        </p:spPr>
      </p:pic>
      <p:pic>
        <p:nvPicPr>
          <p:cNvPr id="6" name="Picture 5">
            <a:extLst>
              <a:ext uri="{FF2B5EF4-FFF2-40B4-BE49-F238E27FC236}">
                <a16:creationId xmlns:a16="http://schemas.microsoft.com/office/drawing/2014/main" id="{B7A1DD9C-2B6F-94A0-7040-E218B5DBB934}"/>
              </a:ext>
            </a:extLst>
          </p:cNvPr>
          <p:cNvPicPr>
            <a:picLocks noChangeAspect="1"/>
          </p:cNvPicPr>
          <p:nvPr/>
        </p:nvPicPr>
        <p:blipFill>
          <a:blip r:embed="rId3"/>
          <a:stretch>
            <a:fillRect/>
          </a:stretch>
        </p:blipFill>
        <p:spPr>
          <a:xfrm>
            <a:off x="7399089" y="3414976"/>
            <a:ext cx="2457307" cy="1576976"/>
          </a:xfrm>
          <a:prstGeom prst="rect">
            <a:avLst/>
          </a:prstGeom>
        </p:spPr>
      </p:pic>
      <p:pic>
        <p:nvPicPr>
          <p:cNvPr id="8" name="Picture 7">
            <a:extLst>
              <a:ext uri="{FF2B5EF4-FFF2-40B4-BE49-F238E27FC236}">
                <a16:creationId xmlns:a16="http://schemas.microsoft.com/office/drawing/2014/main" id="{49F3F8BD-568F-16E9-2A10-6DE1FEAF965A}"/>
              </a:ext>
            </a:extLst>
          </p:cNvPr>
          <p:cNvPicPr>
            <a:picLocks noChangeAspect="1"/>
          </p:cNvPicPr>
          <p:nvPr/>
        </p:nvPicPr>
        <p:blipFill>
          <a:blip r:embed="rId4"/>
          <a:stretch>
            <a:fillRect/>
          </a:stretch>
        </p:blipFill>
        <p:spPr>
          <a:xfrm>
            <a:off x="7399089" y="5167963"/>
            <a:ext cx="3988001" cy="867837"/>
          </a:xfrm>
          <a:prstGeom prst="rect">
            <a:avLst/>
          </a:prstGeom>
        </p:spPr>
      </p:pic>
      <p:pic>
        <p:nvPicPr>
          <p:cNvPr id="9" name="Picture 8">
            <a:extLst>
              <a:ext uri="{FF2B5EF4-FFF2-40B4-BE49-F238E27FC236}">
                <a16:creationId xmlns:a16="http://schemas.microsoft.com/office/drawing/2014/main" id="{151BBE42-B75D-2817-BACF-DA69261060D8}"/>
              </a:ext>
            </a:extLst>
          </p:cNvPr>
          <p:cNvPicPr>
            <a:picLocks noChangeAspect="1"/>
          </p:cNvPicPr>
          <p:nvPr/>
        </p:nvPicPr>
        <p:blipFill>
          <a:blip r:embed="rId5"/>
          <a:stretch>
            <a:fillRect/>
          </a:stretch>
        </p:blipFill>
        <p:spPr>
          <a:xfrm>
            <a:off x="10054102" y="3414976"/>
            <a:ext cx="1332988" cy="1576976"/>
          </a:xfrm>
          <a:prstGeom prst="rect">
            <a:avLst/>
          </a:prstGeom>
        </p:spPr>
      </p:pic>
      <p:pic>
        <p:nvPicPr>
          <p:cNvPr id="5" name="תמונה 4">
            <a:extLst>
              <a:ext uri="{FF2B5EF4-FFF2-40B4-BE49-F238E27FC236}">
                <a16:creationId xmlns:a16="http://schemas.microsoft.com/office/drawing/2014/main" id="{41F9882C-FBE0-1959-3AA1-DC098F5472E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0"/>
            <a:ext cx="3220545" cy="1011969"/>
          </a:xfrm>
          <a:prstGeom prst="rect">
            <a:avLst/>
          </a:prstGeom>
        </p:spPr>
      </p:pic>
      <p:sp>
        <p:nvSpPr>
          <p:cNvPr id="10" name="TextBox 3">
            <a:extLst>
              <a:ext uri="{FF2B5EF4-FFF2-40B4-BE49-F238E27FC236}">
                <a16:creationId xmlns:a16="http://schemas.microsoft.com/office/drawing/2014/main" id="{EAF7C5BF-6FE2-485A-2142-57CA36F1D173}"/>
              </a:ext>
            </a:extLst>
          </p:cNvPr>
          <p:cNvSpPr txBox="1"/>
          <p:nvPr/>
        </p:nvSpPr>
        <p:spPr>
          <a:xfrm>
            <a:off x="1965229" y="1011969"/>
            <a:ext cx="8940460" cy="646331"/>
          </a:xfrm>
          <a:prstGeom prst="rect">
            <a:avLst/>
          </a:prstGeom>
          <a:noFill/>
        </p:spPr>
        <p:txBody>
          <a:bodyPr wrap="square" rtlCol="1">
            <a:spAutoFit/>
          </a:bodyPr>
          <a:lstStyle/>
          <a:p>
            <a:pPr algn="ctr"/>
            <a:r>
              <a:rPr lang="en-US" sz="3600" dirty="0"/>
              <a:t>Main modules - Google Cloud Platform</a:t>
            </a:r>
          </a:p>
        </p:txBody>
      </p:sp>
    </p:spTree>
    <p:extLst>
      <p:ext uri="{BB962C8B-B14F-4D97-AF65-F5344CB8AC3E}">
        <p14:creationId xmlns:p14="http://schemas.microsoft.com/office/powerpoint/2010/main" val="422116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3CD0C2-F8D7-E375-5F5C-EDEBB2E7B927}"/>
              </a:ext>
            </a:extLst>
          </p:cNvPr>
          <p:cNvSpPr>
            <a:spLocks noGrp="1"/>
          </p:cNvSpPr>
          <p:nvPr>
            <p:ph idx="1"/>
          </p:nvPr>
        </p:nvSpPr>
        <p:spPr>
          <a:xfrm>
            <a:off x="207881" y="2098915"/>
            <a:ext cx="5638800" cy="4078162"/>
          </a:xfrm>
        </p:spPr>
        <p:txBody>
          <a:bodyPr>
            <a:normAutofit/>
          </a:bodyPr>
          <a:lstStyle/>
          <a:p>
            <a:pPr marL="342900" indent="-342900" algn="l" defTabSz="457200" rtl="0">
              <a:lnSpc>
                <a:spcPct val="100000"/>
              </a:lnSpc>
              <a:spcAft>
                <a:spcPts val="600"/>
              </a:spcAft>
              <a:buClr>
                <a:srgbClr val="23727B"/>
              </a:buClr>
              <a:buSzPct val="80000"/>
              <a:buFont typeface="Wingdings 3" charset="2"/>
              <a:buChar char=""/>
            </a:pPr>
            <a:r>
              <a:rPr lang="en-US" sz="1800" dirty="0">
                <a:solidFill>
                  <a:srgbClr val="000000"/>
                </a:solidFill>
                <a:cs typeface="Segoe UI Semilight" panose="020B0402040204020203" pitchFamily="34" charset="0"/>
              </a:rPr>
              <a:t>When the server goes up, we load the express middleware so that we can make HTTP requests to the server.</a:t>
            </a:r>
          </a:p>
          <a:p>
            <a:pPr marL="342900" indent="-342900" algn="l" defTabSz="457200" rtl="0">
              <a:lnSpc>
                <a:spcPct val="100000"/>
              </a:lnSpc>
              <a:spcAft>
                <a:spcPts val="600"/>
              </a:spcAft>
              <a:buClr>
                <a:srgbClr val="23727B"/>
              </a:buClr>
              <a:buSzPct val="80000"/>
              <a:buFont typeface="Wingdings 3" charset="2"/>
              <a:buChar char=""/>
            </a:pPr>
            <a:r>
              <a:rPr lang="en-US" sz="1800" dirty="0">
                <a:solidFill>
                  <a:srgbClr val="000000"/>
                </a:solidFill>
                <a:cs typeface="Segoe UI Semilight" panose="020B0402040204020203" pitchFamily="34" charset="0"/>
              </a:rPr>
              <a:t>Then dynamically load all the routes so that we can call their API.</a:t>
            </a:r>
            <a:endParaRPr lang="he-IL" sz="1800" dirty="0">
              <a:solidFill>
                <a:srgbClr val="000000"/>
              </a:solidFill>
              <a:cs typeface="Segoe UI Semilight" panose="020B0402040204020203" pitchFamily="34" charset="0"/>
            </a:endParaRPr>
          </a:p>
          <a:p>
            <a:pPr marL="342900" indent="-342900" algn="l" defTabSz="457200" rtl="0">
              <a:lnSpc>
                <a:spcPct val="100000"/>
              </a:lnSpc>
              <a:spcAft>
                <a:spcPts val="600"/>
              </a:spcAft>
              <a:buClr>
                <a:srgbClr val="23727B"/>
              </a:buClr>
              <a:buSzPct val="80000"/>
              <a:buFont typeface="Wingdings 3" charset="2"/>
              <a:buChar char=""/>
            </a:pPr>
            <a:r>
              <a:rPr lang="en-US" sz="1800" dirty="0">
                <a:solidFill>
                  <a:srgbClr val="000000"/>
                </a:solidFill>
                <a:cs typeface="Segoe UI Semilight" panose="020B0402040204020203" pitchFamily="34" charset="0"/>
              </a:rPr>
              <a:t>We set up the DB and connect it to perform various write, delete, and update operations.</a:t>
            </a:r>
          </a:p>
          <a:p>
            <a:pPr marL="342900" indent="-342900" algn="l" defTabSz="457200" rtl="0">
              <a:lnSpc>
                <a:spcPct val="100000"/>
              </a:lnSpc>
              <a:spcAft>
                <a:spcPts val="600"/>
              </a:spcAft>
              <a:buClr>
                <a:srgbClr val="23727B"/>
              </a:buClr>
              <a:buSzPct val="80000"/>
              <a:buFont typeface="Wingdings 3" charset="2"/>
              <a:buChar char=""/>
            </a:pPr>
            <a:r>
              <a:rPr lang="en-US" sz="1800" dirty="0">
                <a:solidFill>
                  <a:srgbClr val="000000"/>
                </a:solidFill>
                <a:cs typeface="Segoe UI Semilight" panose="020B0402040204020203" pitchFamily="34" charset="0"/>
              </a:rPr>
              <a:t>Finally, we turn on the server and listen to HTTP requests.</a:t>
            </a:r>
            <a:endParaRPr lang="he-IL" sz="1800" dirty="0">
              <a:solidFill>
                <a:srgbClr val="000000"/>
              </a:solidFill>
              <a:cs typeface="Segoe UI Semilight" panose="020B0402040204020203" pitchFamily="34" charset="0"/>
            </a:endParaRPr>
          </a:p>
        </p:txBody>
      </p:sp>
      <p:pic>
        <p:nvPicPr>
          <p:cNvPr id="8" name="Content Placeholder 4">
            <a:extLst>
              <a:ext uri="{FF2B5EF4-FFF2-40B4-BE49-F238E27FC236}">
                <a16:creationId xmlns:a16="http://schemas.microsoft.com/office/drawing/2014/main" id="{B60F108F-85C8-A690-B4C8-733C17019ED2}"/>
              </a:ext>
            </a:extLst>
          </p:cNvPr>
          <p:cNvPicPr>
            <a:picLocks noChangeAspect="1"/>
          </p:cNvPicPr>
          <p:nvPr/>
        </p:nvPicPr>
        <p:blipFill>
          <a:blip r:embed="rId2"/>
          <a:stretch>
            <a:fillRect/>
          </a:stretch>
        </p:blipFill>
        <p:spPr>
          <a:xfrm>
            <a:off x="6071275" y="2098914"/>
            <a:ext cx="5912844" cy="4078163"/>
          </a:xfrm>
          <a:prstGeom prst="rect">
            <a:avLst/>
          </a:prstGeom>
        </p:spPr>
      </p:pic>
      <p:sp>
        <p:nvSpPr>
          <p:cNvPr id="4" name="מציין מיקום של מספר שקופית 2">
            <a:extLst>
              <a:ext uri="{FF2B5EF4-FFF2-40B4-BE49-F238E27FC236}">
                <a16:creationId xmlns:a16="http://schemas.microsoft.com/office/drawing/2014/main" id="{16E5DC3F-4158-3143-BDD1-C4469B85FB39}"/>
              </a:ext>
            </a:extLst>
          </p:cNvPr>
          <p:cNvSpPr>
            <a:spLocks noGrp="1"/>
          </p:cNvSpPr>
          <p:nvPr>
            <p:ph type="sldNum" sz="quarter" idx="12"/>
          </p:nvPr>
        </p:nvSpPr>
        <p:spPr>
          <a:xfrm>
            <a:off x="10582183" y="743377"/>
            <a:ext cx="1609817" cy="1090789"/>
          </a:xfrm>
        </p:spPr>
        <p:txBody>
          <a:bodyPr/>
          <a:lstStyle/>
          <a:p>
            <a:pPr marL="0" lvl="0" indent="0" algn="ctr" rtl="1">
              <a:spcBef>
                <a:spcPts val="0"/>
              </a:spcBef>
              <a:spcAft>
                <a:spcPts val="0"/>
              </a:spcAft>
              <a:buNone/>
            </a:pPr>
            <a:fld id="{00000000-1234-1234-1234-123412341234}" type="slidenum">
              <a:rPr lang="iw-IL" smtClean="0"/>
              <a:pPr marL="0" lvl="0" indent="0" algn="ctr" rtl="1">
                <a:spcBef>
                  <a:spcPts val="0"/>
                </a:spcBef>
                <a:spcAft>
                  <a:spcPts val="0"/>
                </a:spcAft>
                <a:buNone/>
              </a:pPr>
              <a:t>8</a:t>
            </a:fld>
            <a:endParaRPr lang="iw-IL" dirty="0"/>
          </a:p>
        </p:txBody>
      </p:sp>
      <p:pic>
        <p:nvPicPr>
          <p:cNvPr id="2" name="תמונה 1">
            <a:extLst>
              <a:ext uri="{FF2B5EF4-FFF2-40B4-BE49-F238E27FC236}">
                <a16:creationId xmlns:a16="http://schemas.microsoft.com/office/drawing/2014/main" id="{DEC86D4E-1574-5AEB-3500-FA296BD04C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3220545" cy="1011969"/>
          </a:xfrm>
          <a:prstGeom prst="rect">
            <a:avLst/>
          </a:prstGeom>
        </p:spPr>
      </p:pic>
      <p:sp>
        <p:nvSpPr>
          <p:cNvPr id="9" name="TextBox 3">
            <a:extLst>
              <a:ext uri="{FF2B5EF4-FFF2-40B4-BE49-F238E27FC236}">
                <a16:creationId xmlns:a16="http://schemas.microsoft.com/office/drawing/2014/main" id="{C73FCBBC-3883-5B8C-5493-F5A2B0BE4223}"/>
              </a:ext>
            </a:extLst>
          </p:cNvPr>
          <p:cNvSpPr txBox="1"/>
          <p:nvPr/>
        </p:nvSpPr>
        <p:spPr>
          <a:xfrm>
            <a:off x="1965229" y="1011969"/>
            <a:ext cx="8940460" cy="646331"/>
          </a:xfrm>
          <a:prstGeom prst="rect">
            <a:avLst/>
          </a:prstGeom>
          <a:noFill/>
        </p:spPr>
        <p:txBody>
          <a:bodyPr wrap="square" rtlCol="1">
            <a:spAutoFit/>
          </a:bodyPr>
          <a:lstStyle/>
          <a:p>
            <a:pPr algn="ctr"/>
            <a:r>
              <a:rPr lang="en-US" sz="3600" dirty="0"/>
              <a:t>Main modules – Starting the server</a:t>
            </a:r>
          </a:p>
        </p:txBody>
      </p:sp>
    </p:spTree>
    <p:extLst>
      <p:ext uri="{BB962C8B-B14F-4D97-AF65-F5344CB8AC3E}">
        <p14:creationId xmlns:p14="http://schemas.microsoft.com/office/powerpoint/2010/main" val="3338284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F271BF-EE8A-6592-326A-A4461A89EF6D}"/>
              </a:ext>
            </a:extLst>
          </p:cNvPr>
          <p:cNvSpPr>
            <a:spLocks noGrp="1"/>
          </p:cNvSpPr>
          <p:nvPr>
            <p:ph idx="1"/>
          </p:nvPr>
        </p:nvSpPr>
        <p:spPr>
          <a:xfrm>
            <a:off x="372170" y="2585745"/>
            <a:ext cx="4812199" cy="2660958"/>
          </a:xfrm>
        </p:spPr>
        <p:txBody>
          <a:bodyPr>
            <a:normAutofit/>
          </a:bodyPr>
          <a:lstStyle/>
          <a:p>
            <a:pPr marL="342900" indent="-342900" algn="l" defTabSz="457200" rtl="0">
              <a:lnSpc>
                <a:spcPct val="100000"/>
              </a:lnSpc>
              <a:spcAft>
                <a:spcPts val="600"/>
              </a:spcAft>
              <a:buClr>
                <a:srgbClr val="23727B"/>
              </a:buClr>
              <a:buSzPct val="80000"/>
              <a:buFont typeface="Wingdings 3" charset="2"/>
              <a:buChar char=""/>
            </a:pPr>
            <a:r>
              <a:rPr lang="en-US" sz="1800" dirty="0">
                <a:solidFill>
                  <a:schemeClr val="tx1"/>
                </a:solidFill>
                <a:cs typeface="Segoe UI Semilight" panose="020B0402040204020203" pitchFamily="34" charset="0"/>
              </a:rPr>
              <a:t>We use routers to receive HTTP requests from a client and run the appropriate controller.</a:t>
            </a:r>
          </a:p>
          <a:p>
            <a:pPr marL="342900" indent="-342900" algn="l" defTabSz="457200" rtl="0">
              <a:lnSpc>
                <a:spcPct val="100000"/>
              </a:lnSpc>
              <a:spcAft>
                <a:spcPts val="600"/>
              </a:spcAft>
              <a:buClr>
                <a:srgbClr val="23727B"/>
              </a:buClr>
              <a:buSzPct val="80000"/>
              <a:buFont typeface="Wingdings 3" charset="2"/>
              <a:buChar char=""/>
            </a:pPr>
            <a:r>
              <a:rPr lang="en-US" sz="1800" dirty="0">
                <a:solidFill>
                  <a:srgbClr val="000000"/>
                </a:solidFill>
                <a:cs typeface="Segoe UI Semilight" panose="020B0402040204020203" pitchFamily="34" charset="0"/>
              </a:rPr>
              <a:t>We export the router as express middleware so that it can be accessed via proper HTTP requests.</a:t>
            </a:r>
            <a:endParaRPr lang="he-IL" sz="1800" dirty="0">
              <a:solidFill>
                <a:srgbClr val="000000"/>
              </a:solidFill>
              <a:cs typeface="Segoe UI Semilight" panose="020B0402040204020203" pitchFamily="34" charset="0"/>
            </a:endParaRPr>
          </a:p>
        </p:txBody>
      </p:sp>
      <p:pic>
        <p:nvPicPr>
          <p:cNvPr id="5" name="Picture 4">
            <a:extLst>
              <a:ext uri="{FF2B5EF4-FFF2-40B4-BE49-F238E27FC236}">
                <a16:creationId xmlns:a16="http://schemas.microsoft.com/office/drawing/2014/main" id="{7766E71C-BEDA-664F-8368-AEE56942F3D4}"/>
              </a:ext>
            </a:extLst>
          </p:cNvPr>
          <p:cNvPicPr>
            <a:picLocks noChangeAspect="1"/>
          </p:cNvPicPr>
          <p:nvPr/>
        </p:nvPicPr>
        <p:blipFill>
          <a:blip r:embed="rId2"/>
          <a:stretch>
            <a:fillRect/>
          </a:stretch>
        </p:blipFill>
        <p:spPr>
          <a:xfrm>
            <a:off x="5749520" y="2585745"/>
            <a:ext cx="6070310" cy="3368931"/>
          </a:xfrm>
          <a:prstGeom prst="rect">
            <a:avLst/>
          </a:prstGeom>
        </p:spPr>
      </p:pic>
      <p:sp>
        <p:nvSpPr>
          <p:cNvPr id="4" name="מציין מיקום של מספר שקופית 2">
            <a:extLst>
              <a:ext uri="{FF2B5EF4-FFF2-40B4-BE49-F238E27FC236}">
                <a16:creationId xmlns:a16="http://schemas.microsoft.com/office/drawing/2014/main" id="{CC898FC4-4BA7-E369-04B2-3DDDF72D3758}"/>
              </a:ext>
            </a:extLst>
          </p:cNvPr>
          <p:cNvSpPr>
            <a:spLocks noGrp="1"/>
          </p:cNvSpPr>
          <p:nvPr>
            <p:ph type="sldNum" sz="quarter" idx="12"/>
          </p:nvPr>
        </p:nvSpPr>
        <p:spPr>
          <a:xfrm>
            <a:off x="10582183" y="743377"/>
            <a:ext cx="1609817" cy="1090789"/>
          </a:xfrm>
        </p:spPr>
        <p:txBody>
          <a:bodyPr/>
          <a:lstStyle/>
          <a:p>
            <a:pPr marL="0" lvl="0" indent="0" algn="ctr" rtl="1">
              <a:spcBef>
                <a:spcPts val="0"/>
              </a:spcBef>
              <a:spcAft>
                <a:spcPts val="0"/>
              </a:spcAft>
              <a:buNone/>
            </a:pPr>
            <a:fld id="{00000000-1234-1234-1234-123412341234}" type="slidenum">
              <a:rPr lang="iw-IL" smtClean="0"/>
              <a:pPr marL="0" lvl="0" indent="0" algn="ctr" rtl="1">
                <a:spcBef>
                  <a:spcPts val="0"/>
                </a:spcBef>
                <a:spcAft>
                  <a:spcPts val="0"/>
                </a:spcAft>
                <a:buNone/>
              </a:pPr>
              <a:t>9</a:t>
            </a:fld>
            <a:endParaRPr lang="iw-IL" dirty="0"/>
          </a:p>
        </p:txBody>
      </p:sp>
      <p:pic>
        <p:nvPicPr>
          <p:cNvPr id="2" name="תמונה 1">
            <a:extLst>
              <a:ext uri="{FF2B5EF4-FFF2-40B4-BE49-F238E27FC236}">
                <a16:creationId xmlns:a16="http://schemas.microsoft.com/office/drawing/2014/main" id="{35E75569-8992-53C2-D169-0C1FF7F091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3220545" cy="1011969"/>
          </a:xfrm>
          <a:prstGeom prst="rect">
            <a:avLst/>
          </a:prstGeom>
        </p:spPr>
      </p:pic>
      <p:sp>
        <p:nvSpPr>
          <p:cNvPr id="12" name="TextBox 3">
            <a:extLst>
              <a:ext uri="{FF2B5EF4-FFF2-40B4-BE49-F238E27FC236}">
                <a16:creationId xmlns:a16="http://schemas.microsoft.com/office/drawing/2014/main" id="{9DA888D1-9B96-5D38-747C-34580A1754E5}"/>
              </a:ext>
            </a:extLst>
          </p:cNvPr>
          <p:cNvSpPr txBox="1"/>
          <p:nvPr/>
        </p:nvSpPr>
        <p:spPr>
          <a:xfrm>
            <a:off x="1965229" y="1011969"/>
            <a:ext cx="8940460" cy="646331"/>
          </a:xfrm>
          <a:prstGeom prst="rect">
            <a:avLst/>
          </a:prstGeom>
          <a:noFill/>
        </p:spPr>
        <p:txBody>
          <a:bodyPr wrap="square" rtlCol="1">
            <a:spAutoFit/>
          </a:bodyPr>
          <a:lstStyle/>
          <a:p>
            <a:pPr algn="ctr"/>
            <a:r>
              <a:rPr lang="en-US" sz="3600" dirty="0"/>
              <a:t>Main modules - Routes</a:t>
            </a:r>
          </a:p>
        </p:txBody>
      </p:sp>
    </p:spTree>
    <p:extLst>
      <p:ext uri="{BB962C8B-B14F-4D97-AF65-F5344CB8AC3E}">
        <p14:creationId xmlns:p14="http://schemas.microsoft.com/office/powerpoint/2010/main" val="3961300755"/>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מבט לאחור">
  <a:themeElements>
    <a:clrScheme name="מבט לאחור">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מבט לאחור">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מבט לאחור">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קווים דקיקים</Template>
  <TotalTime>262</TotalTime>
  <Words>1647</Words>
  <Application>Microsoft Office PowerPoint</Application>
  <PresentationFormat>מסך רחב</PresentationFormat>
  <Paragraphs>133</Paragraphs>
  <Slides>32</Slides>
  <Notes>10</Notes>
  <HiddenSlides>10</HiddenSlides>
  <MMClips>0</MMClips>
  <ScaleCrop>false</ScaleCrop>
  <HeadingPairs>
    <vt:vector size="6" baseType="variant">
      <vt:variant>
        <vt:lpstr>גופנים בשימוש</vt:lpstr>
      </vt:variant>
      <vt:variant>
        <vt:i4>7</vt:i4>
      </vt:variant>
      <vt:variant>
        <vt:lpstr>ערכת נושא</vt:lpstr>
      </vt:variant>
      <vt:variant>
        <vt:i4>2</vt:i4>
      </vt:variant>
      <vt:variant>
        <vt:lpstr>כותרות שקופיות</vt:lpstr>
      </vt:variant>
      <vt:variant>
        <vt:i4>32</vt:i4>
      </vt:variant>
    </vt:vector>
  </HeadingPairs>
  <TitlesOfParts>
    <vt:vector size="41" baseType="lpstr">
      <vt:lpstr>Arial</vt:lpstr>
      <vt:lpstr>Calibri</vt:lpstr>
      <vt:lpstr>Calibri Light</vt:lpstr>
      <vt:lpstr>Segoe UI Semilight</vt:lpstr>
      <vt:lpstr>Trebuchet MS</vt:lpstr>
      <vt:lpstr>Wingdings 2</vt:lpstr>
      <vt:lpstr>Wingdings 3</vt:lpstr>
      <vt:lpstr>HDOfficeLightV0</vt:lpstr>
      <vt:lpstr>מבט לאחור</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ניסן אילאיב</dc:creator>
  <cp:lastModifiedBy>Nave Shimoni</cp:lastModifiedBy>
  <cp:revision>24</cp:revision>
  <dcterms:created xsi:type="dcterms:W3CDTF">2023-05-07T16:33:11Z</dcterms:created>
  <dcterms:modified xsi:type="dcterms:W3CDTF">2023-07-09T11:54:54Z</dcterms:modified>
</cp:coreProperties>
</file>