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6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37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6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48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0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4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2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1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7F08-69C3-4B26-BBDA-D22901676EF6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GGFD2166TRA Raw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1"/>
            <a:ext cx="7772400" cy="11521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Título do trabalho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2098340"/>
            <a:ext cx="4392487" cy="197873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Integrantes: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b="40983"/>
          <a:stretch/>
        </p:blipFill>
        <p:spPr>
          <a:xfrm>
            <a:off x="-18256" y="5601326"/>
            <a:ext cx="9180512" cy="12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BIBLIOGRAFIA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Livros, sites, revistas ...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AGRADECIMENTOS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obrigatório, mas é uma maneira de homenagear as pessoas (familiares, amigos, colegas, professores ou qualquer outra pessoa) que de alguma forma ajudou no projeto.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Pensamento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grupo deverá escolher um texto, verso ou frase que expresse esse projeto em palavras.</a:t>
            </a:r>
          </a:p>
          <a:p>
            <a:endParaRPr lang="pt-BR" dirty="0"/>
          </a:p>
          <a:p>
            <a:r>
              <a:rPr lang="pt-BR" dirty="0" smtClean="0"/>
              <a:t>NÃO é obrigatório!!!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3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JUSTIFICATIVA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0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FUNDAMENTAÇÃO TEÓRICA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2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</a:t>
            </a: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FERRAMENTAS UTILIZADAS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Logotipo e o grupo explica aonde foi utilizado.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3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Modelo Físico do Banco de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tabelas legível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1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EXIBIÇÃO DO SITE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Entrar no site e exibir suas funcionalidades. Se existirem muitas, apresentar apenas as mais importantes.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1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Conclusão do trabalho realizado. </a:t>
            </a:r>
          </a:p>
          <a:p>
            <a:r>
              <a:rPr lang="pt-BR" dirty="0" smtClean="0"/>
              <a:t>Valeu a pena? O tempo gasto foi suficiente?</a:t>
            </a:r>
          </a:p>
          <a:p>
            <a:r>
              <a:rPr lang="pt-BR" dirty="0" smtClean="0"/>
              <a:t>Trabalhar em grupo é fácil?</a:t>
            </a:r>
          </a:p>
          <a:p>
            <a:r>
              <a:rPr lang="pt-BR" dirty="0" smtClean="0"/>
              <a:t>Este projeto teria um futuro após a sua entrega?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07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147</Words>
  <Application>Microsoft Office PowerPoint</Application>
  <PresentationFormat>Apresentação na tela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Título do trabalho</vt:lpstr>
      <vt:lpstr>INTRODUÇÃO</vt:lpstr>
      <vt:lpstr>JUSTIFICATIVA</vt:lpstr>
      <vt:lpstr>FUNDAMENTAÇÃO TEÓRICA</vt:lpstr>
      <vt:lpstr>Desenvolvimento</vt:lpstr>
      <vt:lpstr>FERRAMENTAS UTILIZADAS</vt:lpstr>
      <vt:lpstr>Modelo Físico do Banco de Dados</vt:lpstr>
      <vt:lpstr>EXIBIÇÃO DO SITE</vt:lpstr>
      <vt:lpstr>CONCLUSÃO</vt:lpstr>
      <vt:lpstr>BIBLIOGRAFIA</vt:lpstr>
      <vt:lpstr>AGRADECIMENTOS</vt:lpstr>
      <vt:lpstr>Pensamento</vt:lpstr>
    </vt:vector>
  </TitlesOfParts>
  <Company>Michael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Michael</dc:creator>
  <cp:lastModifiedBy>Michael</cp:lastModifiedBy>
  <cp:revision>3</cp:revision>
  <dcterms:created xsi:type="dcterms:W3CDTF">2015-05-07T20:19:55Z</dcterms:created>
  <dcterms:modified xsi:type="dcterms:W3CDTF">2015-05-07T20:38:15Z</dcterms:modified>
</cp:coreProperties>
</file>