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57" r:id="rId4"/>
    <p:sldId id="260"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93F3C-0EFF-4E3A-827F-DEC66364CBB8}" v="6" dt="2022-03-28T05:48:26.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ahangshu Sarkar" userId="a46b13bf95740d66" providerId="Windows Live" clId="Web-{CD993F3C-0EFF-4E3A-827F-DEC66364CBB8}"/>
    <pc:docChg chg="modSld">
      <pc:chgData name="Snahangshu Sarkar" userId="a46b13bf95740d66" providerId="Windows Live" clId="Web-{CD993F3C-0EFF-4E3A-827F-DEC66364CBB8}" dt="2022-03-28T05:48:26.041" v="4" actId="20577"/>
      <pc:docMkLst>
        <pc:docMk/>
      </pc:docMkLst>
      <pc:sldChg chg="modSp">
        <pc:chgData name="Snahangshu Sarkar" userId="a46b13bf95740d66" providerId="Windows Live" clId="Web-{CD993F3C-0EFF-4E3A-827F-DEC66364CBB8}" dt="2022-03-28T05:48:26.041" v="4" actId="20577"/>
        <pc:sldMkLst>
          <pc:docMk/>
          <pc:sldMk cId="0" sldId="269"/>
        </pc:sldMkLst>
        <pc:spChg chg="mod">
          <ac:chgData name="Snahangshu Sarkar" userId="a46b13bf95740d66" providerId="Windows Live" clId="Web-{CD993F3C-0EFF-4E3A-827F-DEC66364CBB8}" dt="2022-03-28T05:48:26.041" v="4" actId="20577"/>
          <ac:spMkLst>
            <pc:docMk/>
            <pc:sldMk cId="0" sldId="269"/>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881252F-624A-4135-8405-7E2131AE6E69}" type="doc">
      <dgm:prSet loTypeId="urn:microsoft.com/office/officeart/2005/8/layout/list1#1" loCatId="list" qsTypeId="urn:microsoft.com/office/officeart/2005/8/quickstyle/simple1#1" qsCatId="simple" csTypeId="urn:microsoft.com/office/officeart/2005/8/colors/accent3_1#1" csCatId="accent3" phldr="1"/>
      <dgm:spPr/>
      <dgm:t>
        <a:bodyPr/>
        <a:lstStyle/>
        <a:p>
          <a:endParaRPr lang="en-US"/>
        </a:p>
      </dgm:t>
    </dgm:pt>
    <dgm:pt modelId="{D98B1AE3-93E2-45F9-B25C-B8039058BB5D}">
      <dgm:prSet phldr="0"/>
      <dgm:spPr/>
      <dgm:t>
        <a:bodyPr/>
        <a:lstStyle/>
        <a:p>
          <a:r>
            <a:rPr lang="en-US" dirty="0">
              <a:latin typeface="Aharoni"/>
            </a:rPr>
            <a:t>Introduction</a:t>
          </a:r>
          <a:endParaRPr lang="en-US" dirty="0"/>
        </a:p>
      </dgm:t>
    </dgm:pt>
    <dgm:pt modelId="{B81B8810-653A-457D-A949-4854EFE9A08E}" type="parTrans" cxnId="{8B293B41-F58C-476F-BCE7-20CD1BD4CE57}">
      <dgm:prSet/>
      <dgm:spPr/>
      <dgm:t>
        <a:bodyPr/>
        <a:lstStyle/>
        <a:p>
          <a:endParaRPr lang="en-US"/>
        </a:p>
      </dgm:t>
    </dgm:pt>
    <dgm:pt modelId="{EC899A9B-293C-427C-AC5E-D686410E538F}" type="sibTrans" cxnId="{8B293B41-F58C-476F-BCE7-20CD1BD4CE57}">
      <dgm:prSet/>
      <dgm:spPr/>
      <dgm:t>
        <a:bodyPr/>
        <a:lstStyle/>
        <a:p>
          <a:endParaRPr lang="en-US"/>
        </a:p>
      </dgm:t>
    </dgm:pt>
    <dgm:pt modelId="{E03AC75C-AC5B-4051-8232-43CFA8F42D4D}">
      <dgm:prSet phldr="0"/>
      <dgm:spPr/>
      <dgm:t>
        <a:bodyPr/>
        <a:lstStyle/>
        <a:p>
          <a:r>
            <a:rPr lang="en-US" dirty="0">
              <a:latin typeface="Aharoni"/>
            </a:rPr>
            <a:t>Problem Definition</a:t>
          </a:r>
        </a:p>
      </dgm:t>
    </dgm:pt>
    <dgm:pt modelId="{19E4D231-ED20-433B-AD17-BBAF5E8616F8}" type="parTrans" cxnId="{41621BE4-D476-4605-A8D2-1933E88D9754}">
      <dgm:prSet/>
      <dgm:spPr/>
    </dgm:pt>
    <dgm:pt modelId="{D391B187-87B1-4C32-BC78-1C1551D0DA98}" type="sibTrans" cxnId="{41621BE4-D476-4605-A8D2-1933E88D9754}">
      <dgm:prSet/>
      <dgm:spPr/>
      <dgm:t>
        <a:bodyPr/>
        <a:lstStyle/>
        <a:p>
          <a:endParaRPr lang="en-US"/>
        </a:p>
      </dgm:t>
    </dgm:pt>
    <dgm:pt modelId="{C2DB3285-E493-4455-80CD-2D5A77CDDE38}">
      <dgm:prSet phldr="0"/>
      <dgm:spPr/>
      <dgm:t>
        <a:bodyPr/>
        <a:lstStyle/>
        <a:p>
          <a:r>
            <a:rPr lang="en-US" dirty="0">
              <a:latin typeface="Aharoni"/>
            </a:rPr>
            <a:t>Purpose</a:t>
          </a:r>
        </a:p>
      </dgm:t>
    </dgm:pt>
    <dgm:pt modelId="{D44516CC-0F73-4DBB-9746-90FCAA0DBE7E}" type="parTrans" cxnId="{2CA7875A-223A-42F4-B20B-F5A2C837C557}">
      <dgm:prSet/>
      <dgm:spPr/>
    </dgm:pt>
    <dgm:pt modelId="{FA03343B-1906-4780-AA45-89A3810EF135}" type="sibTrans" cxnId="{2CA7875A-223A-42F4-B20B-F5A2C837C557}">
      <dgm:prSet/>
      <dgm:spPr/>
      <dgm:t>
        <a:bodyPr/>
        <a:lstStyle/>
        <a:p>
          <a:endParaRPr lang="en-US"/>
        </a:p>
      </dgm:t>
    </dgm:pt>
    <dgm:pt modelId="{1C0E8B09-3E58-4364-9CDF-A0149A15F596}">
      <dgm:prSet phldr="0"/>
      <dgm:spPr/>
      <dgm:t>
        <a:bodyPr/>
        <a:lstStyle/>
        <a:p>
          <a:r>
            <a:rPr lang="en-US" dirty="0">
              <a:latin typeface="Aharoni"/>
            </a:rPr>
            <a:t>Dataset</a:t>
          </a:r>
        </a:p>
      </dgm:t>
    </dgm:pt>
    <dgm:pt modelId="{1DE08A02-E336-4E72-A738-D99C4A2B7C50}" type="parTrans" cxnId="{E0D06A6C-D7C9-4B2F-BF02-0D3264A91BF9}">
      <dgm:prSet/>
      <dgm:spPr/>
    </dgm:pt>
    <dgm:pt modelId="{E68B2090-D5F0-45D2-A102-C966294F8A3B}" type="sibTrans" cxnId="{E0D06A6C-D7C9-4B2F-BF02-0D3264A91BF9}">
      <dgm:prSet/>
      <dgm:spPr/>
      <dgm:t>
        <a:bodyPr/>
        <a:lstStyle/>
        <a:p>
          <a:endParaRPr lang="en-US"/>
        </a:p>
      </dgm:t>
    </dgm:pt>
    <dgm:pt modelId="{AF437B50-DCDA-4011-81F5-5E252FE3CD21}">
      <dgm:prSet phldr="0"/>
      <dgm:spPr/>
      <dgm:t>
        <a:bodyPr/>
        <a:lstStyle/>
        <a:p>
          <a:r>
            <a:rPr lang="en-US" dirty="0">
              <a:latin typeface="Aharoni"/>
            </a:rPr>
            <a:t>Algorithm</a:t>
          </a:r>
        </a:p>
      </dgm:t>
    </dgm:pt>
    <dgm:pt modelId="{52CE909C-DE92-4A70-81F1-D9A18C1C2442}" type="parTrans" cxnId="{80B46896-0424-4E5D-89CD-D3128AF095E4}">
      <dgm:prSet/>
      <dgm:spPr/>
    </dgm:pt>
    <dgm:pt modelId="{7A9453D5-2F18-4F41-B89D-EE1C5A30B203}" type="sibTrans" cxnId="{80B46896-0424-4E5D-89CD-D3128AF095E4}">
      <dgm:prSet/>
      <dgm:spPr/>
      <dgm:t>
        <a:bodyPr/>
        <a:lstStyle/>
        <a:p>
          <a:endParaRPr lang="en-US"/>
        </a:p>
      </dgm:t>
    </dgm:pt>
    <dgm:pt modelId="{B261A893-29E2-46DA-8B1C-98A8338BA75F}">
      <dgm:prSet phldr="0"/>
      <dgm:spPr/>
      <dgm:t>
        <a:bodyPr/>
        <a:lstStyle/>
        <a:p>
          <a:r>
            <a:rPr lang="en-US" dirty="0">
              <a:latin typeface="Aharoni"/>
            </a:rPr>
            <a:t>Future Scope</a:t>
          </a:r>
        </a:p>
      </dgm:t>
    </dgm:pt>
    <dgm:pt modelId="{41656126-1586-46C9-B0F4-5089F4D9D290}" type="parTrans" cxnId="{E41C55C4-EB9D-4C78-B529-34CDF2B06392}">
      <dgm:prSet/>
      <dgm:spPr/>
    </dgm:pt>
    <dgm:pt modelId="{FD59CAF6-CE01-4987-8F68-06AC18C5962E}" type="sibTrans" cxnId="{E41C55C4-EB9D-4C78-B529-34CDF2B06392}">
      <dgm:prSet/>
      <dgm:spPr/>
      <dgm:t>
        <a:bodyPr/>
        <a:lstStyle/>
        <a:p>
          <a:endParaRPr lang="en-US"/>
        </a:p>
      </dgm:t>
    </dgm:pt>
    <dgm:pt modelId="{1A64D48F-9E01-43AB-82D6-9F01F6634213}">
      <dgm:prSet phldr="0"/>
      <dgm:spPr/>
      <dgm:t>
        <a:bodyPr/>
        <a:lstStyle/>
        <a:p>
          <a:r>
            <a:rPr lang="en-US" dirty="0">
              <a:latin typeface="Aharoni"/>
            </a:rPr>
            <a:t>Limitation</a:t>
          </a:r>
        </a:p>
      </dgm:t>
    </dgm:pt>
    <dgm:pt modelId="{44124183-691E-4821-BED2-389FD287660F}" type="parTrans" cxnId="{61E9DDDF-B41F-4668-BE17-CDFF59B1737A}">
      <dgm:prSet/>
      <dgm:spPr/>
    </dgm:pt>
    <dgm:pt modelId="{124F2B83-679E-4F20-AE84-21CF720FB785}" type="sibTrans" cxnId="{61E9DDDF-B41F-4668-BE17-CDFF59B1737A}">
      <dgm:prSet/>
      <dgm:spPr/>
      <dgm:t>
        <a:bodyPr/>
        <a:lstStyle/>
        <a:p>
          <a:endParaRPr lang="en-US"/>
        </a:p>
      </dgm:t>
    </dgm:pt>
    <dgm:pt modelId="{AA725EB9-9DFB-4769-A2DC-F510078140EB}">
      <dgm:prSet phldr="0"/>
      <dgm:spPr/>
      <dgm:t>
        <a:bodyPr/>
        <a:lstStyle/>
        <a:p>
          <a:r>
            <a:rPr lang="en-US" dirty="0">
              <a:latin typeface="Aharoni"/>
            </a:rPr>
            <a:t>Flowchart</a:t>
          </a:r>
        </a:p>
      </dgm:t>
    </dgm:pt>
    <dgm:pt modelId="{DA314025-9A66-4A69-A84F-CFAF0FA6C9B2}" type="parTrans" cxnId="{5598E03D-923B-46E9-ADD4-2AAFFE66DB46}">
      <dgm:prSet/>
      <dgm:spPr/>
    </dgm:pt>
    <dgm:pt modelId="{F3BCB117-EA02-4B11-BCEF-E50189186739}" type="sibTrans" cxnId="{5598E03D-923B-46E9-ADD4-2AAFFE66DB46}">
      <dgm:prSet/>
      <dgm:spPr/>
      <dgm:t>
        <a:bodyPr/>
        <a:lstStyle/>
        <a:p>
          <a:endParaRPr lang="en-US"/>
        </a:p>
      </dgm:t>
    </dgm:pt>
    <dgm:pt modelId="{BA5CFA1E-56D6-4AAA-814A-DA3D9FF5B53E}">
      <dgm:prSet phldr="0"/>
      <dgm:spPr/>
      <dgm:t>
        <a:bodyPr/>
        <a:lstStyle/>
        <a:p>
          <a:r>
            <a:rPr lang="en-US" dirty="0">
              <a:latin typeface="Aharoni"/>
            </a:rPr>
            <a:t>References</a:t>
          </a:r>
        </a:p>
      </dgm:t>
    </dgm:pt>
    <dgm:pt modelId="{8DFBEB1C-F0A0-46B3-BFFD-A4753E955330}" type="parTrans" cxnId="{C753AAE6-947C-4E8C-B8B9-4AAF06663206}">
      <dgm:prSet/>
      <dgm:spPr/>
    </dgm:pt>
    <dgm:pt modelId="{A5FDA3D9-61AB-4157-8A9C-14A7AF9EF30E}" type="sibTrans" cxnId="{C753AAE6-947C-4E8C-B8B9-4AAF06663206}">
      <dgm:prSet/>
      <dgm:spPr/>
    </dgm:pt>
    <dgm:pt modelId="{CED5A4C7-5F33-45DC-8D6E-14C39166CCE1}" type="pres">
      <dgm:prSet presAssocID="{0881252F-624A-4135-8405-7E2131AE6E69}" presName="linear" presStyleCnt="0">
        <dgm:presLayoutVars>
          <dgm:dir/>
          <dgm:animLvl val="lvl"/>
          <dgm:resizeHandles val="exact"/>
        </dgm:presLayoutVars>
      </dgm:prSet>
      <dgm:spPr/>
    </dgm:pt>
    <dgm:pt modelId="{F33B5298-28C2-4DBE-BB30-23C9B4BE4A5E}" type="pres">
      <dgm:prSet presAssocID="{D98B1AE3-93E2-45F9-B25C-B8039058BB5D}" presName="parentLin" presStyleCnt="0"/>
      <dgm:spPr/>
    </dgm:pt>
    <dgm:pt modelId="{F8DE879A-1CD2-4B8D-BC20-A52DF4905986}" type="pres">
      <dgm:prSet presAssocID="{D98B1AE3-93E2-45F9-B25C-B8039058BB5D}" presName="parentLeftMargin" presStyleLbl="node1" presStyleIdx="0" presStyleCnt="9"/>
      <dgm:spPr/>
    </dgm:pt>
    <dgm:pt modelId="{A35550F2-59DD-44B0-B185-083A97080EFF}" type="pres">
      <dgm:prSet presAssocID="{D98B1AE3-93E2-45F9-B25C-B8039058BB5D}" presName="parentText" presStyleLbl="node1" presStyleIdx="0" presStyleCnt="9">
        <dgm:presLayoutVars>
          <dgm:chMax val="0"/>
          <dgm:bulletEnabled val="1"/>
        </dgm:presLayoutVars>
      </dgm:prSet>
      <dgm:spPr/>
    </dgm:pt>
    <dgm:pt modelId="{75563A96-D7D7-4F93-A5C1-EAD5BE503359}" type="pres">
      <dgm:prSet presAssocID="{D98B1AE3-93E2-45F9-B25C-B8039058BB5D}" presName="negativeSpace" presStyleCnt="0"/>
      <dgm:spPr/>
    </dgm:pt>
    <dgm:pt modelId="{CCE87941-E807-47BF-AB68-1BA10E9B4C99}" type="pres">
      <dgm:prSet presAssocID="{D98B1AE3-93E2-45F9-B25C-B8039058BB5D}" presName="childText" presStyleLbl="conFgAcc1" presStyleIdx="0" presStyleCnt="9">
        <dgm:presLayoutVars>
          <dgm:bulletEnabled val="1"/>
        </dgm:presLayoutVars>
      </dgm:prSet>
      <dgm:spPr/>
    </dgm:pt>
    <dgm:pt modelId="{349FEDD7-D6C1-402E-BD3C-D19841039318}" type="pres">
      <dgm:prSet presAssocID="{EC899A9B-293C-427C-AC5E-D686410E538F}" presName="spaceBetweenRectangles" presStyleCnt="0"/>
      <dgm:spPr/>
    </dgm:pt>
    <dgm:pt modelId="{91468F3C-17E9-45F5-A3DD-6EB290BF7F08}" type="pres">
      <dgm:prSet presAssocID="{E03AC75C-AC5B-4051-8232-43CFA8F42D4D}" presName="parentLin" presStyleCnt="0"/>
      <dgm:spPr/>
    </dgm:pt>
    <dgm:pt modelId="{AE5983BB-469D-4BDB-87B0-4EC92BEF0FC5}" type="pres">
      <dgm:prSet presAssocID="{E03AC75C-AC5B-4051-8232-43CFA8F42D4D}" presName="parentLeftMargin" presStyleLbl="node1" presStyleIdx="0" presStyleCnt="9"/>
      <dgm:spPr/>
    </dgm:pt>
    <dgm:pt modelId="{DC5A5418-E4FD-4865-BF9C-F6EB2E9BF600}" type="pres">
      <dgm:prSet presAssocID="{E03AC75C-AC5B-4051-8232-43CFA8F42D4D}" presName="parentText" presStyleLbl="node1" presStyleIdx="1" presStyleCnt="9">
        <dgm:presLayoutVars>
          <dgm:chMax val="0"/>
          <dgm:bulletEnabled val="1"/>
        </dgm:presLayoutVars>
      </dgm:prSet>
      <dgm:spPr/>
    </dgm:pt>
    <dgm:pt modelId="{D63A7B38-A4AA-4FA9-ADE5-148756F02FAD}" type="pres">
      <dgm:prSet presAssocID="{E03AC75C-AC5B-4051-8232-43CFA8F42D4D}" presName="negativeSpace" presStyleCnt="0"/>
      <dgm:spPr/>
    </dgm:pt>
    <dgm:pt modelId="{CEA05F45-D3CE-4325-B770-17C732AA52CD}" type="pres">
      <dgm:prSet presAssocID="{E03AC75C-AC5B-4051-8232-43CFA8F42D4D}" presName="childText" presStyleLbl="conFgAcc1" presStyleIdx="1" presStyleCnt="9">
        <dgm:presLayoutVars>
          <dgm:bulletEnabled val="1"/>
        </dgm:presLayoutVars>
      </dgm:prSet>
      <dgm:spPr/>
    </dgm:pt>
    <dgm:pt modelId="{A43D8FAA-5EFA-4275-91BA-0F94F7B72770}" type="pres">
      <dgm:prSet presAssocID="{D391B187-87B1-4C32-BC78-1C1551D0DA98}" presName="spaceBetweenRectangles" presStyleCnt="0"/>
      <dgm:spPr/>
    </dgm:pt>
    <dgm:pt modelId="{E06AEA92-51CD-443C-BB52-304179588843}" type="pres">
      <dgm:prSet presAssocID="{C2DB3285-E493-4455-80CD-2D5A77CDDE38}" presName="parentLin" presStyleCnt="0"/>
      <dgm:spPr/>
    </dgm:pt>
    <dgm:pt modelId="{2139C81A-CF19-4A3D-9067-A8145BFF2761}" type="pres">
      <dgm:prSet presAssocID="{C2DB3285-E493-4455-80CD-2D5A77CDDE38}" presName="parentLeftMargin" presStyleLbl="node1" presStyleIdx="1" presStyleCnt="9"/>
      <dgm:spPr/>
    </dgm:pt>
    <dgm:pt modelId="{F01C743C-878B-4426-9084-51A969739D26}" type="pres">
      <dgm:prSet presAssocID="{C2DB3285-E493-4455-80CD-2D5A77CDDE38}" presName="parentText" presStyleLbl="node1" presStyleIdx="2" presStyleCnt="9">
        <dgm:presLayoutVars>
          <dgm:chMax val="0"/>
          <dgm:bulletEnabled val="1"/>
        </dgm:presLayoutVars>
      </dgm:prSet>
      <dgm:spPr/>
    </dgm:pt>
    <dgm:pt modelId="{52A3B443-D021-4F72-9E22-D8C8A71F847F}" type="pres">
      <dgm:prSet presAssocID="{C2DB3285-E493-4455-80CD-2D5A77CDDE38}" presName="negativeSpace" presStyleCnt="0"/>
      <dgm:spPr/>
    </dgm:pt>
    <dgm:pt modelId="{65E46CCB-2AD2-43A8-8317-AC20DBBC8000}" type="pres">
      <dgm:prSet presAssocID="{C2DB3285-E493-4455-80CD-2D5A77CDDE38}" presName="childText" presStyleLbl="conFgAcc1" presStyleIdx="2" presStyleCnt="9">
        <dgm:presLayoutVars>
          <dgm:bulletEnabled val="1"/>
        </dgm:presLayoutVars>
      </dgm:prSet>
      <dgm:spPr/>
    </dgm:pt>
    <dgm:pt modelId="{C3306C12-9AD2-43FA-99DA-C5044A2646D4}" type="pres">
      <dgm:prSet presAssocID="{FA03343B-1906-4780-AA45-89A3810EF135}" presName="spaceBetweenRectangles" presStyleCnt="0"/>
      <dgm:spPr/>
    </dgm:pt>
    <dgm:pt modelId="{826DFB44-1E7C-4010-8318-AA799724E74D}" type="pres">
      <dgm:prSet presAssocID="{1C0E8B09-3E58-4364-9CDF-A0149A15F596}" presName="parentLin" presStyleCnt="0"/>
      <dgm:spPr/>
    </dgm:pt>
    <dgm:pt modelId="{4BF9CB1E-5AD7-4E75-8AEA-0E342AB91A17}" type="pres">
      <dgm:prSet presAssocID="{1C0E8B09-3E58-4364-9CDF-A0149A15F596}" presName="parentLeftMargin" presStyleLbl="node1" presStyleIdx="2" presStyleCnt="9"/>
      <dgm:spPr/>
    </dgm:pt>
    <dgm:pt modelId="{5AA436FB-9559-4695-AE7B-1BFA10117815}" type="pres">
      <dgm:prSet presAssocID="{1C0E8B09-3E58-4364-9CDF-A0149A15F596}" presName="parentText" presStyleLbl="node1" presStyleIdx="3" presStyleCnt="9">
        <dgm:presLayoutVars>
          <dgm:chMax val="0"/>
          <dgm:bulletEnabled val="1"/>
        </dgm:presLayoutVars>
      </dgm:prSet>
      <dgm:spPr/>
    </dgm:pt>
    <dgm:pt modelId="{2AB8E53D-F360-4E9E-840B-19C04076E277}" type="pres">
      <dgm:prSet presAssocID="{1C0E8B09-3E58-4364-9CDF-A0149A15F596}" presName="negativeSpace" presStyleCnt="0"/>
      <dgm:spPr/>
    </dgm:pt>
    <dgm:pt modelId="{FC8FEDCB-FD0C-416A-9F83-9352997F2A4F}" type="pres">
      <dgm:prSet presAssocID="{1C0E8B09-3E58-4364-9CDF-A0149A15F596}" presName="childText" presStyleLbl="conFgAcc1" presStyleIdx="3" presStyleCnt="9">
        <dgm:presLayoutVars>
          <dgm:bulletEnabled val="1"/>
        </dgm:presLayoutVars>
      </dgm:prSet>
      <dgm:spPr/>
    </dgm:pt>
    <dgm:pt modelId="{9746460C-398D-454B-ABBC-02A847DF101D}" type="pres">
      <dgm:prSet presAssocID="{E68B2090-D5F0-45D2-A102-C966294F8A3B}" presName="spaceBetweenRectangles" presStyleCnt="0"/>
      <dgm:spPr/>
    </dgm:pt>
    <dgm:pt modelId="{67B59759-9600-4B36-BA39-04A4BF8733AB}" type="pres">
      <dgm:prSet presAssocID="{AF437B50-DCDA-4011-81F5-5E252FE3CD21}" presName="parentLin" presStyleCnt="0"/>
      <dgm:spPr/>
    </dgm:pt>
    <dgm:pt modelId="{DA1FAB48-7AE5-43ED-9CD9-9B3FD42D4D70}" type="pres">
      <dgm:prSet presAssocID="{AF437B50-DCDA-4011-81F5-5E252FE3CD21}" presName="parentLeftMargin" presStyleLbl="node1" presStyleIdx="3" presStyleCnt="9"/>
      <dgm:spPr/>
    </dgm:pt>
    <dgm:pt modelId="{6E7D1C1C-9C50-4B37-A1DA-E71BE7D3A492}" type="pres">
      <dgm:prSet presAssocID="{AF437B50-DCDA-4011-81F5-5E252FE3CD21}" presName="parentText" presStyleLbl="node1" presStyleIdx="4" presStyleCnt="9">
        <dgm:presLayoutVars>
          <dgm:chMax val="0"/>
          <dgm:bulletEnabled val="1"/>
        </dgm:presLayoutVars>
      </dgm:prSet>
      <dgm:spPr/>
    </dgm:pt>
    <dgm:pt modelId="{9BD45240-CE21-4521-A078-76E1032956D3}" type="pres">
      <dgm:prSet presAssocID="{AF437B50-DCDA-4011-81F5-5E252FE3CD21}" presName="negativeSpace" presStyleCnt="0"/>
      <dgm:spPr/>
    </dgm:pt>
    <dgm:pt modelId="{B87EDF7D-7860-4893-80CB-A6B7C2F01FB6}" type="pres">
      <dgm:prSet presAssocID="{AF437B50-DCDA-4011-81F5-5E252FE3CD21}" presName="childText" presStyleLbl="conFgAcc1" presStyleIdx="4" presStyleCnt="9">
        <dgm:presLayoutVars>
          <dgm:bulletEnabled val="1"/>
        </dgm:presLayoutVars>
      </dgm:prSet>
      <dgm:spPr/>
    </dgm:pt>
    <dgm:pt modelId="{7F9A14CA-D2B7-49DE-85E9-EE252B3A5C7D}" type="pres">
      <dgm:prSet presAssocID="{7A9453D5-2F18-4F41-B89D-EE1C5A30B203}" presName="spaceBetweenRectangles" presStyleCnt="0"/>
      <dgm:spPr/>
    </dgm:pt>
    <dgm:pt modelId="{AB6E5FF8-2B8A-422E-BACB-CE0591A74E62}" type="pres">
      <dgm:prSet presAssocID="{AA725EB9-9DFB-4769-A2DC-F510078140EB}" presName="parentLin" presStyleCnt="0"/>
      <dgm:spPr/>
    </dgm:pt>
    <dgm:pt modelId="{3F0CED4F-F1E4-47BB-B54C-5F711830A60C}" type="pres">
      <dgm:prSet presAssocID="{AA725EB9-9DFB-4769-A2DC-F510078140EB}" presName="parentLeftMargin" presStyleLbl="node1" presStyleIdx="4" presStyleCnt="9"/>
      <dgm:spPr/>
    </dgm:pt>
    <dgm:pt modelId="{9696DC07-1129-4B8F-81C5-08B4461D01C7}" type="pres">
      <dgm:prSet presAssocID="{AA725EB9-9DFB-4769-A2DC-F510078140EB}" presName="parentText" presStyleLbl="node1" presStyleIdx="5" presStyleCnt="9">
        <dgm:presLayoutVars>
          <dgm:chMax val="0"/>
          <dgm:bulletEnabled val="1"/>
        </dgm:presLayoutVars>
      </dgm:prSet>
      <dgm:spPr/>
    </dgm:pt>
    <dgm:pt modelId="{35D9771A-9423-4818-87E6-58BA3C6F476C}" type="pres">
      <dgm:prSet presAssocID="{AA725EB9-9DFB-4769-A2DC-F510078140EB}" presName="negativeSpace" presStyleCnt="0"/>
      <dgm:spPr/>
    </dgm:pt>
    <dgm:pt modelId="{60E8A45B-FA64-4BF2-99CB-82B0960DE660}" type="pres">
      <dgm:prSet presAssocID="{AA725EB9-9DFB-4769-A2DC-F510078140EB}" presName="childText" presStyleLbl="conFgAcc1" presStyleIdx="5" presStyleCnt="9">
        <dgm:presLayoutVars>
          <dgm:bulletEnabled val="1"/>
        </dgm:presLayoutVars>
      </dgm:prSet>
      <dgm:spPr/>
    </dgm:pt>
    <dgm:pt modelId="{C08B225A-ADE8-4A4E-A3B8-507C2D314E96}" type="pres">
      <dgm:prSet presAssocID="{F3BCB117-EA02-4B11-BCEF-E50189186739}" presName="spaceBetweenRectangles" presStyleCnt="0"/>
      <dgm:spPr/>
    </dgm:pt>
    <dgm:pt modelId="{C22724C9-6F9D-468D-993D-447B0FAC211B}" type="pres">
      <dgm:prSet presAssocID="{B261A893-29E2-46DA-8B1C-98A8338BA75F}" presName="parentLin" presStyleCnt="0"/>
      <dgm:spPr/>
    </dgm:pt>
    <dgm:pt modelId="{30AABB45-3665-494B-98DE-AC88B36ADCF8}" type="pres">
      <dgm:prSet presAssocID="{B261A893-29E2-46DA-8B1C-98A8338BA75F}" presName="parentLeftMargin" presStyleLbl="node1" presStyleIdx="5" presStyleCnt="9"/>
      <dgm:spPr/>
    </dgm:pt>
    <dgm:pt modelId="{4A098E3D-7CFB-4948-8421-F18F6FC8282F}" type="pres">
      <dgm:prSet presAssocID="{B261A893-29E2-46DA-8B1C-98A8338BA75F}" presName="parentText" presStyleLbl="node1" presStyleIdx="6" presStyleCnt="9">
        <dgm:presLayoutVars>
          <dgm:chMax val="0"/>
          <dgm:bulletEnabled val="1"/>
        </dgm:presLayoutVars>
      </dgm:prSet>
      <dgm:spPr/>
    </dgm:pt>
    <dgm:pt modelId="{61C3171E-B9C7-4EBB-B92A-523E5E34B4BB}" type="pres">
      <dgm:prSet presAssocID="{B261A893-29E2-46DA-8B1C-98A8338BA75F}" presName="negativeSpace" presStyleCnt="0"/>
      <dgm:spPr/>
    </dgm:pt>
    <dgm:pt modelId="{5F14AE2E-254C-4890-A722-7AC780823358}" type="pres">
      <dgm:prSet presAssocID="{B261A893-29E2-46DA-8B1C-98A8338BA75F}" presName="childText" presStyleLbl="conFgAcc1" presStyleIdx="6" presStyleCnt="9">
        <dgm:presLayoutVars>
          <dgm:bulletEnabled val="1"/>
        </dgm:presLayoutVars>
      </dgm:prSet>
      <dgm:spPr/>
    </dgm:pt>
    <dgm:pt modelId="{107DFAA0-0A66-4135-85FA-B6FB5F8C9D98}" type="pres">
      <dgm:prSet presAssocID="{FD59CAF6-CE01-4987-8F68-06AC18C5962E}" presName="spaceBetweenRectangles" presStyleCnt="0"/>
      <dgm:spPr/>
    </dgm:pt>
    <dgm:pt modelId="{450FB347-AEF8-4395-B774-3B0B7CAB5542}" type="pres">
      <dgm:prSet presAssocID="{1A64D48F-9E01-43AB-82D6-9F01F6634213}" presName="parentLin" presStyleCnt="0"/>
      <dgm:spPr/>
    </dgm:pt>
    <dgm:pt modelId="{E9A5D682-E009-493C-B674-DE3CD6FBD06C}" type="pres">
      <dgm:prSet presAssocID="{1A64D48F-9E01-43AB-82D6-9F01F6634213}" presName="parentLeftMargin" presStyleLbl="node1" presStyleIdx="6" presStyleCnt="9"/>
      <dgm:spPr/>
    </dgm:pt>
    <dgm:pt modelId="{AB2B2826-1B09-4D6E-B83E-D71F55C82AB8}" type="pres">
      <dgm:prSet presAssocID="{1A64D48F-9E01-43AB-82D6-9F01F6634213}" presName="parentText" presStyleLbl="node1" presStyleIdx="7" presStyleCnt="9">
        <dgm:presLayoutVars>
          <dgm:chMax val="0"/>
          <dgm:bulletEnabled val="1"/>
        </dgm:presLayoutVars>
      </dgm:prSet>
      <dgm:spPr/>
    </dgm:pt>
    <dgm:pt modelId="{CA698A20-BB3D-4FDD-B6F3-F04E94663A94}" type="pres">
      <dgm:prSet presAssocID="{1A64D48F-9E01-43AB-82D6-9F01F6634213}" presName="negativeSpace" presStyleCnt="0"/>
      <dgm:spPr/>
    </dgm:pt>
    <dgm:pt modelId="{D05C7C19-4F47-4D69-BB0E-105BD32F22CE}" type="pres">
      <dgm:prSet presAssocID="{1A64D48F-9E01-43AB-82D6-9F01F6634213}" presName="childText" presStyleLbl="conFgAcc1" presStyleIdx="7" presStyleCnt="9">
        <dgm:presLayoutVars>
          <dgm:bulletEnabled val="1"/>
        </dgm:presLayoutVars>
      </dgm:prSet>
      <dgm:spPr/>
    </dgm:pt>
    <dgm:pt modelId="{CBC4665B-E47B-4BD2-96C3-C18B4B0A2F38}" type="pres">
      <dgm:prSet presAssocID="{124F2B83-679E-4F20-AE84-21CF720FB785}" presName="spaceBetweenRectangles" presStyleCnt="0"/>
      <dgm:spPr/>
    </dgm:pt>
    <dgm:pt modelId="{F942EA2F-C0C1-408C-B564-3ACFAF4BDA3C}" type="pres">
      <dgm:prSet presAssocID="{BA5CFA1E-56D6-4AAA-814A-DA3D9FF5B53E}" presName="parentLin" presStyleCnt="0"/>
      <dgm:spPr/>
    </dgm:pt>
    <dgm:pt modelId="{C5AB6A2B-DBDA-42A7-9F67-B2F07D1E5351}" type="pres">
      <dgm:prSet presAssocID="{BA5CFA1E-56D6-4AAA-814A-DA3D9FF5B53E}" presName="parentLeftMargin" presStyleLbl="node1" presStyleIdx="7" presStyleCnt="9"/>
      <dgm:spPr/>
    </dgm:pt>
    <dgm:pt modelId="{9A89E6E4-B326-4FB1-8CAC-5182588F63E2}" type="pres">
      <dgm:prSet presAssocID="{BA5CFA1E-56D6-4AAA-814A-DA3D9FF5B53E}" presName="parentText" presStyleLbl="node1" presStyleIdx="8" presStyleCnt="9">
        <dgm:presLayoutVars>
          <dgm:chMax val="0"/>
          <dgm:bulletEnabled val="1"/>
        </dgm:presLayoutVars>
      </dgm:prSet>
      <dgm:spPr/>
    </dgm:pt>
    <dgm:pt modelId="{AB8B7100-BF8F-4049-886D-8BDC28764DF4}" type="pres">
      <dgm:prSet presAssocID="{BA5CFA1E-56D6-4AAA-814A-DA3D9FF5B53E}" presName="negativeSpace" presStyleCnt="0"/>
      <dgm:spPr/>
    </dgm:pt>
    <dgm:pt modelId="{150FB1F0-868D-4B26-A43B-983B8867D609}" type="pres">
      <dgm:prSet presAssocID="{BA5CFA1E-56D6-4AAA-814A-DA3D9FF5B53E}" presName="childText" presStyleLbl="conFgAcc1" presStyleIdx="8" presStyleCnt="9">
        <dgm:presLayoutVars>
          <dgm:bulletEnabled val="1"/>
        </dgm:presLayoutVars>
      </dgm:prSet>
      <dgm:spPr/>
    </dgm:pt>
  </dgm:ptLst>
  <dgm:cxnLst>
    <dgm:cxn modelId="{9C448E08-28BE-4018-8557-F689ED23BC34}" type="presOf" srcId="{1C0E8B09-3E58-4364-9CDF-A0149A15F596}" destId="{4BF9CB1E-5AD7-4E75-8AEA-0E342AB91A17}" srcOrd="0" destOrd="0" presId="urn:microsoft.com/office/officeart/2005/8/layout/list1#1"/>
    <dgm:cxn modelId="{BD52A625-6F8D-4FD9-B798-F9CA8937C135}" type="presOf" srcId="{C2DB3285-E493-4455-80CD-2D5A77CDDE38}" destId="{2139C81A-CF19-4A3D-9067-A8145BFF2761}" srcOrd="0" destOrd="0" presId="urn:microsoft.com/office/officeart/2005/8/layout/list1#1"/>
    <dgm:cxn modelId="{FD44463C-3C71-4842-81B3-6EA24A008A7E}" type="presOf" srcId="{E03AC75C-AC5B-4051-8232-43CFA8F42D4D}" destId="{AE5983BB-469D-4BDB-87B0-4EC92BEF0FC5}" srcOrd="0" destOrd="0" presId="urn:microsoft.com/office/officeart/2005/8/layout/list1#1"/>
    <dgm:cxn modelId="{5598E03D-923B-46E9-ADD4-2AAFFE66DB46}" srcId="{0881252F-624A-4135-8405-7E2131AE6E69}" destId="{AA725EB9-9DFB-4769-A2DC-F510078140EB}" srcOrd="5" destOrd="0" parTransId="{DA314025-9A66-4A69-A84F-CFAF0FA6C9B2}" sibTransId="{F3BCB117-EA02-4B11-BCEF-E50189186739}"/>
    <dgm:cxn modelId="{8B293B41-F58C-476F-BCE7-20CD1BD4CE57}" srcId="{0881252F-624A-4135-8405-7E2131AE6E69}" destId="{D98B1AE3-93E2-45F9-B25C-B8039058BB5D}" srcOrd="0" destOrd="0" parTransId="{B81B8810-653A-457D-A949-4854EFE9A08E}" sibTransId="{EC899A9B-293C-427C-AC5E-D686410E538F}"/>
    <dgm:cxn modelId="{C3519163-51CB-4E13-BA0D-C2A60D378494}" type="presOf" srcId="{1A64D48F-9E01-43AB-82D6-9F01F6634213}" destId="{AB2B2826-1B09-4D6E-B83E-D71F55C82AB8}" srcOrd="1" destOrd="0" presId="urn:microsoft.com/office/officeart/2005/8/layout/list1#1"/>
    <dgm:cxn modelId="{DFCD1569-AA19-4D8D-9121-93837747D4A3}" type="presOf" srcId="{B261A893-29E2-46DA-8B1C-98A8338BA75F}" destId="{4A098E3D-7CFB-4948-8421-F18F6FC8282F}" srcOrd="1" destOrd="0" presId="urn:microsoft.com/office/officeart/2005/8/layout/list1#1"/>
    <dgm:cxn modelId="{E0D06A6C-D7C9-4B2F-BF02-0D3264A91BF9}" srcId="{0881252F-624A-4135-8405-7E2131AE6E69}" destId="{1C0E8B09-3E58-4364-9CDF-A0149A15F596}" srcOrd="3" destOrd="0" parTransId="{1DE08A02-E336-4E72-A738-D99C4A2B7C50}" sibTransId="{E68B2090-D5F0-45D2-A102-C966294F8A3B}"/>
    <dgm:cxn modelId="{BCE9F072-A723-46A3-9A49-EEA6685F015F}" type="presOf" srcId="{AA725EB9-9DFB-4769-A2DC-F510078140EB}" destId="{9696DC07-1129-4B8F-81C5-08B4461D01C7}" srcOrd="1" destOrd="0" presId="urn:microsoft.com/office/officeart/2005/8/layout/list1#1"/>
    <dgm:cxn modelId="{15AD7F73-077B-4D69-AEC7-71BE8B66B942}" type="presOf" srcId="{B261A893-29E2-46DA-8B1C-98A8338BA75F}" destId="{30AABB45-3665-494B-98DE-AC88B36ADCF8}" srcOrd="0" destOrd="0" presId="urn:microsoft.com/office/officeart/2005/8/layout/list1#1"/>
    <dgm:cxn modelId="{DA2AF276-157C-4896-9AA7-FF5131A60D7E}" type="presOf" srcId="{D98B1AE3-93E2-45F9-B25C-B8039058BB5D}" destId="{A35550F2-59DD-44B0-B185-083A97080EFF}" srcOrd="1" destOrd="0" presId="urn:microsoft.com/office/officeart/2005/8/layout/list1#1"/>
    <dgm:cxn modelId="{2CA7875A-223A-42F4-B20B-F5A2C837C557}" srcId="{0881252F-624A-4135-8405-7E2131AE6E69}" destId="{C2DB3285-E493-4455-80CD-2D5A77CDDE38}" srcOrd="2" destOrd="0" parTransId="{D44516CC-0F73-4DBB-9746-90FCAA0DBE7E}" sibTransId="{FA03343B-1906-4780-AA45-89A3810EF135}"/>
    <dgm:cxn modelId="{E1D32583-EC39-459A-8DE8-A167BC13A418}" type="presOf" srcId="{C2DB3285-E493-4455-80CD-2D5A77CDDE38}" destId="{F01C743C-878B-4426-9084-51A969739D26}" srcOrd="1" destOrd="0" presId="urn:microsoft.com/office/officeart/2005/8/layout/list1#1"/>
    <dgm:cxn modelId="{141C9486-F8E3-4DB7-9297-712C8B23C107}" type="presOf" srcId="{E03AC75C-AC5B-4051-8232-43CFA8F42D4D}" destId="{DC5A5418-E4FD-4865-BF9C-F6EB2E9BF600}" srcOrd="1" destOrd="0" presId="urn:microsoft.com/office/officeart/2005/8/layout/list1#1"/>
    <dgm:cxn modelId="{3650898F-0121-475F-A35A-7F39D3C64BB1}" type="presOf" srcId="{BA5CFA1E-56D6-4AAA-814A-DA3D9FF5B53E}" destId="{C5AB6A2B-DBDA-42A7-9F67-B2F07D1E5351}" srcOrd="0" destOrd="0" presId="urn:microsoft.com/office/officeart/2005/8/layout/list1#1"/>
    <dgm:cxn modelId="{8B175695-AA50-40C6-BA4D-24DB8FA46579}" type="presOf" srcId="{0881252F-624A-4135-8405-7E2131AE6E69}" destId="{CED5A4C7-5F33-45DC-8D6E-14C39166CCE1}" srcOrd="0" destOrd="0" presId="urn:microsoft.com/office/officeart/2005/8/layout/list1#1"/>
    <dgm:cxn modelId="{80B46896-0424-4E5D-89CD-D3128AF095E4}" srcId="{0881252F-624A-4135-8405-7E2131AE6E69}" destId="{AF437B50-DCDA-4011-81F5-5E252FE3CD21}" srcOrd="4" destOrd="0" parTransId="{52CE909C-DE92-4A70-81F1-D9A18C1C2442}" sibTransId="{7A9453D5-2F18-4F41-B89D-EE1C5A30B203}"/>
    <dgm:cxn modelId="{E7048E98-0909-4824-B3A4-50427D86C4EF}" type="presOf" srcId="{D98B1AE3-93E2-45F9-B25C-B8039058BB5D}" destId="{F8DE879A-1CD2-4B8D-BC20-A52DF4905986}" srcOrd="0" destOrd="0" presId="urn:microsoft.com/office/officeart/2005/8/layout/list1#1"/>
    <dgm:cxn modelId="{25F78E9F-07C0-4D71-B95A-362F01B8E5EC}" type="presOf" srcId="{AA725EB9-9DFB-4769-A2DC-F510078140EB}" destId="{3F0CED4F-F1E4-47BB-B54C-5F711830A60C}" srcOrd="0" destOrd="0" presId="urn:microsoft.com/office/officeart/2005/8/layout/list1#1"/>
    <dgm:cxn modelId="{EE5274C0-9F4C-4B80-9E46-4BE368476EA6}" type="presOf" srcId="{1C0E8B09-3E58-4364-9CDF-A0149A15F596}" destId="{5AA436FB-9559-4695-AE7B-1BFA10117815}" srcOrd="1" destOrd="0" presId="urn:microsoft.com/office/officeart/2005/8/layout/list1#1"/>
    <dgm:cxn modelId="{8BAF20C3-D161-4A06-AD9F-94555079D690}" type="presOf" srcId="{1A64D48F-9E01-43AB-82D6-9F01F6634213}" destId="{E9A5D682-E009-493C-B674-DE3CD6FBD06C}" srcOrd="0" destOrd="0" presId="urn:microsoft.com/office/officeart/2005/8/layout/list1#1"/>
    <dgm:cxn modelId="{E41C55C4-EB9D-4C78-B529-34CDF2B06392}" srcId="{0881252F-624A-4135-8405-7E2131AE6E69}" destId="{B261A893-29E2-46DA-8B1C-98A8338BA75F}" srcOrd="6" destOrd="0" parTransId="{41656126-1586-46C9-B0F4-5089F4D9D290}" sibTransId="{FD59CAF6-CE01-4987-8F68-06AC18C5962E}"/>
    <dgm:cxn modelId="{3C3460D3-4231-42D3-941D-022FEC591193}" type="presOf" srcId="{AF437B50-DCDA-4011-81F5-5E252FE3CD21}" destId="{6E7D1C1C-9C50-4B37-A1DA-E71BE7D3A492}" srcOrd="1" destOrd="0" presId="urn:microsoft.com/office/officeart/2005/8/layout/list1#1"/>
    <dgm:cxn modelId="{A2FF32D9-FA35-4B95-857E-7978DBAFA83B}" type="presOf" srcId="{BA5CFA1E-56D6-4AAA-814A-DA3D9FF5B53E}" destId="{9A89E6E4-B326-4FB1-8CAC-5182588F63E2}" srcOrd="1" destOrd="0" presId="urn:microsoft.com/office/officeart/2005/8/layout/list1#1"/>
    <dgm:cxn modelId="{61E9DDDF-B41F-4668-BE17-CDFF59B1737A}" srcId="{0881252F-624A-4135-8405-7E2131AE6E69}" destId="{1A64D48F-9E01-43AB-82D6-9F01F6634213}" srcOrd="7" destOrd="0" parTransId="{44124183-691E-4821-BED2-389FD287660F}" sibTransId="{124F2B83-679E-4F20-AE84-21CF720FB785}"/>
    <dgm:cxn modelId="{41621BE4-D476-4605-A8D2-1933E88D9754}" srcId="{0881252F-624A-4135-8405-7E2131AE6E69}" destId="{E03AC75C-AC5B-4051-8232-43CFA8F42D4D}" srcOrd="1" destOrd="0" parTransId="{19E4D231-ED20-433B-AD17-BBAF5E8616F8}" sibTransId="{D391B187-87B1-4C32-BC78-1C1551D0DA98}"/>
    <dgm:cxn modelId="{C753AAE6-947C-4E8C-B8B9-4AAF06663206}" srcId="{0881252F-624A-4135-8405-7E2131AE6E69}" destId="{BA5CFA1E-56D6-4AAA-814A-DA3D9FF5B53E}" srcOrd="8" destOrd="0" parTransId="{8DFBEB1C-F0A0-46B3-BFFD-A4753E955330}" sibTransId="{A5FDA3D9-61AB-4157-8A9C-14A7AF9EF30E}"/>
    <dgm:cxn modelId="{B7F2FCFA-F7B9-43D9-9F37-46C1B7716F80}" type="presOf" srcId="{AF437B50-DCDA-4011-81F5-5E252FE3CD21}" destId="{DA1FAB48-7AE5-43ED-9CD9-9B3FD42D4D70}" srcOrd="0" destOrd="0" presId="urn:microsoft.com/office/officeart/2005/8/layout/list1#1"/>
    <dgm:cxn modelId="{92C6A693-4ED3-4000-B1B6-61A979A6FDB2}" type="presParOf" srcId="{CED5A4C7-5F33-45DC-8D6E-14C39166CCE1}" destId="{F33B5298-28C2-4DBE-BB30-23C9B4BE4A5E}" srcOrd="0" destOrd="0" presId="urn:microsoft.com/office/officeart/2005/8/layout/list1#1"/>
    <dgm:cxn modelId="{4E270F41-13B7-4403-9657-93C26492F97E}" type="presParOf" srcId="{F33B5298-28C2-4DBE-BB30-23C9B4BE4A5E}" destId="{F8DE879A-1CD2-4B8D-BC20-A52DF4905986}" srcOrd="0" destOrd="0" presId="urn:microsoft.com/office/officeart/2005/8/layout/list1#1"/>
    <dgm:cxn modelId="{FF90F2A0-461D-4BD9-8005-95D9C5368746}" type="presParOf" srcId="{F33B5298-28C2-4DBE-BB30-23C9B4BE4A5E}" destId="{A35550F2-59DD-44B0-B185-083A97080EFF}" srcOrd="1" destOrd="0" presId="urn:microsoft.com/office/officeart/2005/8/layout/list1#1"/>
    <dgm:cxn modelId="{622F5D95-5589-419F-BF66-B2BD7ACA0D66}" type="presParOf" srcId="{CED5A4C7-5F33-45DC-8D6E-14C39166CCE1}" destId="{75563A96-D7D7-4F93-A5C1-EAD5BE503359}" srcOrd="1" destOrd="0" presId="urn:microsoft.com/office/officeart/2005/8/layout/list1#1"/>
    <dgm:cxn modelId="{F67B8286-B5CC-46C0-ABBA-7C238B857D1E}" type="presParOf" srcId="{CED5A4C7-5F33-45DC-8D6E-14C39166CCE1}" destId="{CCE87941-E807-47BF-AB68-1BA10E9B4C99}" srcOrd="2" destOrd="0" presId="urn:microsoft.com/office/officeart/2005/8/layout/list1#1"/>
    <dgm:cxn modelId="{8FE94640-E52B-4DEE-B0C9-F95517545C40}" type="presParOf" srcId="{CED5A4C7-5F33-45DC-8D6E-14C39166CCE1}" destId="{349FEDD7-D6C1-402E-BD3C-D19841039318}" srcOrd="3" destOrd="0" presId="urn:microsoft.com/office/officeart/2005/8/layout/list1#1"/>
    <dgm:cxn modelId="{A74A105F-DE55-43F2-8776-B02DCCC26D82}" type="presParOf" srcId="{CED5A4C7-5F33-45DC-8D6E-14C39166CCE1}" destId="{91468F3C-17E9-45F5-A3DD-6EB290BF7F08}" srcOrd="4" destOrd="0" presId="urn:microsoft.com/office/officeart/2005/8/layout/list1#1"/>
    <dgm:cxn modelId="{C38267E0-D67C-473A-B20D-6B80496F0D01}" type="presParOf" srcId="{91468F3C-17E9-45F5-A3DD-6EB290BF7F08}" destId="{AE5983BB-469D-4BDB-87B0-4EC92BEF0FC5}" srcOrd="0" destOrd="0" presId="urn:microsoft.com/office/officeart/2005/8/layout/list1#1"/>
    <dgm:cxn modelId="{0AF38533-9FFC-49DE-A303-DD9AB786C3BD}" type="presParOf" srcId="{91468F3C-17E9-45F5-A3DD-6EB290BF7F08}" destId="{DC5A5418-E4FD-4865-BF9C-F6EB2E9BF600}" srcOrd="1" destOrd="0" presId="urn:microsoft.com/office/officeart/2005/8/layout/list1#1"/>
    <dgm:cxn modelId="{D96A66F1-968E-4CDC-B039-B4B61B2B9CC6}" type="presParOf" srcId="{CED5A4C7-5F33-45DC-8D6E-14C39166CCE1}" destId="{D63A7B38-A4AA-4FA9-ADE5-148756F02FAD}" srcOrd="5" destOrd="0" presId="urn:microsoft.com/office/officeart/2005/8/layout/list1#1"/>
    <dgm:cxn modelId="{0581B732-5F14-4696-A320-965CCE986D95}" type="presParOf" srcId="{CED5A4C7-5F33-45DC-8D6E-14C39166CCE1}" destId="{CEA05F45-D3CE-4325-B770-17C732AA52CD}" srcOrd="6" destOrd="0" presId="urn:microsoft.com/office/officeart/2005/8/layout/list1#1"/>
    <dgm:cxn modelId="{9F0E6C05-AE43-48BE-83B4-56E166784A15}" type="presParOf" srcId="{CED5A4C7-5F33-45DC-8D6E-14C39166CCE1}" destId="{A43D8FAA-5EFA-4275-91BA-0F94F7B72770}" srcOrd="7" destOrd="0" presId="urn:microsoft.com/office/officeart/2005/8/layout/list1#1"/>
    <dgm:cxn modelId="{32D43539-6E40-4437-810B-22E7C20DC8AA}" type="presParOf" srcId="{CED5A4C7-5F33-45DC-8D6E-14C39166CCE1}" destId="{E06AEA92-51CD-443C-BB52-304179588843}" srcOrd="8" destOrd="0" presId="urn:microsoft.com/office/officeart/2005/8/layout/list1#1"/>
    <dgm:cxn modelId="{C0082C1B-ADFF-4571-8608-D0C1D8B741CC}" type="presParOf" srcId="{E06AEA92-51CD-443C-BB52-304179588843}" destId="{2139C81A-CF19-4A3D-9067-A8145BFF2761}" srcOrd="0" destOrd="0" presId="urn:microsoft.com/office/officeart/2005/8/layout/list1#1"/>
    <dgm:cxn modelId="{79BDC8AE-715D-4745-9B25-00B66187D876}" type="presParOf" srcId="{E06AEA92-51CD-443C-BB52-304179588843}" destId="{F01C743C-878B-4426-9084-51A969739D26}" srcOrd="1" destOrd="0" presId="urn:microsoft.com/office/officeart/2005/8/layout/list1#1"/>
    <dgm:cxn modelId="{4FF3836A-C8A5-400B-9267-DFD9728981A9}" type="presParOf" srcId="{CED5A4C7-5F33-45DC-8D6E-14C39166CCE1}" destId="{52A3B443-D021-4F72-9E22-D8C8A71F847F}" srcOrd="9" destOrd="0" presId="urn:microsoft.com/office/officeart/2005/8/layout/list1#1"/>
    <dgm:cxn modelId="{C8571E40-27B3-4DD4-B923-BFE432F58550}" type="presParOf" srcId="{CED5A4C7-5F33-45DC-8D6E-14C39166CCE1}" destId="{65E46CCB-2AD2-43A8-8317-AC20DBBC8000}" srcOrd="10" destOrd="0" presId="urn:microsoft.com/office/officeart/2005/8/layout/list1#1"/>
    <dgm:cxn modelId="{BE92763E-7C48-4B98-AAB8-9F4690387D06}" type="presParOf" srcId="{CED5A4C7-5F33-45DC-8D6E-14C39166CCE1}" destId="{C3306C12-9AD2-43FA-99DA-C5044A2646D4}" srcOrd="11" destOrd="0" presId="urn:microsoft.com/office/officeart/2005/8/layout/list1#1"/>
    <dgm:cxn modelId="{06862663-E0F9-4416-8139-ED636A528BCC}" type="presParOf" srcId="{CED5A4C7-5F33-45DC-8D6E-14C39166CCE1}" destId="{826DFB44-1E7C-4010-8318-AA799724E74D}" srcOrd="12" destOrd="0" presId="urn:microsoft.com/office/officeart/2005/8/layout/list1#1"/>
    <dgm:cxn modelId="{0022B149-BCAE-4B62-8CCF-965BEFA2AB63}" type="presParOf" srcId="{826DFB44-1E7C-4010-8318-AA799724E74D}" destId="{4BF9CB1E-5AD7-4E75-8AEA-0E342AB91A17}" srcOrd="0" destOrd="0" presId="urn:microsoft.com/office/officeart/2005/8/layout/list1#1"/>
    <dgm:cxn modelId="{057BBCF0-882A-4FB4-9ABC-457DB6B7B2AF}" type="presParOf" srcId="{826DFB44-1E7C-4010-8318-AA799724E74D}" destId="{5AA436FB-9559-4695-AE7B-1BFA10117815}" srcOrd="1" destOrd="0" presId="urn:microsoft.com/office/officeart/2005/8/layout/list1#1"/>
    <dgm:cxn modelId="{D692B067-090C-4413-803D-CD5C9F4D6AA0}" type="presParOf" srcId="{CED5A4C7-5F33-45DC-8D6E-14C39166CCE1}" destId="{2AB8E53D-F360-4E9E-840B-19C04076E277}" srcOrd="13" destOrd="0" presId="urn:microsoft.com/office/officeart/2005/8/layout/list1#1"/>
    <dgm:cxn modelId="{434BA86F-369F-4F91-90DC-B8F4BCEF8726}" type="presParOf" srcId="{CED5A4C7-5F33-45DC-8D6E-14C39166CCE1}" destId="{FC8FEDCB-FD0C-416A-9F83-9352997F2A4F}" srcOrd="14" destOrd="0" presId="urn:microsoft.com/office/officeart/2005/8/layout/list1#1"/>
    <dgm:cxn modelId="{1DA1D4BA-35EA-489F-BB1A-E1EA007FEA69}" type="presParOf" srcId="{CED5A4C7-5F33-45DC-8D6E-14C39166CCE1}" destId="{9746460C-398D-454B-ABBC-02A847DF101D}" srcOrd="15" destOrd="0" presId="urn:microsoft.com/office/officeart/2005/8/layout/list1#1"/>
    <dgm:cxn modelId="{88CB1C6C-393D-46D8-836F-DB065194B006}" type="presParOf" srcId="{CED5A4C7-5F33-45DC-8D6E-14C39166CCE1}" destId="{67B59759-9600-4B36-BA39-04A4BF8733AB}" srcOrd="16" destOrd="0" presId="urn:microsoft.com/office/officeart/2005/8/layout/list1#1"/>
    <dgm:cxn modelId="{F2000BF2-C172-4CD0-91DF-ABDEF5A583BD}" type="presParOf" srcId="{67B59759-9600-4B36-BA39-04A4BF8733AB}" destId="{DA1FAB48-7AE5-43ED-9CD9-9B3FD42D4D70}" srcOrd="0" destOrd="0" presId="urn:microsoft.com/office/officeart/2005/8/layout/list1#1"/>
    <dgm:cxn modelId="{A2CE26EE-DCB9-4A71-A5BC-52A93A3FF395}" type="presParOf" srcId="{67B59759-9600-4B36-BA39-04A4BF8733AB}" destId="{6E7D1C1C-9C50-4B37-A1DA-E71BE7D3A492}" srcOrd="1" destOrd="0" presId="urn:microsoft.com/office/officeart/2005/8/layout/list1#1"/>
    <dgm:cxn modelId="{AFE103D9-8E14-4431-A857-F5EC0FE79858}" type="presParOf" srcId="{CED5A4C7-5F33-45DC-8D6E-14C39166CCE1}" destId="{9BD45240-CE21-4521-A078-76E1032956D3}" srcOrd="17" destOrd="0" presId="urn:microsoft.com/office/officeart/2005/8/layout/list1#1"/>
    <dgm:cxn modelId="{C5D0A0E3-F2D3-4D03-8268-B5A295939C4F}" type="presParOf" srcId="{CED5A4C7-5F33-45DC-8D6E-14C39166CCE1}" destId="{B87EDF7D-7860-4893-80CB-A6B7C2F01FB6}" srcOrd="18" destOrd="0" presId="urn:microsoft.com/office/officeart/2005/8/layout/list1#1"/>
    <dgm:cxn modelId="{A1844B5B-AC15-4776-9DBC-B940CAC1D69F}" type="presParOf" srcId="{CED5A4C7-5F33-45DC-8D6E-14C39166CCE1}" destId="{7F9A14CA-D2B7-49DE-85E9-EE252B3A5C7D}" srcOrd="19" destOrd="0" presId="urn:microsoft.com/office/officeart/2005/8/layout/list1#1"/>
    <dgm:cxn modelId="{B50D51D4-51BF-4E58-A328-5742E83ADD82}" type="presParOf" srcId="{CED5A4C7-5F33-45DC-8D6E-14C39166CCE1}" destId="{AB6E5FF8-2B8A-422E-BACB-CE0591A74E62}" srcOrd="20" destOrd="0" presId="urn:microsoft.com/office/officeart/2005/8/layout/list1#1"/>
    <dgm:cxn modelId="{28994943-D62D-4AFC-869D-26DA835C400E}" type="presParOf" srcId="{AB6E5FF8-2B8A-422E-BACB-CE0591A74E62}" destId="{3F0CED4F-F1E4-47BB-B54C-5F711830A60C}" srcOrd="0" destOrd="0" presId="urn:microsoft.com/office/officeart/2005/8/layout/list1#1"/>
    <dgm:cxn modelId="{255AD276-BF30-4A94-AF4D-B18E8D9B38C4}" type="presParOf" srcId="{AB6E5FF8-2B8A-422E-BACB-CE0591A74E62}" destId="{9696DC07-1129-4B8F-81C5-08B4461D01C7}" srcOrd="1" destOrd="0" presId="urn:microsoft.com/office/officeart/2005/8/layout/list1#1"/>
    <dgm:cxn modelId="{2EA63FFA-53F7-4B0D-A77A-79212743B795}" type="presParOf" srcId="{CED5A4C7-5F33-45DC-8D6E-14C39166CCE1}" destId="{35D9771A-9423-4818-87E6-58BA3C6F476C}" srcOrd="21" destOrd="0" presId="urn:microsoft.com/office/officeart/2005/8/layout/list1#1"/>
    <dgm:cxn modelId="{A413FB27-F853-48F3-9458-A06D6DA4D7EB}" type="presParOf" srcId="{CED5A4C7-5F33-45DC-8D6E-14C39166CCE1}" destId="{60E8A45B-FA64-4BF2-99CB-82B0960DE660}" srcOrd="22" destOrd="0" presId="urn:microsoft.com/office/officeart/2005/8/layout/list1#1"/>
    <dgm:cxn modelId="{02222582-F4F4-44BF-842E-3F752DBB5B70}" type="presParOf" srcId="{CED5A4C7-5F33-45DC-8D6E-14C39166CCE1}" destId="{C08B225A-ADE8-4A4E-A3B8-507C2D314E96}" srcOrd="23" destOrd="0" presId="urn:microsoft.com/office/officeart/2005/8/layout/list1#1"/>
    <dgm:cxn modelId="{EAA60C07-7A50-4592-BB01-2ACA241ADF74}" type="presParOf" srcId="{CED5A4C7-5F33-45DC-8D6E-14C39166CCE1}" destId="{C22724C9-6F9D-468D-993D-447B0FAC211B}" srcOrd="24" destOrd="0" presId="urn:microsoft.com/office/officeart/2005/8/layout/list1#1"/>
    <dgm:cxn modelId="{9C585115-9F5E-4E7B-892E-C43FD4C27220}" type="presParOf" srcId="{C22724C9-6F9D-468D-993D-447B0FAC211B}" destId="{30AABB45-3665-494B-98DE-AC88B36ADCF8}" srcOrd="0" destOrd="0" presId="urn:microsoft.com/office/officeart/2005/8/layout/list1#1"/>
    <dgm:cxn modelId="{29CE1271-5358-49A1-849D-DF8900E7C3E2}" type="presParOf" srcId="{C22724C9-6F9D-468D-993D-447B0FAC211B}" destId="{4A098E3D-7CFB-4948-8421-F18F6FC8282F}" srcOrd="1" destOrd="0" presId="urn:microsoft.com/office/officeart/2005/8/layout/list1#1"/>
    <dgm:cxn modelId="{0F07D768-8A8F-491E-B24C-FCCE2FC58378}" type="presParOf" srcId="{CED5A4C7-5F33-45DC-8D6E-14C39166CCE1}" destId="{61C3171E-B9C7-4EBB-B92A-523E5E34B4BB}" srcOrd="25" destOrd="0" presId="urn:microsoft.com/office/officeart/2005/8/layout/list1#1"/>
    <dgm:cxn modelId="{82496162-E82C-4BBA-A8B2-5015BA7FB65B}" type="presParOf" srcId="{CED5A4C7-5F33-45DC-8D6E-14C39166CCE1}" destId="{5F14AE2E-254C-4890-A722-7AC780823358}" srcOrd="26" destOrd="0" presId="urn:microsoft.com/office/officeart/2005/8/layout/list1#1"/>
    <dgm:cxn modelId="{D3565DA1-A650-402A-9507-C5D88D25D3EC}" type="presParOf" srcId="{CED5A4C7-5F33-45DC-8D6E-14C39166CCE1}" destId="{107DFAA0-0A66-4135-85FA-B6FB5F8C9D98}" srcOrd="27" destOrd="0" presId="urn:microsoft.com/office/officeart/2005/8/layout/list1#1"/>
    <dgm:cxn modelId="{D928F11F-708E-4BC2-8CA5-9ACB245C76DA}" type="presParOf" srcId="{CED5A4C7-5F33-45DC-8D6E-14C39166CCE1}" destId="{450FB347-AEF8-4395-B774-3B0B7CAB5542}" srcOrd="28" destOrd="0" presId="urn:microsoft.com/office/officeart/2005/8/layout/list1#1"/>
    <dgm:cxn modelId="{73803CAF-864C-492C-A314-C54B9FA7E7A7}" type="presParOf" srcId="{450FB347-AEF8-4395-B774-3B0B7CAB5542}" destId="{E9A5D682-E009-493C-B674-DE3CD6FBD06C}" srcOrd="0" destOrd="0" presId="urn:microsoft.com/office/officeart/2005/8/layout/list1#1"/>
    <dgm:cxn modelId="{0CA96B1F-0E33-428C-AD1A-3CBF4405A05E}" type="presParOf" srcId="{450FB347-AEF8-4395-B774-3B0B7CAB5542}" destId="{AB2B2826-1B09-4D6E-B83E-D71F55C82AB8}" srcOrd="1" destOrd="0" presId="urn:microsoft.com/office/officeart/2005/8/layout/list1#1"/>
    <dgm:cxn modelId="{09B6621C-591F-4E24-AB07-01D999A9D8A3}" type="presParOf" srcId="{CED5A4C7-5F33-45DC-8D6E-14C39166CCE1}" destId="{CA698A20-BB3D-4FDD-B6F3-F04E94663A94}" srcOrd="29" destOrd="0" presId="urn:microsoft.com/office/officeart/2005/8/layout/list1#1"/>
    <dgm:cxn modelId="{BA1FDE1B-BE4C-4978-B389-B57515ECC4BA}" type="presParOf" srcId="{CED5A4C7-5F33-45DC-8D6E-14C39166CCE1}" destId="{D05C7C19-4F47-4D69-BB0E-105BD32F22CE}" srcOrd="30" destOrd="0" presId="urn:microsoft.com/office/officeart/2005/8/layout/list1#1"/>
    <dgm:cxn modelId="{3CBF76DD-647D-4602-B601-981529265E6B}" type="presParOf" srcId="{CED5A4C7-5F33-45DC-8D6E-14C39166CCE1}" destId="{CBC4665B-E47B-4BD2-96C3-C18B4B0A2F38}" srcOrd="31" destOrd="0" presId="urn:microsoft.com/office/officeart/2005/8/layout/list1#1"/>
    <dgm:cxn modelId="{9FA7CBF0-8AD0-4A0A-8552-626CFB98C073}" type="presParOf" srcId="{CED5A4C7-5F33-45DC-8D6E-14C39166CCE1}" destId="{F942EA2F-C0C1-408C-B564-3ACFAF4BDA3C}" srcOrd="32" destOrd="0" presId="urn:microsoft.com/office/officeart/2005/8/layout/list1#1"/>
    <dgm:cxn modelId="{22480DB3-7F65-429A-8CDC-2F2CA26FCFDD}" type="presParOf" srcId="{F942EA2F-C0C1-408C-B564-3ACFAF4BDA3C}" destId="{C5AB6A2B-DBDA-42A7-9F67-B2F07D1E5351}" srcOrd="0" destOrd="0" presId="urn:microsoft.com/office/officeart/2005/8/layout/list1#1"/>
    <dgm:cxn modelId="{AF03E33A-D1BA-4126-93BC-55498B0FAEB8}" type="presParOf" srcId="{F942EA2F-C0C1-408C-B564-3ACFAF4BDA3C}" destId="{9A89E6E4-B326-4FB1-8CAC-5182588F63E2}" srcOrd="1" destOrd="0" presId="urn:microsoft.com/office/officeart/2005/8/layout/list1#1"/>
    <dgm:cxn modelId="{C86D82EE-B5C3-452B-A4DC-C40EC4001A7F}" type="presParOf" srcId="{CED5A4C7-5F33-45DC-8D6E-14C39166CCE1}" destId="{AB8B7100-BF8F-4049-886D-8BDC28764DF4}" srcOrd="33" destOrd="0" presId="urn:microsoft.com/office/officeart/2005/8/layout/list1#1"/>
    <dgm:cxn modelId="{336F5CB0-6553-4E85-8948-7DDA8669AB3D}" type="presParOf" srcId="{CED5A4C7-5F33-45DC-8D6E-14C39166CCE1}" destId="{150FB1F0-868D-4B26-A43B-983B8867D609}" srcOrd="34"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A87BD-83D0-48CE-B2CC-B9F4FA31ACA3}" type="doc">
      <dgm:prSet loTypeId="urn:microsoft.com/office/officeart/2005/8/layout/default#1" loCatId="list" qsTypeId="urn:microsoft.com/office/officeart/2005/8/quickstyle/simple1#2" qsCatId="simple" csTypeId="urn:microsoft.com/office/officeart/2005/8/colors/colorful1#1" csCatId="colorful"/>
      <dgm:spPr/>
      <dgm:t>
        <a:bodyPr/>
        <a:lstStyle/>
        <a:p>
          <a:endParaRPr lang="en-US"/>
        </a:p>
      </dgm:t>
    </dgm:pt>
    <dgm:pt modelId="{E6D16FE6-C9E8-4B8A-ADDD-181EE6672CAC}">
      <dgm:prSet/>
      <dgm:spPr/>
      <dgm:t>
        <a:bodyPr/>
        <a:lstStyle/>
        <a:p>
          <a:r>
            <a:rPr lang="en-US"/>
            <a:t>Heart diseases have emerged as one of the most prominent causes of death all around the world.</a:t>
          </a:r>
        </a:p>
      </dgm:t>
    </dgm:pt>
    <dgm:pt modelId="{C106D027-F7D1-4C19-A45F-2E1875E21B5F}" type="parTrans" cxnId="{CA2894E4-4122-4644-8BDF-594DBD8D2FD9}">
      <dgm:prSet/>
      <dgm:spPr/>
      <dgm:t>
        <a:bodyPr/>
        <a:lstStyle/>
        <a:p>
          <a:endParaRPr lang="en-US"/>
        </a:p>
      </dgm:t>
    </dgm:pt>
    <dgm:pt modelId="{E5C995BD-B0A7-4FC6-A0C8-01EAD77CFAAD}" type="sibTrans" cxnId="{CA2894E4-4122-4644-8BDF-594DBD8D2FD9}">
      <dgm:prSet/>
      <dgm:spPr/>
      <dgm:t>
        <a:bodyPr/>
        <a:lstStyle/>
        <a:p>
          <a:endParaRPr lang="en-US"/>
        </a:p>
      </dgm:t>
    </dgm:pt>
    <dgm:pt modelId="{379F92C0-B241-440F-BD8F-FCDDAE5E7FEB}">
      <dgm:prSet/>
      <dgm:spPr/>
      <dgm:t>
        <a:bodyPr/>
        <a:lstStyle/>
        <a:p>
          <a:r>
            <a:rPr lang="en-US"/>
            <a:t>According to World Health Organization, heart related diseases are responsible for taking 17.7 million lives every year, 31% of all global deaths.</a:t>
          </a:r>
        </a:p>
      </dgm:t>
    </dgm:pt>
    <dgm:pt modelId="{77AA9012-2319-460B-99F8-F274407165F0}" type="parTrans" cxnId="{AA9E17A0-AF1C-4064-839F-14B4717F2D1B}">
      <dgm:prSet/>
      <dgm:spPr/>
      <dgm:t>
        <a:bodyPr/>
        <a:lstStyle/>
        <a:p>
          <a:endParaRPr lang="en-US"/>
        </a:p>
      </dgm:t>
    </dgm:pt>
    <dgm:pt modelId="{A4122BFC-DF02-44BA-ACCB-D2BFC7077213}" type="sibTrans" cxnId="{AA9E17A0-AF1C-4064-839F-14B4717F2D1B}">
      <dgm:prSet/>
      <dgm:spPr/>
      <dgm:t>
        <a:bodyPr/>
        <a:lstStyle/>
        <a:p>
          <a:endParaRPr lang="en-US"/>
        </a:p>
      </dgm:t>
    </dgm:pt>
    <dgm:pt modelId="{135B7066-F2DC-425B-B660-4767D54A3B37}">
      <dgm:prSet/>
      <dgm:spPr/>
      <dgm:t>
        <a:bodyPr/>
        <a:lstStyle/>
        <a:p>
          <a:r>
            <a:rPr lang="en-US"/>
            <a:t>Medical organizations, all around the world, collect data on various health-related issues.</a:t>
          </a:r>
        </a:p>
      </dgm:t>
    </dgm:pt>
    <dgm:pt modelId="{65FF7504-67F7-40A9-B25E-3454785081B7}" type="parTrans" cxnId="{624050C3-0223-4AA6-98E3-2B73C845C977}">
      <dgm:prSet/>
      <dgm:spPr/>
      <dgm:t>
        <a:bodyPr/>
        <a:lstStyle/>
        <a:p>
          <a:endParaRPr lang="en-US"/>
        </a:p>
      </dgm:t>
    </dgm:pt>
    <dgm:pt modelId="{F0F9DA68-F9B2-4CC3-A586-427DC657F675}" type="sibTrans" cxnId="{624050C3-0223-4AA6-98E3-2B73C845C977}">
      <dgm:prSet/>
      <dgm:spPr/>
      <dgm:t>
        <a:bodyPr/>
        <a:lstStyle/>
        <a:p>
          <a:endParaRPr lang="en-US"/>
        </a:p>
      </dgm:t>
    </dgm:pt>
    <dgm:pt modelId="{43D4DD14-0EC7-4E28-B615-B08F2C573443}">
      <dgm:prSet/>
      <dgm:spPr/>
      <dgm:t>
        <a:bodyPr/>
        <a:lstStyle/>
        <a:p>
          <a:r>
            <a:rPr lang="en-US"/>
            <a:t>These data can be exploited using various machine learning techniques to gain useful insights.</a:t>
          </a:r>
        </a:p>
      </dgm:t>
    </dgm:pt>
    <dgm:pt modelId="{FD3CB050-CE91-4B7E-94C5-1E246B3DE9A8}" type="parTrans" cxnId="{02026551-E5AE-4EA7-80F1-031FD97FFC04}">
      <dgm:prSet/>
      <dgm:spPr/>
      <dgm:t>
        <a:bodyPr/>
        <a:lstStyle/>
        <a:p>
          <a:endParaRPr lang="en-US"/>
        </a:p>
      </dgm:t>
    </dgm:pt>
    <dgm:pt modelId="{2A6BF18F-57D8-47C0-80CD-05CC31988238}" type="sibTrans" cxnId="{02026551-E5AE-4EA7-80F1-031FD97FFC04}">
      <dgm:prSet/>
      <dgm:spPr/>
      <dgm:t>
        <a:bodyPr/>
        <a:lstStyle/>
        <a:p>
          <a:endParaRPr lang="en-US"/>
        </a:p>
      </dgm:t>
    </dgm:pt>
    <dgm:pt modelId="{A07C638C-D591-492A-BB58-1CBA4CD59901}">
      <dgm:prSet/>
      <dgm:spPr/>
      <dgm:t>
        <a:bodyPr/>
        <a:lstStyle/>
        <a:p>
          <a:r>
            <a:rPr lang="en-US"/>
            <a:t>The datasets, which are too overwhelming for human minds to comprehend, can be easily explored using various machine learning techniques.</a:t>
          </a:r>
        </a:p>
      </dgm:t>
    </dgm:pt>
    <dgm:pt modelId="{C3EE4990-E5BD-451B-9EC0-F31508623D7B}" type="parTrans" cxnId="{4A13D466-FD2D-48C7-89B7-1AC0683154FB}">
      <dgm:prSet/>
      <dgm:spPr/>
      <dgm:t>
        <a:bodyPr/>
        <a:lstStyle/>
        <a:p>
          <a:endParaRPr lang="en-US"/>
        </a:p>
      </dgm:t>
    </dgm:pt>
    <dgm:pt modelId="{F01DAA89-8F26-4A7D-BAAE-09A8BC382BB4}" type="sibTrans" cxnId="{4A13D466-FD2D-48C7-89B7-1AC0683154FB}">
      <dgm:prSet/>
      <dgm:spPr/>
      <dgm:t>
        <a:bodyPr/>
        <a:lstStyle/>
        <a:p>
          <a:endParaRPr lang="en-US"/>
        </a:p>
      </dgm:t>
    </dgm:pt>
    <dgm:pt modelId="{7F81C9B9-DC4E-40C8-A71A-B0747B3A51AA}">
      <dgm:prSet/>
      <dgm:spPr/>
      <dgm:t>
        <a:bodyPr/>
        <a:lstStyle/>
        <a:p>
          <a:r>
            <a:rPr lang="en-US"/>
            <a:t>This project aims to predict future Heart Disease by analyzing data of patients which classifies whether they have heart disease or not using machine-learning algorithms.</a:t>
          </a:r>
          <a:br>
            <a:rPr lang="en-US"/>
          </a:br>
          <a:endParaRPr lang="en-US"/>
        </a:p>
      </dgm:t>
    </dgm:pt>
    <dgm:pt modelId="{E2FAA375-6CB0-4A75-BF00-668C23A5AE1E}" type="parTrans" cxnId="{89C67567-ED46-4A64-9F52-8DC1492AF490}">
      <dgm:prSet/>
      <dgm:spPr/>
      <dgm:t>
        <a:bodyPr/>
        <a:lstStyle/>
        <a:p>
          <a:endParaRPr lang="en-US"/>
        </a:p>
      </dgm:t>
    </dgm:pt>
    <dgm:pt modelId="{6404F38C-2AB2-4E13-86D8-78FDA0756D39}" type="sibTrans" cxnId="{89C67567-ED46-4A64-9F52-8DC1492AF490}">
      <dgm:prSet/>
      <dgm:spPr/>
      <dgm:t>
        <a:bodyPr/>
        <a:lstStyle/>
        <a:p>
          <a:endParaRPr lang="en-US"/>
        </a:p>
      </dgm:t>
    </dgm:pt>
    <dgm:pt modelId="{A94D6729-5773-441A-B0C0-BC8CA1690AD7}" type="pres">
      <dgm:prSet presAssocID="{D56A87BD-83D0-48CE-B2CC-B9F4FA31ACA3}" presName="diagram" presStyleCnt="0">
        <dgm:presLayoutVars>
          <dgm:dir/>
          <dgm:resizeHandles val="exact"/>
        </dgm:presLayoutVars>
      </dgm:prSet>
      <dgm:spPr/>
    </dgm:pt>
    <dgm:pt modelId="{E947C08F-9980-4D2E-9DCA-A41FF0F01986}" type="pres">
      <dgm:prSet presAssocID="{E6D16FE6-C9E8-4B8A-ADDD-181EE6672CAC}" presName="node" presStyleLbl="node1" presStyleIdx="0" presStyleCnt="6">
        <dgm:presLayoutVars>
          <dgm:bulletEnabled val="1"/>
        </dgm:presLayoutVars>
      </dgm:prSet>
      <dgm:spPr/>
    </dgm:pt>
    <dgm:pt modelId="{3A7C9326-DF55-4F5B-841F-FE196DDD5DAE}" type="pres">
      <dgm:prSet presAssocID="{E5C995BD-B0A7-4FC6-A0C8-01EAD77CFAAD}" presName="sibTrans" presStyleCnt="0"/>
      <dgm:spPr/>
    </dgm:pt>
    <dgm:pt modelId="{E771404E-7A5A-465A-90BA-1CDC14684A0D}" type="pres">
      <dgm:prSet presAssocID="{379F92C0-B241-440F-BD8F-FCDDAE5E7FEB}" presName="node" presStyleLbl="node1" presStyleIdx="1" presStyleCnt="6">
        <dgm:presLayoutVars>
          <dgm:bulletEnabled val="1"/>
        </dgm:presLayoutVars>
      </dgm:prSet>
      <dgm:spPr/>
    </dgm:pt>
    <dgm:pt modelId="{07FD7B57-FE2B-4857-AB70-F21A9E91BE28}" type="pres">
      <dgm:prSet presAssocID="{A4122BFC-DF02-44BA-ACCB-D2BFC7077213}" presName="sibTrans" presStyleCnt="0"/>
      <dgm:spPr/>
    </dgm:pt>
    <dgm:pt modelId="{2053CF1C-C336-45F6-8B88-12809AFAA4C6}" type="pres">
      <dgm:prSet presAssocID="{135B7066-F2DC-425B-B660-4767D54A3B37}" presName="node" presStyleLbl="node1" presStyleIdx="2" presStyleCnt="6">
        <dgm:presLayoutVars>
          <dgm:bulletEnabled val="1"/>
        </dgm:presLayoutVars>
      </dgm:prSet>
      <dgm:spPr/>
    </dgm:pt>
    <dgm:pt modelId="{72C203BA-FAFC-486F-82E8-4F5D15D16A44}" type="pres">
      <dgm:prSet presAssocID="{F0F9DA68-F9B2-4CC3-A586-427DC657F675}" presName="sibTrans" presStyleCnt="0"/>
      <dgm:spPr/>
    </dgm:pt>
    <dgm:pt modelId="{357B0C87-6DD1-4E54-B0E8-F6D477CC963D}" type="pres">
      <dgm:prSet presAssocID="{43D4DD14-0EC7-4E28-B615-B08F2C573443}" presName="node" presStyleLbl="node1" presStyleIdx="3" presStyleCnt="6">
        <dgm:presLayoutVars>
          <dgm:bulletEnabled val="1"/>
        </dgm:presLayoutVars>
      </dgm:prSet>
      <dgm:spPr/>
    </dgm:pt>
    <dgm:pt modelId="{BF3CE151-FACA-4008-9731-5E61BBBF5D58}" type="pres">
      <dgm:prSet presAssocID="{2A6BF18F-57D8-47C0-80CD-05CC31988238}" presName="sibTrans" presStyleCnt="0"/>
      <dgm:spPr/>
    </dgm:pt>
    <dgm:pt modelId="{59B3F939-6AEC-46C7-9141-F076FF427DC3}" type="pres">
      <dgm:prSet presAssocID="{A07C638C-D591-492A-BB58-1CBA4CD59901}" presName="node" presStyleLbl="node1" presStyleIdx="4" presStyleCnt="6">
        <dgm:presLayoutVars>
          <dgm:bulletEnabled val="1"/>
        </dgm:presLayoutVars>
      </dgm:prSet>
      <dgm:spPr/>
    </dgm:pt>
    <dgm:pt modelId="{69552725-2B51-4EEB-8146-F754FE6EA34B}" type="pres">
      <dgm:prSet presAssocID="{F01DAA89-8F26-4A7D-BAAE-09A8BC382BB4}" presName="sibTrans" presStyleCnt="0"/>
      <dgm:spPr/>
    </dgm:pt>
    <dgm:pt modelId="{581281E8-5D55-4940-B5A2-253185831DC2}" type="pres">
      <dgm:prSet presAssocID="{7F81C9B9-DC4E-40C8-A71A-B0747B3A51AA}" presName="node" presStyleLbl="node1" presStyleIdx="5" presStyleCnt="6">
        <dgm:presLayoutVars>
          <dgm:bulletEnabled val="1"/>
        </dgm:presLayoutVars>
      </dgm:prSet>
      <dgm:spPr/>
    </dgm:pt>
  </dgm:ptLst>
  <dgm:cxnLst>
    <dgm:cxn modelId="{2710E20E-2BD8-4AEA-A9A6-C2DB75D17ABA}" type="presOf" srcId="{E6D16FE6-C9E8-4B8A-ADDD-181EE6672CAC}" destId="{E947C08F-9980-4D2E-9DCA-A41FF0F01986}" srcOrd="0" destOrd="0" presId="urn:microsoft.com/office/officeart/2005/8/layout/default#1"/>
    <dgm:cxn modelId="{4A13D466-FD2D-48C7-89B7-1AC0683154FB}" srcId="{D56A87BD-83D0-48CE-B2CC-B9F4FA31ACA3}" destId="{A07C638C-D591-492A-BB58-1CBA4CD59901}" srcOrd="4" destOrd="0" parTransId="{C3EE4990-E5BD-451B-9EC0-F31508623D7B}" sibTransId="{F01DAA89-8F26-4A7D-BAAE-09A8BC382BB4}"/>
    <dgm:cxn modelId="{89C67567-ED46-4A64-9F52-8DC1492AF490}" srcId="{D56A87BD-83D0-48CE-B2CC-B9F4FA31ACA3}" destId="{7F81C9B9-DC4E-40C8-A71A-B0747B3A51AA}" srcOrd="5" destOrd="0" parTransId="{E2FAA375-6CB0-4A75-BF00-668C23A5AE1E}" sibTransId="{6404F38C-2AB2-4E13-86D8-78FDA0756D39}"/>
    <dgm:cxn modelId="{02026551-E5AE-4EA7-80F1-031FD97FFC04}" srcId="{D56A87BD-83D0-48CE-B2CC-B9F4FA31ACA3}" destId="{43D4DD14-0EC7-4E28-B615-B08F2C573443}" srcOrd="3" destOrd="0" parTransId="{FD3CB050-CE91-4B7E-94C5-1E246B3DE9A8}" sibTransId="{2A6BF18F-57D8-47C0-80CD-05CC31988238}"/>
    <dgm:cxn modelId="{A75FB25A-70E7-49C2-8210-64B55EFFC30E}" type="presOf" srcId="{135B7066-F2DC-425B-B660-4767D54A3B37}" destId="{2053CF1C-C336-45F6-8B88-12809AFAA4C6}" srcOrd="0" destOrd="0" presId="urn:microsoft.com/office/officeart/2005/8/layout/default#1"/>
    <dgm:cxn modelId="{AA9E17A0-AF1C-4064-839F-14B4717F2D1B}" srcId="{D56A87BD-83D0-48CE-B2CC-B9F4FA31ACA3}" destId="{379F92C0-B241-440F-BD8F-FCDDAE5E7FEB}" srcOrd="1" destOrd="0" parTransId="{77AA9012-2319-460B-99F8-F274407165F0}" sibTransId="{A4122BFC-DF02-44BA-ACCB-D2BFC7077213}"/>
    <dgm:cxn modelId="{C066A1AA-B6F6-49F9-BEE3-52D3E41A6E5D}" type="presOf" srcId="{7F81C9B9-DC4E-40C8-A71A-B0747B3A51AA}" destId="{581281E8-5D55-4940-B5A2-253185831DC2}" srcOrd="0" destOrd="0" presId="urn:microsoft.com/office/officeart/2005/8/layout/default#1"/>
    <dgm:cxn modelId="{904DD4C2-019D-42E7-B271-1CDA11D7942E}" type="presOf" srcId="{A07C638C-D591-492A-BB58-1CBA4CD59901}" destId="{59B3F939-6AEC-46C7-9141-F076FF427DC3}" srcOrd="0" destOrd="0" presId="urn:microsoft.com/office/officeart/2005/8/layout/default#1"/>
    <dgm:cxn modelId="{624050C3-0223-4AA6-98E3-2B73C845C977}" srcId="{D56A87BD-83D0-48CE-B2CC-B9F4FA31ACA3}" destId="{135B7066-F2DC-425B-B660-4767D54A3B37}" srcOrd="2" destOrd="0" parTransId="{65FF7504-67F7-40A9-B25E-3454785081B7}" sibTransId="{F0F9DA68-F9B2-4CC3-A586-427DC657F675}"/>
    <dgm:cxn modelId="{76177FD8-A1F0-4439-A8EF-B1A34C71D436}" type="presOf" srcId="{D56A87BD-83D0-48CE-B2CC-B9F4FA31ACA3}" destId="{A94D6729-5773-441A-B0C0-BC8CA1690AD7}" srcOrd="0" destOrd="0" presId="urn:microsoft.com/office/officeart/2005/8/layout/default#1"/>
    <dgm:cxn modelId="{CA2894E4-4122-4644-8BDF-594DBD8D2FD9}" srcId="{D56A87BD-83D0-48CE-B2CC-B9F4FA31ACA3}" destId="{E6D16FE6-C9E8-4B8A-ADDD-181EE6672CAC}" srcOrd="0" destOrd="0" parTransId="{C106D027-F7D1-4C19-A45F-2E1875E21B5F}" sibTransId="{E5C995BD-B0A7-4FC6-A0C8-01EAD77CFAAD}"/>
    <dgm:cxn modelId="{C3D4BDF8-9678-48E9-BEBB-DA63C63E5C52}" type="presOf" srcId="{43D4DD14-0EC7-4E28-B615-B08F2C573443}" destId="{357B0C87-6DD1-4E54-B0E8-F6D477CC963D}" srcOrd="0" destOrd="0" presId="urn:microsoft.com/office/officeart/2005/8/layout/default#1"/>
    <dgm:cxn modelId="{E5B10EFC-BAF9-46AB-B5E5-18AAE567F531}" type="presOf" srcId="{379F92C0-B241-440F-BD8F-FCDDAE5E7FEB}" destId="{E771404E-7A5A-465A-90BA-1CDC14684A0D}" srcOrd="0" destOrd="0" presId="urn:microsoft.com/office/officeart/2005/8/layout/default#1"/>
    <dgm:cxn modelId="{D571A677-2CC0-4767-8A44-831ACDE48F5C}" type="presParOf" srcId="{A94D6729-5773-441A-B0C0-BC8CA1690AD7}" destId="{E947C08F-9980-4D2E-9DCA-A41FF0F01986}" srcOrd="0" destOrd="0" presId="urn:microsoft.com/office/officeart/2005/8/layout/default#1"/>
    <dgm:cxn modelId="{7A60F448-3E9C-4D01-B07F-E4AFD9E2004C}" type="presParOf" srcId="{A94D6729-5773-441A-B0C0-BC8CA1690AD7}" destId="{3A7C9326-DF55-4F5B-841F-FE196DDD5DAE}" srcOrd="1" destOrd="0" presId="urn:microsoft.com/office/officeart/2005/8/layout/default#1"/>
    <dgm:cxn modelId="{910C9A6F-262F-4296-96C5-B99C1194A356}" type="presParOf" srcId="{A94D6729-5773-441A-B0C0-BC8CA1690AD7}" destId="{E771404E-7A5A-465A-90BA-1CDC14684A0D}" srcOrd="2" destOrd="0" presId="urn:microsoft.com/office/officeart/2005/8/layout/default#1"/>
    <dgm:cxn modelId="{6421A195-35E4-4543-8CC9-1035651B73EF}" type="presParOf" srcId="{A94D6729-5773-441A-B0C0-BC8CA1690AD7}" destId="{07FD7B57-FE2B-4857-AB70-F21A9E91BE28}" srcOrd="3" destOrd="0" presId="urn:microsoft.com/office/officeart/2005/8/layout/default#1"/>
    <dgm:cxn modelId="{07DF21D2-CBB1-4F02-956F-3281917BF660}" type="presParOf" srcId="{A94D6729-5773-441A-B0C0-BC8CA1690AD7}" destId="{2053CF1C-C336-45F6-8B88-12809AFAA4C6}" srcOrd="4" destOrd="0" presId="urn:microsoft.com/office/officeart/2005/8/layout/default#1"/>
    <dgm:cxn modelId="{0ECE678B-D0EB-4EE3-91AC-4A8AF4CFBF0A}" type="presParOf" srcId="{A94D6729-5773-441A-B0C0-BC8CA1690AD7}" destId="{72C203BA-FAFC-486F-82E8-4F5D15D16A44}" srcOrd="5" destOrd="0" presId="urn:microsoft.com/office/officeart/2005/8/layout/default#1"/>
    <dgm:cxn modelId="{89D30C05-B999-4EBA-AD36-BFAE7A8ACE65}" type="presParOf" srcId="{A94D6729-5773-441A-B0C0-BC8CA1690AD7}" destId="{357B0C87-6DD1-4E54-B0E8-F6D477CC963D}" srcOrd="6" destOrd="0" presId="urn:microsoft.com/office/officeart/2005/8/layout/default#1"/>
    <dgm:cxn modelId="{B5B6FCA9-CD4B-494E-952B-ABD3018542F0}" type="presParOf" srcId="{A94D6729-5773-441A-B0C0-BC8CA1690AD7}" destId="{BF3CE151-FACA-4008-9731-5E61BBBF5D58}" srcOrd="7" destOrd="0" presId="urn:microsoft.com/office/officeart/2005/8/layout/default#1"/>
    <dgm:cxn modelId="{9ABDC081-6AF6-42BE-AF4B-B8EB9551232D}" type="presParOf" srcId="{A94D6729-5773-441A-B0C0-BC8CA1690AD7}" destId="{59B3F939-6AEC-46C7-9141-F076FF427DC3}" srcOrd="8" destOrd="0" presId="urn:microsoft.com/office/officeart/2005/8/layout/default#1"/>
    <dgm:cxn modelId="{DAA44669-209A-4222-9DFB-0302424C7CA2}" type="presParOf" srcId="{A94D6729-5773-441A-B0C0-BC8CA1690AD7}" destId="{69552725-2B51-4EEB-8146-F754FE6EA34B}" srcOrd="9" destOrd="0" presId="urn:microsoft.com/office/officeart/2005/8/layout/default#1"/>
    <dgm:cxn modelId="{03640102-664D-4D14-9893-0DC0A9664F14}" type="presParOf" srcId="{A94D6729-5773-441A-B0C0-BC8CA1690AD7}" destId="{581281E8-5D55-4940-B5A2-253185831DC2}"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F1106D-6B84-49FD-A933-8247600F406E}" type="doc">
      <dgm:prSet loTypeId="urn:microsoft.com/office/officeart/2005/8/layout/hierarchy4" loCatId="hierarchy" qsTypeId="urn:microsoft.com/office/officeart/2005/8/quickstyle/simple1#3" qsCatId="simple" csTypeId="urn:microsoft.com/office/officeart/2005/8/colors/accent5_2#1" csCatId="accent5"/>
      <dgm:spPr/>
      <dgm:t>
        <a:bodyPr/>
        <a:lstStyle/>
        <a:p>
          <a:endParaRPr lang="en-US"/>
        </a:p>
      </dgm:t>
    </dgm:pt>
    <dgm:pt modelId="{54171259-62A7-4276-9F08-AC800DE83DE3}">
      <dgm:prSet/>
      <dgm:spPr/>
      <dgm:t>
        <a:bodyPr/>
        <a:lstStyle/>
        <a:p>
          <a:r>
            <a:rPr lang="en-US" dirty="0"/>
            <a:t>The main purpose of developing this project are: </a:t>
          </a:r>
        </a:p>
      </dgm:t>
    </dgm:pt>
    <dgm:pt modelId="{90130572-E6E3-4903-A2FF-5F9040A8CA70}" type="parTrans" cxnId="{E5A0DFD5-1BE1-4043-9515-51F7EE0B578D}">
      <dgm:prSet/>
      <dgm:spPr/>
      <dgm:t>
        <a:bodyPr/>
        <a:lstStyle/>
        <a:p>
          <a:endParaRPr lang="en-US"/>
        </a:p>
      </dgm:t>
    </dgm:pt>
    <dgm:pt modelId="{F65AD8C6-083E-4AE2-907C-6AEA9A0A128C}" type="sibTrans" cxnId="{E5A0DFD5-1BE1-4043-9515-51F7EE0B578D}">
      <dgm:prSet/>
      <dgm:spPr/>
      <dgm:t>
        <a:bodyPr/>
        <a:lstStyle/>
        <a:p>
          <a:endParaRPr lang="en-US"/>
        </a:p>
      </dgm:t>
    </dgm:pt>
    <dgm:pt modelId="{2F62D14E-AC13-47F8-8097-3CD087D157F3}">
      <dgm:prSet/>
      <dgm:spPr/>
      <dgm:t>
        <a:bodyPr/>
        <a:lstStyle/>
        <a:p>
          <a:r>
            <a:rPr lang="en-US" dirty="0"/>
            <a:t>To develop machine learning model to predict future possibility of heart disease.</a:t>
          </a:r>
        </a:p>
      </dgm:t>
    </dgm:pt>
    <dgm:pt modelId="{DB779F7D-A53A-4027-A8F4-F4C872FDD10A}" type="parTrans" cxnId="{B54CFE7D-2991-43C3-8979-EC1016FBC176}">
      <dgm:prSet/>
      <dgm:spPr/>
      <dgm:t>
        <a:bodyPr/>
        <a:lstStyle/>
        <a:p>
          <a:endParaRPr lang="en-US"/>
        </a:p>
      </dgm:t>
    </dgm:pt>
    <dgm:pt modelId="{A5A966E4-D42E-42C3-A1CA-116319601AF3}" type="sibTrans" cxnId="{B54CFE7D-2991-43C3-8979-EC1016FBC176}">
      <dgm:prSet/>
      <dgm:spPr/>
      <dgm:t>
        <a:bodyPr/>
        <a:lstStyle/>
        <a:p>
          <a:endParaRPr lang="en-US"/>
        </a:p>
      </dgm:t>
    </dgm:pt>
    <dgm:pt modelId="{C3027C8E-A40C-4B93-AC5C-998ED27A1E63}">
      <dgm:prSet/>
      <dgm:spPr/>
      <dgm:t>
        <a:bodyPr/>
        <a:lstStyle/>
        <a:p>
          <a:r>
            <a:rPr lang="en-US" dirty="0"/>
            <a:t>To determine significant risk factors based on medical dataset which may lead to heart disease.</a:t>
          </a:r>
        </a:p>
      </dgm:t>
    </dgm:pt>
    <dgm:pt modelId="{337B53EC-DB66-4862-9F70-57547660E530}" type="parTrans" cxnId="{1B27B934-78CA-49F4-A8CB-941FEBBB0885}">
      <dgm:prSet/>
      <dgm:spPr/>
      <dgm:t>
        <a:bodyPr/>
        <a:lstStyle/>
        <a:p>
          <a:endParaRPr lang="en-US"/>
        </a:p>
      </dgm:t>
    </dgm:pt>
    <dgm:pt modelId="{C8A3B650-4317-441C-ADDD-7D9C9E48B0F6}" type="sibTrans" cxnId="{1B27B934-78CA-49F4-A8CB-941FEBBB0885}">
      <dgm:prSet/>
      <dgm:spPr/>
      <dgm:t>
        <a:bodyPr/>
        <a:lstStyle/>
        <a:p>
          <a:endParaRPr lang="en-US"/>
        </a:p>
      </dgm:t>
    </dgm:pt>
    <dgm:pt modelId="{FC2FC09D-BC67-43F0-97F8-F7CAC9D4E1E4}">
      <dgm:prSet/>
      <dgm:spPr/>
      <dgm:t>
        <a:bodyPr/>
        <a:lstStyle/>
        <a:p>
          <a:r>
            <a:rPr lang="en-US" dirty="0"/>
            <a:t>To analyze feature selection methods and understand their working principle. </a:t>
          </a:r>
        </a:p>
      </dgm:t>
    </dgm:pt>
    <dgm:pt modelId="{9DEA0986-EAF6-49B9-A0CB-18B9C4EDEDAD}" type="parTrans" cxnId="{306357FF-3F3C-4BA5-B9A2-32663E0B92ED}">
      <dgm:prSet/>
      <dgm:spPr/>
      <dgm:t>
        <a:bodyPr/>
        <a:lstStyle/>
        <a:p>
          <a:endParaRPr lang="en-US"/>
        </a:p>
      </dgm:t>
    </dgm:pt>
    <dgm:pt modelId="{3029E3D7-CCA0-4F61-88A6-661D60CE7887}" type="sibTrans" cxnId="{306357FF-3F3C-4BA5-B9A2-32663E0B92ED}">
      <dgm:prSet/>
      <dgm:spPr/>
      <dgm:t>
        <a:bodyPr/>
        <a:lstStyle/>
        <a:p>
          <a:endParaRPr lang="en-US"/>
        </a:p>
      </dgm:t>
    </dgm:pt>
    <dgm:pt modelId="{514D9761-4999-4E4A-BE82-4CD7A526B7EF}" type="pres">
      <dgm:prSet presAssocID="{81F1106D-6B84-49FD-A933-8247600F406E}" presName="Name0" presStyleCnt="0">
        <dgm:presLayoutVars>
          <dgm:chPref val="1"/>
          <dgm:dir/>
          <dgm:animOne val="branch"/>
          <dgm:animLvl val="lvl"/>
          <dgm:resizeHandles/>
        </dgm:presLayoutVars>
      </dgm:prSet>
      <dgm:spPr/>
    </dgm:pt>
    <dgm:pt modelId="{ED560E74-1C9D-4878-B407-5DCFAF199C96}" type="pres">
      <dgm:prSet presAssocID="{54171259-62A7-4276-9F08-AC800DE83DE3}" presName="vertOne" presStyleCnt="0"/>
      <dgm:spPr/>
    </dgm:pt>
    <dgm:pt modelId="{4596FC45-5E2E-494C-A5E4-8CF74BE0E559}" type="pres">
      <dgm:prSet presAssocID="{54171259-62A7-4276-9F08-AC800DE83DE3}" presName="txOne" presStyleLbl="node0" presStyleIdx="0" presStyleCnt="1">
        <dgm:presLayoutVars>
          <dgm:chPref val="3"/>
        </dgm:presLayoutVars>
      </dgm:prSet>
      <dgm:spPr/>
    </dgm:pt>
    <dgm:pt modelId="{FDD1082E-6876-4B6A-A017-C34F88C4299C}" type="pres">
      <dgm:prSet presAssocID="{54171259-62A7-4276-9F08-AC800DE83DE3}" presName="parTransOne" presStyleCnt="0"/>
      <dgm:spPr/>
    </dgm:pt>
    <dgm:pt modelId="{B9C3005C-D537-4E94-B9F0-DB7041D947A8}" type="pres">
      <dgm:prSet presAssocID="{54171259-62A7-4276-9F08-AC800DE83DE3}" presName="horzOne" presStyleCnt="0"/>
      <dgm:spPr/>
    </dgm:pt>
    <dgm:pt modelId="{855B3F08-0391-4AA8-BD0B-40E6BCF4F5ED}" type="pres">
      <dgm:prSet presAssocID="{2F62D14E-AC13-47F8-8097-3CD087D157F3}" presName="vertTwo" presStyleCnt="0"/>
      <dgm:spPr/>
    </dgm:pt>
    <dgm:pt modelId="{2504E6A9-36CC-4577-9A3E-B14DF8E7C67A}" type="pres">
      <dgm:prSet presAssocID="{2F62D14E-AC13-47F8-8097-3CD087D157F3}" presName="txTwo" presStyleLbl="node2" presStyleIdx="0" presStyleCnt="3">
        <dgm:presLayoutVars>
          <dgm:chPref val="3"/>
        </dgm:presLayoutVars>
      </dgm:prSet>
      <dgm:spPr/>
    </dgm:pt>
    <dgm:pt modelId="{2537D290-5ADE-4DF9-8918-0593A4DC8D32}" type="pres">
      <dgm:prSet presAssocID="{2F62D14E-AC13-47F8-8097-3CD087D157F3}" presName="horzTwo" presStyleCnt="0"/>
      <dgm:spPr/>
    </dgm:pt>
    <dgm:pt modelId="{3001CBCB-5064-4DB8-AF70-1B4B3B0994FB}" type="pres">
      <dgm:prSet presAssocID="{A5A966E4-D42E-42C3-A1CA-116319601AF3}" presName="sibSpaceTwo" presStyleCnt="0"/>
      <dgm:spPr/>
    </dgm:pt>
    <dgm:pt modelId="{1EB7C507-C364-4023-8702-2C724D711BBB}" type="pres">
      <dgm:prSet presAssocID="{C3027C8E-A40C-4B93-AC5C-998ED27A1E63}" presName="vertTwo" presStyleCnt="0"/>
      <dgm:spPr/>
    </dgm:pt>
    <dgm:pt modelId="{648BE4C6-D60C-4FFB-B83B-97EE5F66A234}" type="pres">
      <dgm:prSet presAssocID="{C3027C8E-A40C-4B93-AC5C-998ED27A1E63}" presName="txTwo" presStyleLbl="node2" presStyleIdx="1" presStyleCnt="3">
        <dgm:presLayoutVars>
          <dgm:chPref val="3"/>
        </dgm:presLayoutVars>
      </dgm:prSet>
      <dgm:spPr/>
    </dgm:pt>
    <dgm:pt modelId="{F3246D5A-9F2E-4563-B9D0-4A33285290E3}" type="pres">
      <dgm:prSet presAssocID="{C3027C8E-A40C-4B93-AC5C-998ED27A1E63}" presName="horzTwo" presStyleCnt="0"/>
      <dgm:spPr/>
    </dgm:pt>
    <dgm:pt modelId="{94708F92-D579-4AFA-BC17-2BC73FDFCC16}" type="pres">
      <dgm:prSet presAssocID="{C8A3B650-4317-441C-ADDD-7D9C9E48B0F6}" presName="sibSpaceTwo" presStyleCnt="0"/>
      <dgm:spPr/>
    </dgm:pt>
    <dgm:pt modelId="{B4E6CF8B-261A-4808-A112-B3A1DBA8EC9D}" type="pres">
      <dgm:prSet presAssocID="{FC2FC09D-BC67-43F0-97F8-F7CAC9D4E1E4}" presName="vertTwo" presStyleCnt="0"/>
      <dgm:spPr/>
    </dgm:pt>
    <dgm:pt modelId="{816FF4C3-3993-4828-8825-D9600B0FB9F0}" type="pres">
      <dgm:prSet presAssocID="{FC2FC09D-BC67-43F0-97F8-F7CAC9D4E1E4}" presName="txTwo" presStyleLbl="node2" presStyleIdx="2" presStyleCnt="3">
        <dgm:presLayoutVars>
          <dgm:chPref val="3"/>
        </dgm:presLayoutVars>
      </dgm:prSet>
      <dgm:spPr/>
    </dgm:pt>
    <dgm:pt modelId="{DC2963CB-E6E6-480E-97FC-8193A45E5EDB}" type="pres">
      <dgm:prSet presAssocID="{FC2FC09D-BC67-43F0-97F8-F7CAC9D4E1E4}" presName="horzTwo" presStyleCnt="0"/>
      <dgm:spPr/>
    </dgm:pt>
  </dgm:ptLst>
  <dgm:cxnLst>
    <dgm:cxn modelId="{35148D1E-FCF6-4BD8-9C2C-CCF09740DC58}" type="presOf" srcId="{C3027C8E-A40C-4B93-AC5C-998ED27A1E63}" destId="{648BE4C6-D60C-4FFB-B83B-97EE5F66A234}" srcOrd="0" destOrd="0" presId="urn:microsoft.com/office/officeart/2005/8/layout/hierarchy4"/>
    <dgm:cxn modelId="{1B27B934-78CA-49F4-A8CB-941FEBBB0885}" srcId="{54171259-62A7-4276-9F08-AC800DE83DE3}" destId="{C3027C8E-A40C-4B93-AC5C-998ED27A1E63}" srcOrd="1" destOrd="0" parTransId="{337B53EC-DB66-4862-9F70-57547660E530}" sibTransId="{C8A3B650-4317-441C-ADDD-7D9C9E48B0F6}"/>
    <dgm:cxn modelId="{B54CFE7D-2991-43C3-8979-EC1016FBC176}" srcId="{54171259-62A7-4276-9F08-AC800DE83DE3}" destId="{2F62D14E-AC13-47F8-8097-3CD087D157F3}" srcOrd="0" destOrd="0" parTransId="{DB779F7D-A53A-4027-A8F4-F4C872FDD10A}" sibTransId="{A5A966E4-D42E-42C3-A1CA-116319601AF3}"/>
    <dgm:cxn modelId="{FAB47B9D-DE53-4442-8072-505E44BA96E3}" type="presOf" srcId="{2F62D14E-AC13-47F8-8097-3CD087D157F3}" destId="{2504E6A9-36CC-4577-9A3E-B14DF8E7C67A}" srcOrd="0" destOrd="0" presId="urn:microsoft.com/office/officeart/2005/8/layout/hierarchy4"/>
    <dgm:cxn modelId="{C22823BB-5F7A-48F6-8BC8-C7A96122C92C}" type="presOf" srcId="{54171259-62A7-4276-9F08-AC800DE83DE3}" destId="{4596FC45-5E2E-494C-A5E4-8CF74BE0E559}" srcOrd="0" destOrd="0" presId="urn:microsoft.com/office/officeart/2005/8/layout/hierarchy4"/>
    <dgm:cxn modelId="{E5A0DFD5-1BE1-4043-9515-51F7EE0B578D}" srcId="{81F1106D-6B84-49FD-A933-8247600F406E}" destId="{54171259-62A7-4276-9F08-AC800DE83DE3}" srcOrd="0" destOrd="0" parTransId="{90130572-E6E3-4903-A2FF-5F9040A8CA70}" sibTransId="{F65AD8C6-083E-4AE2-907C-6AEA9A0A128C}"/>
    <dgm:cxn modelId="{374D29E9-4435-4DB5-B12B-A6C8F2B23D65}" type="presOf" srcId="{FC2FC09D-BC67-43F0-97F8-F7CAC9D4E1E4}" destId="{816FF4C3-3993-4828-8825-D9600B0FB9F0}" srcOrd="0" destOrd="0" presId="urn:microsoft.com/office/officeart/2005/8/layout/hierarchy4"/>
    <dgm:cxn modelId="{D9B9CCEB-D7B5-4985-8E41-AEDF272B1AA3}" type="presOf" srcId="{81F1106D-6B84-49FD-A933-8247600F406E}" destId="{514D9761-4999-4E4A-BE82-4CD7A526B7EF}" srcOrd="0" destOrd="0" presId="urn:microsoft.com/office/officeart/2005/8/layout/hierarchy4"/>
    <dgm:cxn modelId="{306357FF-3F3C-4BA5-B9A2-32663E0B92ED}" srcId="{54171259-62A7-4276-9F08-AC800DE83DE3}" destId="{FC2FC09D-BC67-43F0-97F8-F7CAC9D4E1E4}" srcOrd="2" destOrd="0" parTransId="{9DEA0986-EAF6-49B9-A0CB-18B9C4EDEDAD}" sibTransId="{3029E3D7-CCA0-4F61-88A6-661D60CE7887}"/>
    <dgm:cxn modelId="{08449C4E-ACC7-4BB9-A065-EA1197325E0F}" type="presParOf" srcId="{514D9761-4999-4E4A-BE82-4CD7A526B7EF}" destId="{ED560E74-1C9D-4878-B407-5DCFAF199C96}" srcOrd="0" destOrd="0" presId="urn:microsoft.com/office/officeart/2005/8/layout/hierarchy4"/>
    <dgm:cxn modelId="{1089ED17-06F0-45E2-A7E2-1FC10C41005B}" type="presParOf" srcId="{ED560E74-1C9D-4878-B407-5DCFAF199C96}" destId="{4596FC45-5E2E-494C-A5E4-8CF74BE0E559}" srcOrd="0" destOrd="0" presId="urn:microsoft.com/office/officeart/2005/8/layout/hierarchy4"/>
    <dgm:cxn modelId="{0B06A2A3-A2F1-4E65-BC33-ADAFDA9817E4}" type="presParOf" srcId="{ED560E74-1C9D-4878-B407-5DCFAF199C96}" destId="{FDD1082E-6876-4B6A-A017-C34F88C4299C}" srcOrd="1" destOrd="0" presId="urn:microsoft.com/office/officeart/2005/8/layout/hierarchy4"/>
    <dgm:cxn modelId="{F425799F-96A8-4287-B84C-BACD73A9B3C2}" type="presParOf" srcId="{ED560E74-1C9D-4878-B407-5DCFAF199C96}" destId="{B9C3005C-D537-4E94-B9F0-DB7041D947A8}" srcOrd="2" destOrd="0" presId="urn:microsoft.com/office/officeart/2005/8/layout/hierarchy4"/>
    <dgm:cxn modelId="{CE5268E0-887B-4D98-8B47-480124B648E5}" type="presParOf" srcId="{B9C3005C-D537-4E94-B9F0-DB7041D947A8}" destId="{855B3F08-0391-4AA8-BD0B-40E6BCF4F5ED}" srcOrd="0" destOrd="0" presId="urn:microsoft.com/office/officeart/2005/8/layout/hierarchy4"/>
    <dgm:cxn modelId="{46C1316C-BBBA-4A3F-90EA-9FC56AE65232}" type="presParOf" srcId="{855B3F08-0391-4AA8-BD0B-40E6BCF4F5ED}" destId="{2504E6A9-36CC-4577-9A3E-B14DF8E7C67A}" srcOrd="0" destOrd="0" presId="urn:microsoft.com/office/officeart/2005/8/layout/hierarchy4"/>
    <dgm:cxn modelId="{E7D8B379-80C3-4D7D-A140-E8A22D0F24D5}" type="presParOf" srcId="{855B3F08-0391-4AA8-BD0B-40E6BCF4F5ED}" destId="{2537D290-5ADE-4DF9-8918-0593A4DC8D32}" srcOrd="1" destOrd="0" presId="urn:microsoft.com/office/officeart/2005/8/layout/hierarchy4"/>
    <dgm:cxn modelId="{31F612A6-891A-4368-B790-A5EED495CFC1}" type="presParOf" srcId="{B9C3005C-D537-4E94-B9F0-DB7041D947A8}" destId="{3001CBCB-5064-4DB8-AF70-1B4B3B0994FB}" srcOrd="1" destOrd="0" presId="urn:microsoft.com/office/officeart/2005/8/layout/hierarchy4"/>
    <dgm:cxn modelId="{D0A04099-1F04-4195-A4E8-881E3D80466E}" type="presParOf" srcId="{B9C3005C-D537-4E94-B9F0-DB7041D947A8}" destId="{1EB7C507-C364-4023-8702-2C724D711BBB}" srcOrd="2" destOrd="0" presId="urn:microsoft.com/office/officeart/2005/8/layout/hierarchy4"/>
    <dgm:cxn modelId="{B324A0F5-B894-41FB-A636-2812048F8B49}" type="presParOf" srcId="{1EB7C507-C364-4023-8702-2C724D711BBB}" destId="{648BE4C6-D60C-4FFB-B83B-97EE5F66A234}" srcOrd="0" destOrd="0" presId="urn:microsoft.com/office/officeart/2005/8/layout/hierarchy4"/>
    <dgm:cxn modelId="{EAAD391E-3710-4F70-96F9-DFF845A46552}" type="presParOf" srcId="{1EB7C507-C364-4023-8702-2C724D711BBB}" destId="{F3246D5A-9F2E-4563-B9D0-4A33285290E3}" srcOrd="1" destOrd="0" presId="urn:microsoft.com/office/officeart/2005/8/layout/hierarchy4"/>
    <dgm:cxn modelId="{75EB0F4C-94BD-4393-8183-B246203B0C86}" type="presParOf" srcId="{B9C3005C-D537-4E94-B9F0-DB7041D947A8}" destId="{94708F92-D579-4AFA-BC17-2BC73FDFCC16}" srcOrd="3" destOrd="0" presId="urn:microsoft.com/office/officeart/2005/8/layout/hierarchy4"/>
    <dgm:cxn modelId="{F66E14ED-481D-4622-9149-477F5EAE9DF9}" type="presParOf" srcId="{B9C3005C-D537-4E94-B9F0-DB7041D947A8}" destId="{B4E6CF8B-261A-4808-A112-B3A1DBA8EC9D}" srcOrd="4" destOrd="0" presId="urn:microsoft.com/office/officeart/2005/8/layout/hierarchy4"/>
    <dgm:cxn modelId="{C32E5251-8808-403D-B3E1-364FBC43FA18}" type="presParOf" srcId="{B4E6CF8B-261A-4808-A112-B3A1DBA8EC9D}" destId="{816FF4C3-3993-4828-8825-D9600B0FB9F0}" srcOrd="0" destOrd="0" presId="urn:microsoft.com/office/officeart/2005/8/layout/hierarchy4"/>
    <dgm:cxn modelId="{6BE43690-C1D1-4A11-AB90-E8DF1542E900}" type="presParOf" srcId="{B4E6CF8B-261A-4808-A112-B3A1DBA8EC9D}" destId="{DC2963CB-E6E6-480E-97FC-8193A45E5ED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DA8FBB-7906-4EE0-BF91-655BDEB713FE}" type="doc">
      <dgm:prSet loTypeId="urn:microsoft.com/office/officeart/2005/8/layout/list1#2" loCatId="list" qsTypeId="urn:microsoft.com/office/officeart/2005/8/quickstyle/simple4#1" qsCatId="simple" csTypeId="urn:microsoft.com/office/officeart/2005/8/colors/colorful2#1" csCatId="colorful" phldr="1"/>
      <dgm:spPr/>
      <dgm:t>
        <a:bodyPr/>
        <a:lstStyle/>
        <a:p>
          <a:endParaRPr lang="en-US"/>
        </a:p>
      </dgm:t>
    </dgm:pt>
    <dgm:pt modelId="{45781821-F76F-4B2A-BD78-69F4E14D2917}">
      <dgm:prSet/>
      <dgm:spPr/>
      <dgm:t>
        <a:bodyPr/>
        <a:lstStyle/>
        <a:p>
          <a:r>
            <a:rPr lang="en-US" dirty="0"/>
            <a:t>Logistic Regression</a:t>
          </a:r>
        </a:p>
      </dgm:t>
    </dgm:pt>
    <dgm:pt modelId="{559A2BF1-A825-4390-94B7-D8120FADC7AE}" type="parTrans" cxnId="{E57FF15D-C12E-4617-88C1-05F448299B5F}">
      <dgm:prSet/>
      <dgm:spPr/>
      <dgm:t>
        <a:bodyPr/>
        <a:lstStyle/>
        <a:p>
          <a:endParaRPr lang="en-US"/>
        </a:p>
      </dgm:t>
    </dgm:pt>
    <dgm:pt modelId="{31B1CE34-C920-4AD0-962B-74AA75A66194}" type="sibTrans" cxnId="{E57FF15D-C12E-4617-88C1-05F448299B5F}">
      <dgm:prSet/>
      <dgm:spPr/>
      <dgm:t>
        <a:bodyPr/>
        <a:lstStyle/>
        <a:p>
          <a:endParaRPr lang="en-US"/>
        </a:p>
      </dgm:t>
    </dgm:pt>
    <dgm:pt modelId="{536C7201-4BE7-45A4-A870-FEE7A9578A2E}">
      <dgm:prSet/>
      <dgm:spPr/>
      <dgm:t>
        <a:bodyPr/>
        <a:lstStyle/>
        <a:p>
          <a:r>
            <a:rPr lang="en-US" dirty="0"/>
            <a:t>Random Forest</a:t>
          </a:r>
        </a:p>
      </dgm:t>
    </dgm:pt>
    <dgm:pt modelId="{80F9E1C2-67A4-45B3-B5E1-D9E8DDB31870}" type="parTrans" cxnId="{CE351E18-AB48-4595-AEB2-45FFD6677E30}">
      <dgm:prSet/>
      <dgm:spPr/>
      <dgm:t>
        <a:bodyPr/>
        <a:lstStyle/>
        <a:p>
          <a:endParaRPr lang="en-US"/>
        </a:p>
      </dgm:t>
    </dgm:pt>
    <dgm:pt modelId="{4B2F3C98-7D92-434E-950D-E19A8AA9A556}" type="sibTrans" cxnId="{CE351E18-AB48-4595-AEB2-45FFD6677E30}">
      <dgm:prSet/>
      <dgm:spPr/>
      <dgm:t>
        <a:bodyPr/>
        <a:lstStyle/>
        <a:p>
          <a:endParaRPr lang="en-US"/>
        </a:p>
      </dgm:t>
    </dgm:pt>
    <dgm:pt modelId="{8076F704-CDF3-4C0A-B2AE-410E6EF68136}">
      <dgm:prSet/>
      <dgm:spPr/>
      <dgm:t>
        <a:bodyPr/>
        <a:lstStyle/>
        <a:p>
          <a:r>
            <a:rPr lang="en-US" dirty="0"/>
            <a:t>KNN Algorithm</a:t>
          </a:r>
        </a:p>
      </dgm:t>
    </dgm:pt>
    <dgm:pt modelId="{936D7B92-13C3-4C98-BD94-0214D42A366F}" type="parTrans" cxnId="{BE62981E-5E91-470B-8C39-710D2FD335F6}">
      <dgm:prSet/>
      <dgm:spPr/>
      <dgm:t>
        <a:bodyPr/>
        <a:lstStyle/>
        <a:p>
          <a:endParaRPr lang="en-US"/>
        </a:p>
      </dgm:t>
    </dgm:pt>
    <dgm:pt modelId="{31AF747E-157E-493D-87A4-78893B01B507}" type="sibTrans" cxnId="{BE62981E-5E91-470B-8C39-710D2FD335F6}">
      <dgm:prSet/>
      <dgm:spPr/>
      <dgm:t>
        <a:bodyPr/>
        <a:lstStyle/>
        <a:p>
          <a:endParaRPr lang="en-US"/>
        </a:p>
      </dgm:t>
    </dgm:pt>
    <dgm:pt modelId="{F44A730F-6A44-4887-A5ED-0376DDE0F25C}" type="pres">
      <dgm:prSet presAssocID="{FADA8FBB-7906-4EE0-BF91-655BDEB713FE}" presName="linear" presStyleCnt="0">
        <dgm:presLayoutVars>
          <dgm:dir/>
          <dgm:animLvl val="lvl"/>
          <dgm:resizeHandles val="exact"/>
        </dgm:presLayoutVars>
      </dgm:prSet>
      <dgm:spPr/>
    </dgm:pt>
    <dgm:pt modelId="{FBFBCE3B-5A38-4AAA-B250-D9BF97D0C9EB}" type="pres">
      <dgm:prSet presAssocID="{45781821-F76F-4B2A-BD78-69F4E14D2917}" presName="parentLin" presStyleCnt="0"/>
      <dgm:spPr/>
    </dgm:pt>
    <dgm:pt modelId="{DF926275-939B-4763-9D73-E3662D06BF75}" type="pres">
      <dgm:prSet presAssocID="{45781821-F76F-4B2A-BD78-69F4E14D2917}" presName="parentLeftMargin" presStyleLbl="node1" presStyleIdx="0" presStyleCnt="3"/>
      <dgm:spPr/>
    </dgm:pt>
    <dgm:pt modelId="{20A777E3-A286-43C0-86DE-B65BD310843C}" type="pres">
      <dgm:prSet presAssocID="{45781821-F76F-4B2A-BD78-69F4E14D2917}" presName="parentText" presStyleLbl="node1" presStyleIdx="0" presStyleCnt="3">
        <dgm:presLayoutVars>
          <dgm:chMax val="0"/>
          <dgm:bulletEnabled val="1"/>
        </dgm:presLayoutVars>
      </dgm:prSet>
      <dgm:spPr/>
    </dgm:pt>
    <dgm:pt modelId="{262CB296-82B6-4A64-91EA-CBC4BFA9B32D}" type="pres">
      <dgm:prSet presAssocID="{45781821-F76F-4B2A-BD78-69F4E14D2917}" presName="negativeSpace" presStyleCnt="0"/>
      <dgm:spPr/>
    </dgm:pt>
    <dgm:pt modelId="{099A914D-8DF0-455A-A58D-C50E22962863}" type="pres">
      <dgm:prSet presAssocID="{45781821-F76F-4B2A-BD78-69F4E14D2917}" presName="childText" presStyleLbl="conFgAcc1" presStyleIdx="0" presStyleCnt="3">
        <dgm:presLayoutVars>
          <dgm:bulletEnabled val="1"/>
        </dgm:presLayoutVars>
      </dgm:prSet>
      <dgm:spPr/>
    </dgm:pt>
    <dgm:pt modelId="{3E828860-3628-4C1C-9E0C-4B8718A93D8B}" type="pres">
      <dgm:prSet presAssocID="{31B1CE34-C920-4AD0-962B-74AA75A66194}" presName="spaceBetweenRectangles" presStyleCnt="0"/>
      <dgm:spPr/>
    </dgm:pt>
    <dgm:pt modelId="{026E58C9-488B-41AF-9405-55D9D41E6BD6}" type="pres">
      <dgm:prSet presAssocID="{536C7201-4BE7-45A4-A870-FEE7A9578A2E}" presName="parentLin" presStyleCnt="0"/>
      <dgm:spPr/>
    </dgm:pt>
    <dgm:pt modelId="{A6038A3D-C6B0-433D-92B9-0D17BB4A1AC0}" type="pres">
      <dgm:prSet presAssocID="{536C7201-4BE7-45A4-A870-FEE7A9578A2E}" presName="parentLeftMargin" presStyleLbl="node1" presStyleIdx="0" presStyleCnt="3"/>
      <dgm:spPr/>
    </dgm:pt>
    <dgm:pt modelId="{326E434D-CE9E-4265-965D-6917E14591C5}" type="pres">
      <dgm:prSet presAssocID="{536C7201-4BE7-45A4-A870-FEE7A9578A2E}" presName="parentText" presStyleLbl="node1" presStyleIdx="1" presStyleCnt="3">
        <dgm:presLayoutVars>
          <dgm:chMax val="0"/>
          <dgm:bulletEnabled val="1"/>
        </dgm:presLayoutVars>
      </dgm:prSet>
      <dgm:spPr/>
    </dgm:pt>
    <dgm:pt modelId="{083E3F1D-C541-4A7C-A10E-5EED1A543E92}" type="pres">
      <dgm:prSet presAssocID="{536C7201-4BE7-45A4-A870-FEE7A9578A2E}" presName="negativeSpace" presStyleCnt="0"/>
      <dgm:spPr/>
    </dgm:pt>
    <dgm:pt modelId="{94AF2285-8819-469C-B017-9B62AEA84BC9}" type="pres">
      <dgm:prSet presAssocID="{536C7201-4BE7-45A4-A870-FEE7A9578A2E}" presName="childText" presStyleLbl="conFgAcc1" presStyleIdx="1" presStyleCnt="3">
        <dgm:presLayoutVars>
          <dgm:bulletEnabled val="1"/>
        </dgm:presLayoutVars>
      </dgm:prSet>
      <dgm:spPr/>
    </dgm:pt>
    <dgm:pt modelId="{67AC0F7C-A8FC-40DD-B9B0-A96281E62B48}" type="pres">
      <dgm:prSet presAssocID="{4B2F3C98-7D92-434E-950D-E19A8AA9A556}" presName="spaceBetweenRectangles" presStyleCnt="0"/>
      <dgm:spPr/>
    </dgm:pt>
    <dgm:pt modelId="{3A081792-9EE2-4746-9A80-77C680ED95C9}" type="pres">
      <dgm:prSet presAssocID="{8076F704-CDF3-4C0A-B2AE-410E6EF68136}" presName="parentLin" presStyleCnt="0"/>
      <dgm:spPr/>
    </dgm:pt>
    <dgm:pt modelId="{9531F20C-0C57-494D-8C25-DD78D60E1E7D}" type="pres">
      <dgm:prSet presAssocID="{8076F704-CDF3-4C0A-B2AE-410E6EF68136}" presName="parentLeftMargin" presStyleLbl="node1" presStyleIdx="1" presStyleCnt="3"/>
      <dgm:spPr/>
    </dgm:pt>
    <dgm:pt modelId="{49494BF3-89AE-48B8-8E00-C8C7F7A751C4}" type="pres">
      <dgm:prSet presAssocID="{8076F704-CDF3-4C0A-B2AE-410E6EF68136}" presName="parentText" presStyleLbl="node1" presStyleIdx="2" presStyleCnt="3">
        <dgm:presLayoutVars>
          <dgm:chMax val="0"/>
          <dgm:bulletEnabled val="1"/>
        </dgm:presLayoutVars>
      </dgm:prSet>
      <dgm:spPr/>
    </dgm:pt>
    <dgm:pt modelId="{907F6805-7931-4866-9004-2A224611FBCC}" type="pres">
      <dgm:prSet presAssocID="{8076F704-CDF3-4C0A-B2AE-410E6EF68136}" presName="negativeSpace" presStyleCnt="0"/>
      <dgm:spPr/>
    </dgm:pt>
    <dgm:pt modelId="{D9DFB81E-3F5E-473C-B50C-2579DBADBDAF}" type="pres">
      <dgm:prSet presAssocID="{8076F704-CDF3-4C0A-B2AE-410E6EF68136}" presName="childText" presStyleLbl="conFgAcc1" presStyleIdx="2" presStyleCnt="3">
        <dgm:presLayoutVars>
          <dgm:bulletEnabled val="1"/>
        </dgm:presLayoutVars>
      </dgm:prSet>
      <dgm:spPr/>
    </dgm:pt>
  </dgm:ptLst>
  <dgm:cxnLst>
    <dgm:cxn modelId="{CE351E18-AB48-4595-AEB2-45FFD6677E30}" srcId="{FADA8FBB-7906-4EE0-BF91-655BDEB713FE}" destId="{536C7201-4BE7-45A4-A870-FEE7A9578A2E}" srcOrd="1" destOrd="0" parTransId="{80F9E1C2-67A4-45B3-B5E1-D9E8DDB31870}" sibTransId="{4B2F3C98-7D92-434E-950D-E19A8AA9A556}"/>
    <dgm:cxn modelId="{BE62981E-5E91-470B-8C39-710D2FD335F6}" srcId="{FADA8FBB-7906-4EE0-BF91-655BDEB713FE}" destId="{8076F704-CDF3-4C0A-B2AE-410E6EF68136}" srcOrd="2" destOrd="0" parTransId="{936D7B92-13C3-4C98-BD94-0214D42A366F}" sibTransId="{31AF747E-157E-493D-87A4-78893B01B507}"/>
    <dgm:cxn modelId="{AE50FE24-C73C-47F7-880B-70768F6FBACD}" type="presOf" srcId="{8076F704-CDF3-4C0A-B2AE-410E6EF68136}" destId="{49494BF3-89AE-48B8-8E00-C8C7F7A751C4}" srcOrd="1" destOrd="0" presId="urn:microsoft.com/office/officeart/2005/8/layout/list1#2"/>
    <dgm:cxn modelId="{01F23629-F5CC-4692-9F3D-AB1CA836C1E9}" type="presOf" srcId="{45781821-F76F-4B2A-BD78-69F4E14D2917}" destId="{20A777E3-A286-43C0-86DE-B65BD310843C}" srcOrd="1" destOrd="0" presId="urn:microsoft.com/office/officeart/2005/8/layout/list1#2"/>
    <dgm:cxn modelId="{E57FF15D-C12E-4617-88C1-05F448299B5F}" srcId="{FADA8FBB-7906-4EE0-BF91-655BDEB713FE}" destId="{45781821-F76F-4B2A-BD78-69F4E14D2917}" srcOrd="0" destOrd="0" parTransId="{559A2BF1-A825-4390-94B7-D8120FADC7AE}" sibTransId="{31B1CE34-C920-4AD0-962B-74AA75A66194}"/>
    <dgm:cxn modelId="{906D126D-06D7-4ABC-B09B-00BCDB8B10FE}" type="presOf" srcId="{45781821-F76F-4B2A-BD78-69F4E14D2917}" destId="{DF926275-939B-4763-9D73-E3662D06BF75}" srcOrd="0" destOrd="0" presId="urn:microsoft.com/office/officeart/2005/8/layout/list1#2"/>
    <dgm:cxn modelId="{92DF3C7B-E6D1-40F0-A426-855E4A84E3B8}" type="presOf" srcId="{536C7201-4BE7-45A4-A870-FEE7A9578A2E}" destId="{326E434D-CE9E-4265-965D-6917E14591C5}" srcOrd="1" destOrd="0" presId="urn:microsoft.com/office/officeart/2005/8/layout/list1#2"/>
    <dgm:cxn modelId="{4B9845BC-B465-4E59-BFC7-C3A1219F4693}" type="presOf" srcId="{8076F704-CDF3-4C0A-B2AE-410E6EF68136}" destId="{9531F20C-0C57-494D-8C25-DD78D60E1E7D}" srcOrd="0" destOrd="0" presId="urn:microsoft.com/office/officeart/2005/8/layout/list1#2"/>
    <dgm:cxn modelId="{AAF209D4-38AA-4C2D-9EE1-80774D75754B}" type="presOf" srcId="{536C7201-4BE7-45A4-A870-FEE7A9578A2E}" destId="{A6038A3D-C6B0-433D-92B9-0D17BB4A1AC0}" srcOrd="0" destOrd="0" presId="urn:microsoft.com/office/officeart/2005/8/layout/list1#2"/>
    <dgm:cxn modelId="{F1A381DB-0290-47C3-9EA7-4E7B333DB1F3}" type="presOf" srcId="{FADA8FBB-7906-4EE0-BF91-655BDEB713FE}" destId="{F44A730F-6A44-4887-A5ED-0376DDE0F25C}" srcOrd="0" destOrd="0" presId="urn:microsoft.com/office/officeart/2005/8/layout/list1#2"/>
    <dgm:cxn modelId="{A422B342-35BF-4E91-9A3A-6386CA4B544F}" type="presParOf" srcId="{F44A730F-6A44-4887-A5ED-0376DDE0F25C}" destId="{FBFBCE3B-5A38-4AAA-B250-D9BF97D0C9EB}" srcOrd="0" destOrd="0" presId="urn:microsoft.com/office/officeart/2005/8/layout/list1#2"/>
    <dgm:cxn modelId="{F2669860-F567-4809-B1E5-BA51FD459DB4}" type="presParOf" srcId="{FBFBCE3B-5A38-4AAA-B250-D9BF97D0C9EB}" destId="{DF926275-939B-4763-9D73-E3662D06BF75}" srcOrd="0" destOrd="0" presId="urn:microsoft.com/office/officeart/2005/8/layout/list1#2"/>
    <dgm:cxn modelId="{AD4D575D-1547-4133-A8CC-F4107C39EA3F}" type="presParOf" srcId="{FBFBCE3B-5A38-4AAA-B250-D9BF97D0C9EB}" destId="{20A777E3-A286-43C0-86DE-B65BD310843C}" srcOrd="1" destOrd="0" presId="urn:microsoft.com/office/officeart/2005/8/layout/list1#2"/>
    <dgm:cxn modelId="{6264FA12-2C57-4ED4-946E-4E01B39D680A}" type="presParOf" srcId="{F44A730F-6A44-4887-A5ED-0376DDE0F25C}" destId="{262CB296-82B6-4A64-91EA-CBC4BFA9B32D}" srcOrd="1" destOrd="0" presId="urn:microsoft.com/office/officeart/2005/8/layout/list1#2"/>
    <dgm:cxn modelId="{015316A8-F01A-40AE-AA88-5A3516E78BFE}" type="presParOf" srcId="{F44A730F-6A44-4887-A5ED-0376DDE0F25C}" destId="{099A914D-8DF0-455A-A58D-C50E22962863}" srcOrd="2" destOrd="0" presId="urn:microsoft.com/office/officeart/2005/8/layout/list1#2"/>
    <dgm:cxn modelId="{EBD47A11-C489-4C17-B6F0-A399105C1A29}" type="presParOf" srcId="{F44A730F-6A44-4887-A5ED-0376DDE0F25C}" destId="{3E828860-3628-4C1C-9E0C-4B8718A93D8B}" srcOrd="3" destOrd="0" presId="urn:microsoft.com/office/officeart/2005/8/layout/list1#2"/>
    <dgm:cxn modelId="{A6B70695-E538-4FD1-A189-27814C21613E}" type="presParOf" srcId="{F44A730F-6A44-4887-A5ED-0376DDE0F25C}" destId="{026E58C9-488B-41AF-9405-55D9D41E6BD6}" srcOrd="4" destOrd="0" presId="urn:microsoft.com/office/officeart/2005/8/layout/list1#2"/>
    <dgm:cxn modelId="{8E69A622-D223-4059-8BBB-EEA11961A32A}" type="presParOf" srcId="{026E58C9-488B-41AF-9405-55D9D41E6BD6}" destId="{A6038A3D-C6B0-433D-92B9-0D17BB4A1AC0}" srcOrd="0" destOrd="0" presId="urn:microsoft.com/office/officeart/2005/8/layout/list1#2"/>
    <dgm:cxn modelId="{871A5BC4-9F60-4B7B-AEB8-19438EB77D35}" type="presParOf" srcId="{026E58C9-488B-41AF-9405-55D9D41E6BD6}" destId="{326E434D-CE9E-4265-965D-6917E14591C5}" srcOrd="1" destOrd="0" presId="urn:microsoft.com/office/officeart/2005/8/layout/list1#2"/>
    <dgm:cxn modelId="{9B2A6683-9BCB-478C-9866-A3920C58F5AC}" type="presParOf" srcId="{F44A730F-6A44-4887-A5ED-0376DDE0F25C}" destId="{083E3F1D-C541-4A7C-A10E-5EED1A543E92}" srcOrd="5" destOrd="0" presId="urn:microsoft.com/office/officeart/2005/8/layout/list1#2"/>
    <dgm:cxn modelId="{44A965B9-EE4F-4687-B5F1-96156E9D3E37}" type="presParOf" srcId="{F44A730F-6A44-4887-A5ED-0376DDE0F25C}" destId="{94AF2285-8819-469C-B017-9B62AEA84BC9}" srcOrd="6" destOrd="0" presId="urn:microsoft.com/office/officeart/2005/8/layout/list1#2"/>
    <dgm:cxn modelId="{AA66AF81-C27D-4AA5-9804-A7621911736E}" type="presParOf" srcId="{F44A730F-6A44-4887-A5ED-0376DDE0F25C}" destId="{67AC0F7C-A8FC-40DD-B9B0-A96281E62B48}" srcOrd="7" destOrd="0" presId="urn:microsoft.com/office/officeart/2005/8/layout/list1#2"/>
    <dgm:cxn modelId="{FB0E0E43-FB92-4167-AAFD-FDDE0ACB4E2B}" type="presParOf" srcId="{F44A730F-6A44-4887-A5ED-0376DDE0F25C}" destId="{3A081792-9EE2-4746-9A80-77C680ED95C9}" srcOrd="8" destOrd="0" presId="urn:microsoft.com/office/officeart/2005/8/layout/list1#2"/>
    <dgm:cxn modelId="{9A08549D-C990-4E2E-8773-DB8925287603}" type="presParOf" srcId="{3A081792-9EE2-4746-9A80-77C680ED95C9}" destId="{9531F20C-0C57-494D-8C25-DD78D60E1E7D}" srcOrd="0" destOrd="0" presId="urn:microsoft.com/office/officeart/2005/8/layout/list1#2"/>
    <dgm:cxn modelId="{D17271B1-7A21-4412-A90F-13442FF00CA6}" type="presParOf" srcId="{3A081792-9EE2-4746-9A80-77C680ED95C9}" destId="{49494BF3-89AE-48B8-8E00-C8C7F7A751C4}" srcOrd="1" destOrd="0" presId="urn:microsoft.com/office/officeart/2005/8/layout/list1#2"/>
    <dgm:cxn modelId="{B4D8D4D6-E384-4264-88E6-A65B5F4B17B6}" type="presParOf" srcId="{F44A730F-6A44-4887-A5ED-0376DDE0F25C}" destId="{907F6805-7931-4866-9004-2A224611FBCC}" srcOrd="9" destOrd="0" presId="urn:microsoft.com/office/officeart/2005/8/layout/list1#2"/>
    <dgm:cxn modelId="{3B344F94-D205-4D55-B626-B95BA99C7559}" type="presParOf" srcId="{F44A730F-6A44-4887-A5ED-0376DDE0F25C}" destId="{D9DFB81E-3F5E-473C-B50C-2579DBADBDAF}" srcOrd="1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7941-E807-47BF-AB68-1BA10E9B4C99}">
      <dsp:nvSpPr>
        <dsp:cNvPr id="0" name=""/>
        <dsp:cNvSpPr/>
      </dsp:nvSpPr>
      <dsp:spPr>
        <a:xfrm>
          <a:off x="0" y="30126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550F2-59DD-44B0-B185-083A97080EFF}">
      <dsp:nvSpPr>
        <dsp:cNvPr id="0" name=""/>
        <dsp:cNvSpPr/>
      </dsp:nvSpPr>
      <dsp:spPr>
        <a:xfrm>
          <a:off x="457200" y="16842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Introduction</a:t>
          </a:r>
          <a:endParaRPr lang="en-US" sz="900" kern="1200" dirty="0"/>
        </a:p>
      </dsp:txBody>
      <dsp:txXfrm>
        <a:off x="470169" y="181389"/>
        <a:ext cx="6374862" cy="239742"/>
      </dsp:txXfrm>
    </dsp:sp>
    <dsp:sp modelId="{CEA05F45-D3CE-4325-B770-17C732AA52CD}">
      <dsp:nvSpPr>
        <dsp:cNvPr id="0" name=""/>
        <dsp:cNvSpPr/>
      </dsp:nvSpPr>
      <dsp:spPr>
        <a:xfrm>
          <a:off x="0" y="70950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5A5418-E4FD-4865-BF9C-F6EB2E9BF600}">
      <dsp:nvSpPr>
        <dsp:cNvPr id="0" name=""/>
        <dsp:cNvSpPr/>
      </dsp:nvSpPr>
      <dsp:spPr>
        <a:xfrm>
          <a:off x="457200" y="57666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Problem Definition</a:t>
          </a:r>
        </a:p>
      </dsp:txBody>
      <dsp:txXfrm>
        <a:off x="470169" y="589629"/>
        <a:ext cx="6374862" cy="239742"/>
      </dsp:txXfrm>
    </dsp:sp>
    <dsp:sp modelId="{65E46CCB-2AD2-43A8-8317-AC20DBBC8000}">
      <dsp:nvSpPr>
        <dsp:cNvPr id="0" name=""/>
        <dsp:cNvSpPr/>
      </dsp:nvSpPr>
      <dsp:spPr>
        <a:xfrm>
          <a:off x="0" y="111774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1C743C-878B-4426-9084-51A969739D26}">
      <dsp:nvSpPr>
        <dsp:cNvPr id="0" name=""/>
        <dsp:cNvSpPr/>
      </dsp:nvSpPr>
      <dsp:spPr>
        <a:xfrm>
          <a:off x="457200" y="98490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Purpose</a:t>
          </a:r>
        </a:p>
      </dsp:txBody>
      <dsp:txXfrm>
        <a:off x="470169" y="997869"/>
        <a:ext cx="6374862" cy="239742"/>
      </dsp:txXfrm>
    </dsp:sp>
    <dsp:sp modelId="{FC8FEDCB-FD0C-416A-9F83-9352997F2A4F}">
      <dsp:nvSpPr>
        <dsp:cNvPr id="0" name=""/>
        <dsp:cNvSpPr/>
      </dsp:nvSpPr>
      <dsp:spPr>
        <a:xfrm>
          <a:off x="0" y="152598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A436FB-9559-4695-AE7B-1BFA10117815}">
      <dsp:nvSpPr>
        <dsp:cNvPr id="0" name=""/>
        <dsp:cNvSpPr/>
      </dsp:nvSpPr>
      <dsp:spPr>
        <a:xfrm>
          <a:off x="457200" y="139314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Dataset</a:t>
          </a:r>
        </a:p>
      </dsp:txBody>
      <dsp:txXfrm>
        <a:off x="470169" y="1406109"/>
        <a:ext cx="6374862" cy="239742"/>
      </dsp:txXfrm>
    </dsp:sp>
    <dsp:sp modelId="{B87EDF7D-7860-4893-80CB-A6B7C2F01FB6}">
      <dsp:nvSpPr>
        <dsp:cNvPr id="0" name=""/>
        <dsp:cNvSpPr/>
      </dsp:nvSpPr>
      <dsp:spPr>
        <a:xfrm>
          <a:off x="0" y="193422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7D1C1C-9C50-4B37-A1DA-E71BE7D3A492}">
      <dsp:nvSpPr>
        <dsp:cNvPr id="0" name=""/>
        <dsp:cNvSpPr/>
      </dsp:nvSpPr>
      <dsp:spPr>
        <a:xfrm>
          <a:off x="457200" y="180138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Algorithm</a:t>
          </a:r>
        </a:p>
      </dsp:txBody>
      <dsp:txXfrm>
        <a:off x="470169" y="1814349"/>
        <a:ext cx="6374862" cy="239742"/>
      </dsp:txXfrm>
    </dsp:sp>
    <dsp:sp modelId="{60E8A45B-FA64-4BF2-99CB-82B0960DE660}">
      <dsp:nvSpPr>
        <dsp:cNvPr id="0" name=""/>
        <dsp:cNvSpPr/>
      </dsp:nvSpPr>
      <dsp:spPr>
        <a:xfrm>
          <a:off x="0" y="234246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96DC07-1129-4B8F-81C5-08B4461D01C7}">
      <dsp:nvSpPr>
        <dsp:cNvPr id="0" name=""/>
        <dsp:cNvSpPr/>
      </dsp:nvSpPr>
      <dsp:spPr>
        <a:xfrm>
          <a:off x="457200" y="220962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Flowchart</a:t>
          </a:r>
        </a:p>
      </dsp:txBody>
      <dsp:txXfrm>
        <a:off x="470169" y="2222589"/>
        <a:ext cx="6374862" cy="239742"/>
      </dsp:txXfrm>
    </dsp:sp>
    <dsp:sp modelId="{5F14AE2E-254C-4890-A722-7AC780823358}">
      <dsp:nvSpPr>
        <dsp:cNvPr id="0" name=""/>
        <dsp:cNvSpPr/>
      </dsp:nvSpPr>
      <dsp:spPr>
        <a:xfrm>
          <a:off x="0" y="275070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098E3D-7CFB-4948-8421-F18F6FC8282F}">
      <dsp:nvSpPr>
        <dsp:cNvPr id="0" name=""/>
        <dsp:cNvSpPr/>
      </dsp:nvSpPr>
      <dsp:spPr>
        <a:xfrm>
          <a:off x="457200" y="261786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Future Scope</a:t>
          </a:r>
        </a:p>
      </dsp:txBody>
      <dsp:txXfrm>
        <a:off x="470169" y="2630829"/>
        <a:ext cx="6374862" cy="239742"/>
      </dsp:txXfrm>
    </dsp:sp>
    <dsp:sp modelId="{D05C7C19-4F47-4D69-BB0E-105BD32F22CE}">
      <dsp:nvSpPr>
        <dsp:cNvPr id="0" name=""/>
        <dsp:cNvSpPr/>
      </dsp:nvSpPr>
      <dsp:spPr>
        <a:xfrm>
          <a:off x="0" y="315894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2B2826-1B09-4D6E-B83E-D71F55C82AB8}">
      <dsp:nvSpPr>
        <dsp:cNvPr id="0" name=""/>
        <dsp:cNvSpPr/>
      </dsp:nvSpPr>
      <dsp:spPr>
        <a:xfrm>
          <a:off x="457200" y="302610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Limitation</a:t>
          </a:r>
        </a:p>
      </dsp:txBody>
      <dsp:txXfrm>
        <a:off x="470169" y="3039069"/>
        <a:ext cx="6374862" cy="239742"/>
      </dsp:txXfrm>
    </dsp:sp>
    <dsp:sp modelId="{150FB1F0-868D-4B26-A43B-983B8867D609}">
      <dsp:nvSpPr>
        <dsp:cNvPr id="0" name=""/>
        <dsp:cNvSpPr/>
      </dsp:nvSpPr>
      <dsp:spPr>
        <a:xfrm>
          <a:off x="0" y="3567180"/>
          <a:ext cx="9144000" cy="226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89E6E4-B326-4FB1-8CAC-5182588F63E2}">
      <dsp:nvSpPr>
        <dsp:cNvPr id="0" name=""/>
        <dsp:cNvSpPr/>
      </dsp:nvSpPr>
      <dsp:spPr>
        <a:xfrm>
          <a:off x="457200" y="3434340"/>
          <a:ext cx="6400800" cy="2656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haroni"/>
            </a:rPr>
            <a:t>References</a:t>
          </a:r>
        </a:p>
      </dsp:txBody>
      <dsp:txXfrm>
        <a:off x="470169" y="3447309"/>
        <a:ext cx="6374862"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7C08F-9980-4D2E-9DCA-A41FF0F01986}">
      <dsp:nvSpPr>
        <dsp:cNvPr id="0" name=""/>
        <dsp:cNvSpPr/>
      </dsp:nvSpPr>
      <dsp:spPr>
        <a:xfrm>
          <a:off x="0" y="47624"/>
          <a:ext cx="2857499" cy="17145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Heart diseases have emerged as one of the most prominent causes of death all around the world.</a:t>
          </a:r>
        </a:p>
      </dsp:txBody>
      <dsp:txXfrm>
        <a:off x="0" y="47624"/>
        <a:ext cx="2857499" cy="1714500"/>
      </dsp:txXfrm>
    </dsp:sp>
    <dsp:sp modelId="{E771404E-7A5A-465A-90BA-1CDC14684A0D}">
      <dsp:nvSpPr>
        <dsp:cNvPr id="0" name=""/>
        <dsp:cNvSpPr/>
      </dsp:nvSpPr>
      <dsp:spPr>
        <a:xfrm>
          <a:off x="3143250" y="47624"/>
          <a:ext cx="2857499" cy="17145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According to World Health Organization, heart related diseases are responsible for taking 17.7 million lives every year, 31% of all global deaths.</a:t>
          </a:r>
        </a:p>
      </dsp:txBody>
      <dsp:txXfrm>
        <a:off x="3143250" y="47624"/>
        <a:ext cx="2857499" cy="1714500"/>
      </dsp:txXfrm>
    </dsp:sp>
    <dsp:sp modelId="{2053CF1C-C336-45F6-8B88-12809AFAA4C6}">
      <dsp:nvSpPr>
        <dsp:cNvPr id="0" name=""/>
        <dsp:cNvSpPr/>
      </dsp:nvSpPr>
      <dsp:spPr>
        <a:xfrm>
          <a:off x="6286500" y="47624"/>
          <a:ext cx="2857499" cy="17145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Medical organizations, all around the world, collect data on various health-related issues.</a:t>
          </a:r>
        </a:p>
      </dsp:txBody>
      <dsp:txXfrm>
        <a:off x="6286500" y="47624"/>
        <a:ext cx="2857499" cy="1714500"/>
      </dsp:txXfrm>
    </dsp:sp>
    <dsp:sp modelId="{357B0C87-6DD1-4E54-B0E8-F6D477CC963D}">
      <dsp:nvSpPr>
        <dsp:cNvPr id="0" name=""/>
        <dsp:cNvSpPr/>
      </dsp:nvSpPr>
      <dsp:spPr>
        <a:xfrm>
          <a:off x="0" y="2047875"/>
          <a:ext cx="2857499" cy="17145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These data can be exploited using various machine learning techniques to gain useful insights.</a:t>
          </a:r>
        </a:p>
      </dsp:txBody>
      <dsp:txXfrm>
        <a:off x="0" y="2047875"/>
        <a:ext cx="2857499" cy="1714500"/>
      </dsp:txXfrm>
    </dsp:sp>
    <dsp:sp modelId="{59B3F939-6AEC-46C7-9141-F076FF427DC3}">
      <dsp:nvSpPr>
        <dsp:cNvPr id="0" name=""/>
        <dsp:cNvSpPr/>
      </dsp:nvSpPr>
      <dsp:spPr>
        <a:xfrm>
          <a:off x="3143250" y="2047874"/>
          <a:ext cx="2857499" cy="17145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datasets, which are too overwhelming for human minds to comprehend, can be easily explored using various machine learning techniques.</a:t>
          </a:r>
        </a:p>
      </dsp:txBody>
      <dsp:txXfrm>
        <a:off x="3143250" y="2047874"/>
        <a:ext cx="2857499" cy="1714500"/>
      </dsp:txXfrm>
    </dsp:sp>
    <dsp:sp modelId="{581281E8-5D55-4940-B5A2-253185831DC2}">
      <dsp:nvSpPr>
        <dsp:cNvPr id="0" name=""/>
        <dsp:cNvSpPr/>
      </dsp:nvSpPr>
      <dsp:spPr>
        <a:xfrm>
          <a:off x="6286500" y="2047874"/>
          <a:ext cx="2857499" cy="17145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project aims to predict future Heart Disease by analyzing data of patients which classifies whether they have heart disease or not using machine-learning algorithms.</a:t>
          </a:r>
          <a:br>
            <a:rPr lang="en-US" sz="1500" kern="1200"/>
          </a:br>
          <a:endParaRPr lang="en-US" sz="1500" kern="1200"/>
        </a:p>
      </dsp:txBody>
      <dsp:txXfrm>
        <a:off x="6286500" y="2047874"/>
        <a:ext cx="2857499" cy="171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6FC45-5E2E-494C-A5E4-8CF74BE0E559}">
      <dsp:nvSpPr>
        <dsp:cNvPr id="0" name=""/>
        <dsp:cNvSpPr/>
      </dsp:nvSpPr>
      <dsp:spPr>
        <a:xfrm>
          <a:off x="1643" y="1131"/>
          <a:ext cx="4568714" cy="15003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The main purpose of developing this project are: </a:t>
          </a:r>
        </a:p>
      </dsp:txBody>
      <dsp:txXfrm>
        <a:off x="45586" y="45074"/>
        <a:ext cx="4480828" cy="1412425"/>
      </dsp:txXfrm>
    </dsp:sp>
    <dsp:sp modelId="{2504E6A9-36CC-4577-9A3E-B14DF8E7C67A}">
      <dsp:nvSpPr>
        <dsp:cNvPr id="0" name=""/>
        <dsp:cNvSpPr/>
      </dsp:nvSpPr>
      <dsp:spPr>
        <a:xfrm>
          <a:off x="1643" y="1624333"/>
          <a:ext cx="1442144" cy="15003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To develop machine learning model to predict future possibility of heart disease.</a:t>
          </a:r>
        </a:p>
      </dsp:txBody>
      <dsp:txXfrm>
        <a:off x="43882" y="1666572"/>
        <a:ext cx="1357666" cy="1415833"/>
      </dsp:txXfrm>
    </dsp:sp>
    <dsp:sp modelId="{648BE4C6-D60C-4FFB-B83B-97EE5F66A234}">
      <dsp:nvSpPr>
        <dsp:cNvPr id="0" name=""/>
        <dsp:cNvSpPr/>
      </dsp:nvSpPr>
      <dsp:spPr>
        <a:xfrm>
          <a:off x="1564928" y="1624333"/>
          <a:ext cx="1442144" cy="15003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To determine significant risk factors based on medical dataset which may lead to heart disease.</a:t>
          </a:r>
        </a:p>
      </dsp:txBody>
      <dsp:txXfrm>
        <a:off x="1607167" y="1666572"/>
        <a:ext cx="1357666" cy="1415833"/>
      </dsp:txXfrm>
    </dsp:sp>
    <dsp:sp modelId="{816FF4C3-3993-4828-8825-D9600B0FB9F0}">
      <dsp:nvSpPr>
        <dsp:cNvPr id="0" name=""/>
        <dsp:cNvSpPr/>
      </dsp:nvSpPr>
      <dsp:spPr>
        <a:xfrm>
          <a:off x="3128213" y="1624333"/>
          <a:ext cx="1442144" cy="15003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To analyze feature selection methods and understand their working principle. </a:t>
          </a:r>
        </a:p>
      </dsp:txBody>
      <dsp:txXfrm>
        <a:off x="3170452" y="1666572"/>
        <a:ext cx="1357666" cy="14158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A914D-8DF0-455A-A58D-C50E22962863}">
      <dsp:nvSpPr>
        <dsp:cNvPr id="0" name=""/>
        <dsp:cNvSpPr/>
      </dsp:nvSpPr>
      <dsp:spPr>
        <a:xfrm>
          <a:off x="0" y="576529"/>
          <a:ext cx="4512857" cy="630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0A777E3-A286-43C0-86DE-B65BD310843C}">
      <dsp:nvSpPr>
        <dsp:cNvPr id="0" name=""/>
        <dsp:cNvSpPr/>
      </dsp:nvSpPr>
      <dsp:spPr>
        <a:xfrm>
          <a:off x="225642" y="207529"/>
          <a:ext cx="3158999" cy="738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9403" tIns="0" rIns="119403" bIns="0" numCol="1" spcCol="1270" anchor="ctr" anchorCtr="0">
          <a:noAutofit/>
        </a:bodyPr>
        <a:lstStyle/>
        <a:p>
          <a:pPr marL="0" lvl="0" indent="0" algn="l" defTabSz="1111250">
            <a:lnSpc>
              <a:spcPct val="90000"/>
            </a:lnSpc>
            <a:spcBef>
              <a:spcPct val="0"/>
            </a:spcBef>
            <a:spcAft>
              <a:spcPct val="35000"/>
            </a:spcAft>
            <a:buNone/>
          </a:pPr>
          <a:r>
            <a:rPr lang="en-US" sz="2500" kern="1200" dirty="0"/>
            <a:t>Logistic Regression</a:t>
          </a:r>
        </a:p>
      </dsp:txBody>
      <dsp:txXfrm>
        <a:off x="261668" y="243555"/>
        <a:ext cx="3086947" cy="665948"/>
      </dsp:txXfrm>
    </dsp:sp>
    <dsp:sp modelId="{94AF2285-8819-469C-B017-9B62AEA84BC9}">
      <dsp:nvSpPr>
        <dsp:cNvPr id="0" name=""/>
        <dsp:cNvSpPr/>
      </dsp:nvSpPr>
      <dsp:spPr>
        <a:xfrm>
          <a:off x="0" y="1710529"/>
          <a:ext cx="4512857" cy="630000"/>
        </a:xfrm>
        <a:prstGeom prst="rect">
          <a:avLst/>
        </a:prstGeom>
        <a:solidFill>
          <a:schemeClr val="lt1">
            <a:alpha val="90000"/>
            <a:hueOff val="0"/>
            <a:satOff val="0"/>
            <a:lumOff val="0"/>
            <a:alphaOff val="0"/>
          </a:schemeClr>
        </a:solidFill>
        <a:ln w="6350" cap="flat" cmpd="sng" algn="ctr">
          <a:solidFill>
            <a:schemeClr val="accent2">
              <a:hueOff val="-739016"/>
              <a:satOff val="-337"/>
              <a:lumOff val="3529"/>
              <a:alphaOff val="0"/>
            </a:schemeClr>
          </a:solidFill>
          <a:prstDash val="solid"/>
          <a:miter lim="800000"/>
        </a:ln>
        <a:effectLst/>
      </dsp:spPr>
      <dsp:style>
        <a:lnRef idx="1">
          <a:scrgbClr r="0" g="0" b="0"/>
        </a:lnRef>
        <a:fillRef idx="1">
          <a:scrgbClr r="0" g="0" b="0"/>
        </a:fillRef>
        <a:effectRef idx="0">
          <a:scrgbClr r="0" g="0" b="0"/>
        </a:effectRef>
        <a:fontRef idx="minor"/>
      </dsp:style>
    </dsp:sp>
    <dsp:sp modelId="{326E434D-CE9E-4265-965D-6917E14591C5}">
      <dsp:nvSpPr>
        <dsp:cNvPr id="0" name=""/>
        <dsp:cNvSpPr/>
      </dsp:nvSpPr>
      <dsp:spPr>
        <a:xfrm>
          <a:off x="225642" y="1341529"/>
          <a:ext cx="3158999" cy="738000"/>
        </a:xfrm>
        <a:prstGeom prst="roundRect">
          <a:avLst/>
        </a:prstGeom>
        <a:gradFill rotWithShape="0">
          <a:gsLst>
            <a:gs pos="0">
              <a:schemeClr val="accent2">
                <a:hueOff val="-739016"/>
                <a:satOff val="-337"/>
                <a:lumOff val="3529"/>
                <a:alphaOff val="0"/>
                <a:satMod val="103000"/>
                <a:lumMod val="102000"/>
                <a:tint val="94000"/>
              </a:schemeClr>
            </a:gs>
            <a:gs pos="50000">
              <a:schemeClr val="accent2">
                <a:hueOff val="-739016"/>
                <a:satOff val="-337"/>
                <a:lumOff val="3529"/>
                <a:alphaOff val="0"/>
                <a:satMod val="110000"/>
                <a:lumMod val="100000"/>
                <a:shade val="100000"/>
              </a:schemeClr>
            </a:gs>
            <a:gs pos="100000">
              <a:schemeClr val="accent2">
                <a:hueOff val="-739016"/>
                <a:satOff val="-337"/>
                <a:lumOff val="35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9403" tIns="0" rIns="119403" bIns="0" numCol="1" spcCol="1270" anchor="ctr" anchorCtr="0">
          <a:noAutofit/>
        </a:bodyPr>
        <a:lstStyle/>
        <a:p>
          <a:pPr marL="0" lvl="0" indent="0" algn="l" defTabSz="1111250">
            <a:lnSpc>
              <a:spcPct val="90000"/>
            </a:lnSpc>
            <a:spcBef>
              <a:spcPct val="0"/>
            </a:spcBef>
            <a:spcAft>
              <a:spcPct val="35000"/>
            </a:spcAft>
            <a:buNone/>
          </a:pPr>
          <a:r>
            <a:rPr lang="en-US" sz="2500" kern="1200" dirty="0"/>
            <a:t>Random Forest</a:t>
          </a:r>
        </a:p>
      </dsp:txBody>
      <dsp:txXfrm>
        <a:off x="261668" y="1377555"/>
        <a:ext cx="3086947" cy="665948"/>
      </dsp:txXfrm>
    </dsp:sp>
    <dsp:sp modelId="{D9DFB81E-3F5E-473C-B50C-2579DBADBDAF}">
      <dsp:nvSpPr>
        <dsp:cNvPr id="0" name=""/>
        <dsp:cNvSpPr/>
      </dsp:nvSpPr>
      <dsp:spPr>
        <a:xfrm>
          <a:off x="0" y="2844529"/>
          <a:ext cx="4512857" cy="630000"/>
        </a:xfrm>
        <a:prstGeom prst="rect">
          <a:avLst/>
        </a:prstGeom>
        <a:solidFill>
          <a:schemeClr val="lt1">
            <a:alpha val="90000"/>
            <a:hueOff val="0"/>
            <a:satOff val="0"/>
            <a:lumOff val="0"/>
            <a:alphaOff val="0"/>
          </a:schemeClr>
        </a:solidFill>
        <a:ln w="6350" cap="flat" cmpd="sng" algn="ctr">
          <a:solidFill>
            <a:schemeClr val="accent2">
              <a:hueOff val="-1478033"/>
              <a:satOff val="-674"/>
              <a:lumOff val="70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494BF3-89AE-48B8-8E00-C8C7F7A751C4}">
      <dsp:nvSpPr>
        <dsp:cNvPr id="0" name=""/>
        <dsp:cNvSpPr/>
      </dsp:nvSpPr>
      <dsp:spPr>
        <a:xfrm>
          <a:off x="225642" y="2475529"/>
          <a:ext cx="3158999" cy="738000"/>
        </a:xfrm>
        <a:prstGeom prst="roundRect">
          <a:avLst/>
        </a:prstGeom>
        <a:gradFill rotWithShape="0">
          <a:gsLst>
            <a:gs pos="0">
              <a:schemeClr val="accent2">
                <a:hueOff val="-1478033"/>
                <a:satOff val="-674"/>
                <a:lumOff val="7057"/>
                <a:alphaOff val="0"/>
                <a:satMod val="103000"/>
                <a:lumMod val="102000"/>
                <a:tint val="94000"/>
              </a:schemeClr>
            </a:gs>
            <a:gs pos="50000">
              <a:schemeClr val="accent2">
                <a:hueOff val="-1478033"/>
                <a:satOff val="-674"/>
                <a:lumOff val="7057"/>
                <a:alphaOff val="0"/>
                <a:satMod val="110000"/>
                <a:lumMod val="100000"/>
                <a:shade val="100000"/>
              </a:schemeClr>
            </a:gs>
            <a:gs pos="100000">
              <a:schemeClr val="accent2">
                <a:hueOff val="-1478033"/>
                <a:satOff val="-674"/>
                <a:lumOff val="70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9403" tIns="0" rIns="119403" bIns="0" numCol="1" spcCol="1270" anchor="ctr" anchorCtr="0">
          <a:noAutofit/>
        </a:bodyPr>
        <a:lstStyle/>
        <a:p>
          <a:pPr marL="0" lvl="0" indent="0" algn="l" defTabSz="1111250">
            <a:lnSpc>
              <a:spcPct val="90000"/>
            </a:lnSpc>
            <a:spcBef>
              <a:spcPct val="0"/>
            </a:spcBef>
            <a:spcAft>
              <a:spcPct val="35000"/>
            </a:spcAft>
            <a:buNone/>
          </a:pPr>
          <a:r>
            <a:rPr lang="en-US" sz="2500" kern="1200" dirty="0"/>
            <a:t>KNN Algorithm</a:t>
          </a:r>
        </a:p>
      </dsp:txBody>
      <dsp:txXfrm>
        <a:off x="261668" y="2511555"/>
        <a:ext cx="308694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lgn="r"/>
            <a:fld id="{3F9AFA87-1417-4992-ABD9-27C3BC8CC883}" type="datetimeFigureOut">
              <a:rPr lang="en-US" smtClean="0"/>
              <a:t>3/27/2022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AFA87-1417-4992-ABD9-27C3BC8CC883}"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t>3/27/2022</a:t>
            </a:fld>
            <a:endParaRPr lang="en-US" dirty="0"/>
          </a:p>
        </p:txBody>
      </p:sp>
      <p:sp>
        <p:nvSpPr>
          <p:cNvPr id="5" name="Footer Placeholder 4"/>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t>‹#›</a:t>
            </a:fld>
            <a:endParaRPr lang="en-US" sz="1000" dirty="0"/>
          </a:p>
        </p:txBody>
      </p:sp>
      <p:sp>
        <p:nvSpPr>
          <p:cNvPr id="8" name="Freeform: Shape 7"/>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7095"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srcRect b="15414"/>
          <a:stretch>
            <a:fillRect/>
          </a:stretch>
        </p:blipFill>
        <p:spPr>
          <a:xfrm>
            <a:off x="20" y="10"/>
            <a:ext cx="12191977" cy="6857990"/>
          </a:xfrm>
          <a:prstGeom prst="rect">
            <a:avLst/>
          </a:prstGeom>
        </p:spPr>
      </p:pic>
      <p:sp>
        <p:nvSpPr>
          <p:cNvPr id="30" name="Rectangle 29"/>
          <p:cNvSpPr>
            <a:spLocks noGrp="1" noRot="1" noChangeAspect="1" noMove="1" noResize="1" noEditPoints="1" noAdjustHandles="1" noChangeArrowheads="1" noChangeShapeType="1" noTextEdit="1"/>
          </p:cNvSpPr>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62000" y="3651624"/>
            <a:ext cx="10668000" cy="1775010"/>
          </a:xfrm>
        </p:spPr>
        <p:txBody>
          <a:bodyPr>
            <a:normAutofit/>
          </a:bodyPr>
          <a:lstStyle/>
          <a:p>
            <a:pPr algn="l"/>
            <a:r>
              <a:rPr lang="en-US" sz="5600">
                <a:solidFill>
                  <a:schemeClr val="bg1"/>
                </a:solidFill>
              </a:rPr>
              <a:t>Heart Disease Prediction Using Machine 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p:cNvSpPr>
            <a:spLocks noGrp="1" noRot="1" noChangeAspect="1" noMove="1" noResize="1" noEditPoints="1" noAdjustHandles="1" noChangeArrowheads="1" noChangeShapeType="1" noTextEdit="1"/>
          </p:cNvSpPr>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7904" y="1517903"/>
            <a:ext cx="4512858" cy="1345115"/>
          </a:xfrm>
        </p:spPr>
        <p:txBody>
          <a:bodyPr>
            <a:normAutofit/>
          </a:bodyPr>
          <a:lstStyle/>
          <a:p>
            <a:r>
              <a:rPr lang="en-US" b="1">
                <a:ea typeface="+mj-lt"/>
                <a:cs typeface="+mj-lt"/>
              </a:rPr>
              <a:t>Future Scope</a:t>
            </a:r>
            <a:endParaRPr lang="en-US" b="1"/>
          </a:p>
        </p:txBody>
      </p:sp>
      <p:sp>
        <p:nvSpPr>
          <p:cNvPr id="6" name="Content Placeholder 5"/>
          <p:cNvSpPr>
            <a:spLocks noGrp="1"/>
          </p:cNvSpPr>
          <p:nvPr>
            <p:ph idx="1"/>
          </p:nvPr>
        </p:nvSpPr>
        <p:spPr>
          <a:xfrm>
            <a:off x="1517904" y="2269182"/>
            <a:ext cx="4512857" cy="2895145"/>
          </a:xfrm>
        </p:spPr>
        <p:txBody>
          <a:bodyPr vert="horz" lIns="91440" tIns="45720" rIns="91440" bIns="45720" rtlCol="0" anchor="t">
            <a:noAutofit/>
          </a:bodyPr>
          <a:lstStyle/>
          <a:p>
            <a:pPr marL="0" indent="0">
              <a:lnSpc>
                <a:spcPct val="95000"/>
              </a:lnSpc>
              <a:buNone/>
            </a:pPr>
            <a:r>
              <a:rPr lang="en-US" sz="1800" dirty="0">
                <a:ea typeface="+mn-lt"/>
                <a:cs typeface="+mn-lt"/>
              </a:rPr>
              <a:t>The scope of the project is that integration of clinical decision support with computer-based patient records could reduce medical errors, enhance patient safety, decrease unwanted practice variation, and improve patient outcome. In future, the plan is to explore and merge more datasets to get more effective dataset which includes large diversity of population. In future the plan is to use the feature selection to get more relevant features and effective results.</a:t>
            </a:r>
            <a:endParaRPr lang="en-US" sz="1800"/>
          </a:p>
          <a:p>
            <a:pPr>
              <a:lnSpc>
                <a:spcPct val="95000"/>
              </a:lnSpc>
            </a:pPr>
            <a:endParaRPr lang="en-US" sz="1600"/>
          </a:p>
        </p:txBody>
      </p:sp>
      <p:pic>
        <p:nvPicPr>
          <p:cNvPr id="3" name="Picture 3" descr="A picture containing text, sky, outdoor, sign&#10;&#10;Description automatically generated"/>
          <p:cNvPicPr>
            <a:picLocks noChangeAspect="1"/>
          </p:cNvPicPr>
          <p:nvPr/>
        </p:nvPicPr>
        <p:blipFill>
          <a:blip r:embed="rId2"/>
          <a:stretch>
            <a:fillRect/>
          </a:stretch>
        </p:blipFill>
        <p:spPr>
          <a:xfrm>
            <a:off x="7108520" y="2970227"/>
            <a:ext cx="3839571" cy="23236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p:cNvSpPr>
            <a:spLocks noGrp="1" noRot="1" noChangeAspect="1" noMove="1" noResize="1" noEditPoints="1" noAdjustHandles="1" noChangeArrowheads="1" noChangeShapeType="1" noTextEdit="1"/>
          </p:cNvSpPr>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7904" y="1517903"/>
            <a:ext cx="4512858" cy="1345115"/>
          </a:xfrm>
        </p:spPr>
        <p:txBody>
          <a:bodyPr>
            <a:normAutofit/>
            <a:scene3d>
              <a:camera prst="orthographicFront"/>
              <a:lightRig rig="threePt" dir="t"/>
            </a:scene3d>
          </a:bodyPr>
          <a:lstStyle/>
          <a:p>
            <a:pPr>
              <a:spcBef>
                <a:spcPts val="900"/>
              </a:spcBef>
            </a:pPr>
            <a:r>
              <a:rPr lang="en-US" b="1" dirty="0">
                <a:solidFill>
                  <a:schemeClr val="tx1"/>
                </a:solidFill>
                <a:effectLst>
                  <a:outerShdw blurRad="38100" dist="19050" dir="2700000" algn="tl" rotWithShape="0">
                    <a:schemeClr val="dk1">
                      <a:alpha val="40000"/>
                    </a:schemeClr>
                  </a:outerShdw>
                </a:effectLst>
                <a:ea typeface="+mj-lt"/>
                <a:cs typeface="+mj-lt"/>
              </a:rPr>
              <a:t>Limitation</a:t>
            </a:r>
          </a:p>
        </p:txBody>
      </p:sp>
      <p:sp>
        <p:nvSpPr>
          <p:cNvPr id="20" name="Content Placeholder 2"/>
          <p:cNvSpPr>
            <a:spLocks noGrp="1"/>
          </p:cNvSpPr>
          <p:nvPr>
            <p:ph idx="1"/>
          </p:nvPr>
        </p:nvSpPr>
        <p:spPr>
          <a:xfrm>
            <a:off x="1517904" y="2333483"/>
            <a:ext cx="4512857" cy="3765564"/>
          </a:xfrm>
        </p:spPr>
        <p:txBody>
          <a:bodyPr vert="horz" lIns="91440" tIns="45720" rIns="91440" bIns="45720" rtlCol="0" anchor="t">
            <a:noAutofit/>
          </a:bodyPr>
          <a:lstStyle/>
          <a:p>
            <a:pPr marL="0" indent="0">
              <a:lnSpc>
                <a:spcPct val="95000"/>
              </a:lnSpc>
              <a:buNone/>
            </a:pPr>
            <a:r>
              <a:rPr lang="en-US" sz="1600" dirty="0">
                <a:ea typeface="+mn-lt"/>
                <a:cs typeface="+mn-lt"/>
              </a:rPr>
              <a:t>Medical diagnosis is considered as a significant yet intricate task that needs to be carried out  precisely and efficiently. The automation of the same would be highly beneficial. Clinical decisions are often made based on doctor’s intuition and experience rather than on the knowledge rich data hidden in the database. This practice leads to unwanted biases, errors and excessive medical costs which affects the quality of service provided to patients. Data mining have the potential to generate a knowledge-rich environment which can help to significantly improve the quality of clinical decisions.</a:t>
            </a:r>
            <a:endParaRPr lang="en-US" sz="1600"/>
          </a:p>
          <a:p>
            <a:pPr>
              <a:lnSpc>
                <a:spcPct val="95000"/>
              </a:lnSpc>
            </a:pPr>
            <a:endParaRPr lang="en-US" sz="1400"/>
          </a:p>
        </p:txBody>
      </p:sp>
      <p:pic>
        <p:nvPicPr>
          <p:cNvPr id="14" name="Picture 15" descr="Text, whiteboard&#10;&#10;Description automatically generated"/>
          <p:cNvPicPr>
            <a:picLocks noChangeAspect="1"/>
          </p:cNvPicPr>
          <p:nvPr/>
        </p:nvPicPr>
        <p:blipFill>
          <a:blip r:embed="rId2"/>
          <a:stretch>
            <a:fillRect/>
          </a:stretch>
        </p:blipFill>
        <p:spPr>
          <a:xfrm>
            <a:off x="6857999" y="2527018"/>
            <a:ext cx="3839571" cy="2562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p:cNvSpPr>
            <a:spLocks noGrp="1" noRot="1" noChangeAspect="1" noMove="1" noResize="1" noEditPoints="1" noAdjustHandles="1" noChangeArrowheads="1" noChangeShapeType="1" noTextEdit="1"/>
          </p:cNvSpPr>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17904" y="1517903"/>
            <a:ext cx="4512858" cy="134511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5000"/>
              </a:lnSpc>
              <a:spcBef>
                <a:spcPct val="0"/>
              </a:spcBef>
              <a:spcAft>
                <a:spcPts val="600"/>
              </a:spcAft>
            </a:pPr>
            <a:r>
              <a:rPr lang="en-US" sz="4200" b="1" kern="1200" spc="-50" baseline="0">
                <a:solidFill>
                  <a:schemeClr val="tx1"/>
                </a:solidFill>
                <a:latin typeface="+mj-lt"/>
                <a:ea typeface="+mj-ea"/>
                <a:cs typeface="+mj-cs"/>
              </a:rPr>
              <a:t>References</a:t>
            </a:r>
          </a:p>
        </p:txBody>
      </p:sp>
      <p:sp>
        <p:nvSpPr>
          <p:cNvPr id="5" name="TextBox 4"/>
          <p:cNvSpPr txBox="1"/>
          <p:nvPr/>
        </p:nvSpPr>
        <p:spPr>
          <a:xfrm>
            <a:off x="1580534" y="2281291"/>
            <a:ext cx="4512857" cy="3817756"/>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lnSpc>
                <a:spcPct val="95000"/>
              </a:lnSpc>
              <a:spcAft>
                <a:spcPts val="600"/>
              </a:spcAft>
            </a:pPr>
            <a:r>
              <a:rPr lang="en-US" sz="1200" dirty="0"/>
              <a:t>[1]Ethem </a:t>
            </a:r>
            <a:r>
              <a:rPr lang="en-US" sz="1200" dirty="0" err="1"/>
              <a:t>Alpaydin</a:t>
            </a:r>
            <a:r>
              <a:rPr lang="en-US" sz="1200" dirty="0"/>
              <a:t>, "Introduction to Machine Learning" 2nd Edition, The MIT Press, 2009.</a:t>
            </a:r>
          </a:p>
          <a:p>
            <a:pPr>
              <a:lnSpc>
                <a:spcPct val="95000"/>
              </a:lnSpc>
              <a:spcAft>
                <a:spcPts val="600"/>
              </a:spcAft>
            </a:pPr>
            <a:endParaRPr lang="en-US" sz="1200" dirty="0"/>
          </a:p>
          <a:p>
            <a:pPr>
              <a:lnSpc>
                <a:spcPct val="95000"/>
              </a:lnSpc>
              <a:spcAft>
                <a:spcPts val="600"/>
              </a:spcAft>
            </a:pPr>
            <a:r>
              <a:rPr lang="en-US" sz="1200" dirty="0"/>
              <a:t>[2]Tom M. Mitchell, "Machine Learning", First Edition by Tata McGraw-Hill Education, </a:t>
            </a:r>
          </a:p>
          <a:p>
            <a:pPr>
              <a:lnSpc>
                <a:spcPct val="95000"/>
              </a:lnSpc>
              <a:spcAft>
                <a:spcPts val="600"/>
              </a:spcAft>
            </a:pPr>
            <a:r>
              <a:rPr lang="en-US" sz="1200" dirty="0"/>
              <a:t>2013.</a:t>
            </a:r>
          </a:p>
          <a:p>
            <a:pPr>
              <a:lnSpc>
                <a:spcPct val="95000"/>
              </a:lnSpc>
              <a:spcAft>
                <a:spcPts val="600"/>
              </a:spcAft>
            </a:pPr>
            <a:endParaRPr lang="en-US" sz="1200" dirty="0"/>
          </a:p>
          <a:p>
            <a:pPr>
              <a:lnSpc>
                <a:spcPct val="95000"/>
              </a:lnSpc>
              <a:spcAft>
                <a:spcPts val="600"/>
              </a:spcAft>
            </a:pPr>
            <a:r>
              <a:rPr lang="en-US" sz="1200" dirty="0"/>
              <a:t>[3]Improving the Accuracy for Analyzing Heart Diseases Prediction Based on the Ensemble Method by Xiao-Yan Gao,</a:t>
            </a:r>
            <a:r>
              <a:rPr lang="en-US" sz="1200" baseline="30000" dirty="0"/>
              <a:t>1</a:t>
            </a:r>
            <a:r>
              <a:rPr lang="en-US" sz="1200" dirty="0"/>
              <a:t> </a:t>
            </a:r>
            <a:r>
              <a:rPr lang="en-US" sz="1200" dirty="0" err="1"/>
              <a:t>Abdelmegeid</a:t>
            </a:r>
            <a:r>
              <a:rPr lang="en-US" sz="1200" dirty="0"/>
              <a:t> Amin Ali,</a:t>
            </a:r>
            <a:r>
              <a:rPr lang="en-US" sz="1200" baseline="30000" dirty="0"/>
              <a:t>2</a:t>
            </a:r>
            <a:r>
              <a:rPr lang="en-US" sz="1200" dirty="0"/>
              <a:t> Hassan Shaban Hassan,</a:t>
            </a:r>
            <a:r>
              <a:rPr lang="en-US" sz="1200" baseline="30000" dirty="0"/>
              <a:t>2</a:t>
            </a:r>
            <a:r>
              <a:rPr lang="en-US" sz="1200" dirty="0"/>
              <a:t> and Eman M. Anwar</a:t>
            </a:r>
            <a:r>
              <a:rPr lang="en-US" sz="1200" baseline="30000" dirty="0"/>
              <a:t>3,4</a:t>
            </a:r>
          </a:p>
          <a:p>
            <a:pPr>
              <a:lnSpc>
                <a:spcPct val="95000"/>
              </a:lnSpc>
              <a:spcAft>
                <a:spcPts val="600"/>
              </a:spcAft>
            </a:pPr>
            <a:endParaRPr lang="en-US" baseline="30000" dirty="0"/>
          </a:p>
          <a:p>
            <a:pPr>
              <a:lnSpc>
                <a:spcPct val="95000"/>
              </a:lnSpc>
              <a:spcAft>
                <a:spcPts val="600"/>
              </a:spcAft>
            </a:pPr>
            <a:r>
              <a:rPr lang="en-US" baseline="30000" dirty="0"/>
              <a:t>[4]S. Mohan, C. Thirumalai and G. Srivastava, "Effective Heart Disease Prediction Using Hybrid Machine Learning Techniques," in IEEE Access, vol. 7, pp. 81542-81554, 2019.</a:t>
            </a:r>
            <a:endParaRPr lang="en-US"/>
          </a:p>
          <a:p>
            <a:pPr>
              <a:lnSpc>
                <a:spcPct val="95000"/>
              </a:lnSpc>
              <a:spcAft>
                <a:spcPts val="600"/>
              </a:spcAft>
            </a:pPr>
            <a:endParaRPr lang="en-US" sz="1100"/>
          </a:p>
        </p:txBody>
      </p:sp>
      <p:pic>
        <p:nvPicPr>
          <p:cNvPr id="9" name="Picture 9" descr="Icon&#10;&#10;Description automatically generated"/>
          <p:cNvPicPr>
            <a:picLocks noChangeAspect="1"/>
          </p:cNvPicPr>
          <p:nvPr/>
        </p:nvPicPr>
        <p:blipFill>
          <a:blip r:embed="rId2"/>
          <a:stretch>
            <a:fillRect/>
          </a:stretch>
        </p:blipFill>
        <p:spPr>
          <a:xfrm>
            <a:off x="6857999" y="2600977"/>
            <a:ext cx="3839571" cy="2414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p:cNvSpPr>
            <a:spLocks noGrp="1" noRot="1" noChangeAspect="1" noMove="1" noResize="1" noEditPoints="1" noAdjustHandles="1" noChangeArrowheads="1" noChangeShapeType="1" noTextEdit="1"/>
          </p:cNvSpPr>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37740" y="1716233"/>
            <a:ext cx="10292218" cy="720832"/>
          </a:xfrm>
          <a:prstGeom prst="rect">
            <a:avLst/>
          </a:prstGeom>
        </p:spPr>
        <p:txBody>
          <a:bodyPr rot="0" spcFirstLastPara="0" vertOverflow="overflow" horzOverflow="overflow" vert="horz" lIns="91440" tIns="45720" rIns="91440" bIns="45720" numCol="1" spcCol="0" rtlCol="0" fromWordArt="0" anchor="ctr" anchorCtr="0" forceAA="0" compatLnSpc="1">
            <a:normAutofit fontScale="62500" lnSpcReduction="20000"/>
          </a:bodyPr>
          <a:lstStyle/>
          <a:p>
            <a:pPr algn="ctr">
              <a:lnSpc>
                <a:spcPct val="95000"/>
              </a:lnSpc>
              <a:spcBef>
                <a:spcPct val="0"/>
              </a:spcBef>
              <a:spcAft>
                <a:spcPts val="600"/>
              </a:spcAft>
            </a:pPr>
            <a:r>
              <a:rPr lang="en-US" sz="6000" b="1" spc="-50" dirty="0">
                <a:latin typeface="Arial Black" panose="020B0A04020102020204"/>
                <a:ea typeface="+mj-ea"/>
                <a:cs typeface="+mj-cs"/>
              </a:rPr>
              <a:t>MIDNAPORE COLLEGE(AUTONOMOUS)</a:t>
            </a:r>
          </a:p>
        </p:txBody>
      </p:sp>
      <p:sp>
        <p:nvSpPr>
          <p:cNvPr id="5" name="TextBox 4"/>
          <p:cNvSpPr txBox="1"/>
          <p:nvPr/>
        </p:nvSpPr>
        <p:spPr>
          <a:xfrm>
            <a:off x="2240072" y="2354892"/>
            <a:ext cx="8755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MIDNAPORE, PASCHIM MEDINIPUR-721101, WEST BENGAL, INDIA</a:t>
            </a:r>
          </a:p>
        </p:txBody>
      </p:sp>
      <p:sp>
        <p:nvSpPr>
          <p:cNvPr id="6" name="TextBox 5"/>
          <p:cNvSpPr txBox="1"/>
          <p:nvPr/>
        </p:nvSpPr>
        <p:spPr>
          <a:xfrm>
            <a:off x="3854755" y="2716974"/>
            <a:ext cx="4987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Dept. Of Computer Science &amp; Application</a:t>
            </a:r>
          </a:p>
        </p:txBody>
      </p:sp>
      <p:sp>
        <p:nvSpPr>
          <p:cNvPr id="7" name="TextBox 6"/>
          <p:cNvSpPr txBox="1"/>
          <p:nvPr/>
        </p:nvSpPr>
        <p:spPr>
          <a:xfrm>
            <a:off x="1039661" y="3200400"/>
            <a:ext cx="492481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ea typeface="+mn-lt"/>
                <a:cs typeface="+mn-lt"/>
              </a:rPr>
              <a:t>Group Members:</a:t>
            </a:r>
            <a:endParaRPr lang="en-US" dirty="0">
              <a:ea typeface="+mn-lt"/>
              <a:cs typeface="+mn-lt"/>
            </a:endParaRPr>
          </a:p>
          <a:p>
            <a:pPr marL="285750" indent="-285750">
              <a:buFont typeface="Wingdings,Sans-Serif"/>
              <a:buChar char="Ø"/>
            </a:pPr>
            <a:endParaRPr lang="en-US" dirty="0">
              <a:ea typeface="+mn-lt"/>
              <a:cs typeface="+mn-lt"/>
            </a:endParaRPr>
          </a:p>
          <a:p>
            <a:pPr marL="285750" indent="-285750">
              <a:buFont typeface="Wingdings,Sans-Serif"/>
              <a:buChar char="Ø"/>
            </a:pPr>
            <a:r>
              <a:rPr lang="en-US" b="1" u="sng" dirty="0" err="1">
                <a:ea typeface="+mn-lt"/>
                <a:cs typeface="+mn-lt"/>
              </a:rPr>
              <a:t>Snahangshu</a:t>
            </a:r>
            <a:r>
              <a:rPr lang="en-US" b="1" u="sng" dirty="0">
                <a:ea typeface="+mn-lt"/>
                <a:cs typeface="+mn-lt"/>
              </a:rPr>
              <a:t> Sarkar (3314)</a:t>
            </a:r>
            <a:endParaRPr lang="en-US" b="1">
              <a:ea typeface="+mn-lt"/>
              <a:cs typeface="+mn-lt"/>
            </a:endParaRPr>
          </a:p>
          <a:p>
            <a:endParaRPr lang="en-US" b="1" u="sng" dirty="0">
              <a:ea typeface="+mn-lt"/>
              <a:cs typeface="+mn-lt"/>
            </a:endParaRPr>
          </a:p>
          <a:p>
            <a:pPr marL="285750" indent="-285750">
              <a:buFont typeface="Wingdings,Sans-Serif"/>
              <a:buChar char="Ø"/>
            </a:pPr>
            <a:r>
              <a:rPr lang="en-US" b="1" u="sng" dirty="0" err="1">
                <a:ea typeface="+mn-lt"/>
                <a:cs typeface="+mn-lt"/>
              </a:rPr>
              <a:t>Snehamay</a:t>
            </a:r>
            <a:r>
              <a:rPr lang="en-US" b="1" u="sng" dirty="0">
                <a:ea typeface="+mn-lt"/>
                <a:cs typeface="+mn-lt"/>
              </a:rPr>
              <a:t> Chakraborty (3320)</a:t>
            </a:r>
            <a:endParaRPr lang="en-US" b="1">
              <a:ea typeface="+mn-lt"/>
              <a:cs typeface="+mn-lt"/>
            </a:endParaRPr>
          </a:p>
          <a:p>
            <a:endParaRPr lang="en-US" b="1" u="sng" dirty="0">
              <a:ea typeface="+mn-lt"/>
              <a:cs typeface="+mn-lt"/>
            </a:endParaRPr>
          </a:p>
          <a:p>
            <a:pPr marL="285750" indent="-285750">
              <a:buFont typeface="Wingdings,Sans-Serif"/>
              <a:buChar char="Ø"/>
            </a:pPr>
            <a:r>
              <a:rPr lang="en-US" b="1" u="sng">
                <a:ea typeface="+mn-lt"/>
                <a:cs typeface="+mn-lt"/>
              </a:rPr>
              <a:t>Deepanjan Dolai (3330)</a:t>
            </a:r>
            <a:endParaRPr lang="en-US" b="1">
              <a:ea typeface="+mn-lt"/>
              <a:cs typeface="+mn-lt"/>
            </a:endParaRPr>
          </a:p>
          <a:p>
            <a:endParaRPr lang="en-US" b="1" u="sng" dirty="0">
              <a:ea typeface="+mn-lt"/>
              <a:cs typeface="+mn-lt"/>
            </a:endParaRPr>
          </a:p>
          <a:p>
            <a:pPr marL="285750" indent="-285750">
              <a:buFont typeface="Wingdings,Sans-Serif"/>
              <a:buChar char="Ø"/>
            </a:pPr>
            <a:r>
              <a:rPr lang="en-US" b="1" u="sng" dirty="0">
                <a:ea typeface="+mn-lt"/>
                <a:cs typeface="+mn-lt"/>
              </a:rPr>
              <a:t>Avik Kumar Maiti (3360)</a:t>
            </a:r>
            <a:endParaRPr lang="en-US" b="1">
              <a:ea typeface="+mn-lt"/>
              <a:cs typeface="+mn-lt"/>
            </a:endParaRPr>
          </a:p>
          <a:p>
            <a:endParaRPr lang="en-US" dirty="0">
              <a:ea typeface="+mn-lt"/>
              <a:cs typeface="+mn-lt"/>
            </a:endParaRPr>
          </a:p>
          <a:p>
            <a:pPr algn="l"/>
            <a:endParaRPr lang="en-US" dirty="0"/>
          </a:p>
        </p:txBody>
      </p:sp>
      <p:sp>
        <p:nvSpPr>
          <p:cNvPr id="10" name="TextBox 9"/>
          <p:cNvSpPr txBox="1"/>
          <p:nvPr/>
        </p:nvSpPr>
        <p:spPr>
          <a:xfrm>
            <a:off x="7386181" y="3200400"/>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ea typeface="+mn-lt"/>
                <a:cs typeface="+mn-lt"/>
              </a:rPr>
              <a:t>Guide:</a:t>
            </a:r>
            <a:endParaRPr lang="en-US" dirty="0">
              <a:ea typeface="+mn-lt"/>
              <a:cs typeface="+mn-lt"/>
            </a:endParaRPr>
          </a:p>
          <a:p>
            <a:r>
              <a:rPr lang="en-US" b="1" u="sng" dirty="0">
                <a:ea typeface="+mn-lt"/>
                <a:cs typeface="+mn-lt"/>
              </a:rPr>
              <a:t>Prof Saraswati Dutta</a:t>
            </a:r>
            <a:endParaRPr lang="en-US" dirty="0">
              <a:ea typeface="+mn-lt"/>
              <a:cs typeface="+mn-lt"/>
            </a:endParaRPr>
          </a:p>
          <a:p>
            <a:endParaRPr lang="en-US" dirty="0">
              <a:ea typeface="+mn-lt"/>
              <a:cs typeface="+mn-lt"/>
            </a:endParaRPr>
          </a:p>
          <a:p>
            <a:r>
              <a:rPr lang="en-US" dirty="0">
                <a:ea typeface="+mn-lt"/>
                <a:cs typeface="+mn-lt"/>
              </a:rPr>
              <a:t>Department of Computer Science &amp; Application</a:t>
            </a:r>
            <a:endParaRPr lang="en-US"/>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5"/>
          <p:cNvSpPr>
            <a:spLocks noGrp="1" noRot="1" noChangeAspect="1" noMove="1" noResize="1" noEditPoints="1" noAdjustHandles="1" noChangeArrowheads="1" noChangeShapeType="1" noTextEdit="1"/>
          </p:cNvSpPr>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67"/>
          <p:cNvSpPr>
            <a:spLocks noGrp="1" noRot="1" noChangeAspect="1" noMove="1" noResize="1" noEditPoints="1" noAdjustHandles="1" noChangeArrowheads="1" noChangeShapeType="1" noTextEdit="1"/>
          </p:cNvSpPr>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24000" y="1133183"/>
            <a:ext cx="9144000" cy="588938"/>
          </a:xfrm>
        </p:spPr>
        <p:txBody>
          <a:bodyPr anchor="ctr">
            <a:normAutofit fontScale="90000"/>
          </a:bodyPr>
          <a:lstStyle/>
          <a:p>
            <a:pPr marL="571500" indent="-571500" algn="ctr">
              <a:buFont typeface="Wingdings" panose="05000000000000000000"/>
              <a:buChar char="q"/>
            </a:pPr>
            <a:r>
              <a:rPr lang="en-US" b="1" u="sng" dirty="0">
                <a:cs typeface="Aharoni"/>
              </a:rPr>
              <a:t>Contents</a:t>
            </a:r>
          </a:p>
        </p:txBody>
      </p:sp>
      <p:graphicFrame>
        <p:nvGraphicFramePr>
          <p:cNvPr id="46" name="Content Placeholder"/>
          <p:cNvGraphicFramePr>
            <a:graphicFrameLocks noGrp="1"/>
          </p:cNvGraphicFramePr>
          <p:nvPr>
            <p:ph idx="1"/>
          </p:nvPr>
        </p:nvGraphicFramePr>
        <p:xfrm>
          <a:off x="1524000" y="2052320"/>
          <a:ext cx="91440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p:cNvSpPr>
            <a:spLocks noGrp="1" noRot="1" noChangeAspect="1" noMove="1" noResize="1" noEditPoints="1" noAdjustHandles="1" noChangeArrowheads="1" noChangeShapeType="1" noTextEdit="1"/>
          </p:cNvSpPr>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2"/>
          <p:cNvSpPr>
            <a:spLocks noGrp="1" noRot="1" noChangeAspect="1" noMove="1" noResize="1" noEditPoints="1" noAdjustHandles="1" noChangeArrowheads="1" noChangeShapeType="1" noTextEdit="1"/>
          </p:cNvSpPr>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1133183"/>
            <a:ext cx="9144000" cy="924218"/>
          </a:xfrm>
        </p:spPr>
        <p:txBody>
          <a:bodyPr anchor="ctr">
            <a:normAutofit/>
          </a:bodyPr>
          <a:lstStyle/>
          <a:p>
            <a:pPr algn="ctr"/>
            <a:r>
              <a:rPr lang="en-US">
                <a:ea typeface="+mj-lt"/>
                <a:cs typeface="+mj-lt"/>
              </a:rPr>
              <a:t>Introduction</a:t>
            </a:r>
            <a:endParaRPr lang="en-US"/>
          </a:p>
        </p:txBody>
      </p:sp>
      <p:graphicFrame>
        <p:nvGraphicFramePr>
          <p:cNvPr id="18" name="Content Placeholder 2"/>
          <p:cNvGraphicFramePr>
            <a:graphicFrameLocks noGrp="1"/>
          </p:cNvGraphicFramePr>
          <p:nvPr>
            <p:ph idx="1"/>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p:cNvSpPr>
            <a:spLocks noGrp="1" noRot="1" noChangeAspect="1" noMove="1" noResize="1" noEditPoints="1" noAdjustHandles="1" noChangeArrowheads="1" noChangeShapeType="1" noTextEdit="1"/>
          </p:cNvSpPr>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4"/>
          <p:cNvSpPr>
            <a:spLocks noGrp="1" noRot="1" noChangeAspect="1" noMove="1" noResize="1" noEditPoints="1" noAdjustHandles="1" noChangeArrowheads="1" noChangeShapeType="1" noTextEdit="1"/>
          </p:cNvSpPr>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7903" y="1517903"/>
            <a:ext cx="3828185" cy="4578096"/>
          </a:xfrm>
        </p:spPr>
        <p:txBody>
          <a:bodyPr>
            <a:normAutofit/>
          </a:bodyPr>
          <a:lstStyle/>
          <a:p>
            <a:pPr>
              <a:spcBef>
                <a:spcPts val="900"/>
              </a:spcBef>
            </a:pPr>
            <a:r>
              <a:rPr lang="en-US" b="1" dirty="0">
                <a:ea typeface="+mj-lt"/>
                <a:cs typeface="+mj-lt"/>
              </a:rPr>
              <a:t>Problem Definition</a:t>
            </a:r>
            <a:endParaRPr lang="en-US"/>
          </a:p>
          <a:p>
            <a:endParaRPr lang="en-US" dirty="0">
              <a:cs typeface="Aharoni"/>
            </a:endParaRPr>
          </a:p>
        </p:txBody>
      </p:sp>
      <p:sp>
        <p:nvSpPr>
          <p:cNvPr id="3" name="Content Placeholder 2"/>
          <p:cNvSpPr>
            <a:spLocks noGrp="1"/>
          </p:cNvSpPr>
          <p:nvPr>
            <p:ph idx="1"/>
          </p:nvPr>
        </p:nvSpPr>
        <p:spPr>
          <a:xfrm>
            <a:off x="5818633" y="1517904"/>
            <a:ext cx="4843270" cy="4578096"/>
          </a:xfrm>
        </p:spPr>
        <p:txBody>
          <a:bodyPr vert="horz" lIns="91440" tIns="45720" rIns="91440" bIns="45720" rtlCol="0">
            <a:normAutofit/>
          </a:bodyPr>
          <a:lstStyle/>
          <a:p>
            <a:pPr marL="0" indent="0">
              <a:lnSpc>
                <a:spcPct val="95000"/>
              </a:lnSpc>
              <a:buNone/>
            </a:pPr>
            <a:r>
              <a:rPr lang="en-US" dirty="0">
                <a:ea typeface="+mn-lt"/>
                <a:cs typeface="+mn-lt"/>
              </a:rPr>
              <a:t>Heart is one of the major organs of our human body and the increase of cardiovascular disease seen all over the world. So we have taken dataset to exploit some of machine learning algorithms to get some hidden patterns. So that the hidden patterns can used for future health problems.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p:cNvSpPr>
            <a:spLocks noGrp="1" noRot="1" noChangeAspect="1" noMove="1" noResize="1" noEditPoints="1" noAdjustHandles="1" noChangeArrowheads="1" noChangeShapeType="1" noTextEdit="1"/>
          </p:cNvSpPr>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5999" y="1517903"/>
            <a:ext cx="4572001" cy="134511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5000"/>
              </a:lnSpc>
              <a:spcBef>
                <a:spcPct val="0"/>
              </a:spcBef>
              <a:spcAft>
                <a:spcPts val="600"/>
              </a:spcAft>
            </a:pPr>
            <a:r>
              <a:rPr lang="en-US" sz="4200" b="1" kern="1200" spc="-50" baseline="0">
                <a:solidFill>
                  <a:schemeClr val="tx1"/>
                </a:solidFill>
                <a:latin typeface="+mj-lt"/>
                <a:ea typeface="+mj-ea"/>
                <a:cs typeface="+mj-cs"/>
              </a:rPr>
              <a:t>Purpose</a:t>
            </a:r>
          </a:p>
        </p:txBody>
      </p:sp>
      <p:pic>
        <p:nvPicPr>
          <p:cNvPr id="22" name="Picture 22"/>
          <p:cNvPicPr>
            <a:picLocks noChangeAspect="1"/>
          </p:cNvPicPr>
          <p:nvPr/>
        </p:nvPicPr>
        <p:blipFill rotWithShape="1">
          <a:blip r:embed="rId2"/>
          <a:srcRect l="2041" r="3" b="3"/>
          <a:stretch>
            <a:fillRect/>
          </a:stretch>
        </p:blipFill>
        <p:spPr>
          <a:xfrm>
            <a:off x="755905" y="762001"/>
            <a:ext cx="4574617" cy="5337046"/>
          </a:xfrm>
          <a:prstGeom prst="rect">
            <a:avLst/>
          </a:prstGeom>
        </p:spPr>
      </p:pic>
      <p:sp>
        <p:nvSpPr>
          <p:cNvPr id="23" name="TextBox 22"/>
          <p:cNvSpPr txBox="1"/>
          <p:nvPr/>
        </p:nvSpPr>
        <p:spPr>
          <a:xfrm>
            <a:off x="2255520" y="5331143"/>
            <a:ext cx="2743200" cy="317500"/>
          </a:xfrm>
          <a:prstGeom prst="rect">
            <a:avLst/>
          </a:prstGeom>
        </p:spPr>
        <p:txBody>
          <a:bodyPr lIns="91440" tIns="45720" rIns="91440" bIns="45720" anchor="t">
            <a:normAutofit fontScale="92500" lnSpcReduction="20000"/>
          </a:bodyPr>
          <a:lstStyle/>
          <a:p>
            <a:endParaRPr lang="en-US" dirty="0"/>
          </a:p>
        </p:txBody>
      </p:sp>
      <p:graphicFrame>
        <p:nvGraphicFramePr>
          <p:cNvPr id="18" name="Content Placeholder 2"/>
          <p:cNvGraphicFramePr>
            <a:graphicFrameLocks noGrp="1"/>
          </p:cNvGraphicFramePr>
          <p:nvPr>
            <p:ph idx="1"/>
          </p:nvPr>
        </p:nvGraphicFramePr>
        <p:xfrm>
          <a:off x="6095999" y="2970222"/>
          <a:ext cx="4572001" cy="3125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p:cNvSpPr>
            <a:spLocks noGrp="1" noRot="1" noChangeAspect="1" noMove="1" noResize="1" noEditPoints="1" noAdjustHandles="1" noChangeArrowheads="1" noChangeShapeType="1" noTextEdit="1"/>
          </p:cNvSpPr>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7904" y="1517903"/>
            <a:ext cx="9690282" cy="1345115"/>
          </a:xfrm>
        </p:spPr>
        <p:txBody>
          <a:bodyPr vert="horz" lIns="91440" tIns="45720" rIns="91440" bIns="45720" rtlCol="0" anchor="t">
            <a:normAutofit/>
          </a:bodyPr>
          <a:lstStyle/>
          <a:p>
            <a:r>
              <a:rPr lang="en-US" sz="2400" b="1" kern="1200" spc="-50" baseline="0" dirty="0">
                <a:latin typeface="+mj-lt"/>
                <a:ea typeface="+mj-ea"/>
                <a:cs typeface="+mj-cs"/>
              </a:rPr>
              <a:t>Dataset</a:t>
            </a:r>
            <a:br>
              <a:rPr lang="en-US" sz="1100" kern="1200" spc="-50" baseline="0" dirty="0"/>
            </a:br>
            <a:r>
              <a:rPr lang="en-US" sz="1600" kern="1200" spc="-50" baseline="0" dirty="0">
                <a:latin typeface="Avenir Next LT Pro"/>
              </a:rPr>
              <a:t>We have taken a dataset which is from an ongoing cardiovascular study on residents of the town of Framingham, Massachusetts. It provides patient information which includes over 4000 records and 14 attributes. </a:t>
            </a:r>
          </a:p>
          <a:p>
            <a:endParaRPr lang="en-US" sz="1600" kern="1200" spc="-50" baseline="0">
              <a:latin typeface="Avenir Next LT Pro"/>
            </a:endParaRPr>
          </a:p>
        </p:txBody>
      </p:sp>
      <p:sp>
        <p:nvSpPr>
          <p:cNvPr id="12" name="TextBox 11"/>
          <p:cNvSpPr txBox="1"/>
          <p:nvPr/>
        </p:nvSpPr>
        <p:spPr>
          <a:xfrm>
            <a:off x="1517904" y="2970222"/>
            <a:ext cx="4512857" cy="312882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lnSpc>
                <a:spcPct val="105000"/>
              </a:lnSpc>
              <a:spcAft>
                <a:spcPts val="600"/>
              </a:spcAft>
            </a:pPr>
            <a:r>
              <a:rPr lang="en-US"/>
              <a:t>Click to add text</a:t>
            </a:r>
          </a:p>
        </p:txBody>
      </p:sp>
      <p:pic>
        <p:nvPicPr>
          <p:cNvPr id="10" name="Picture 11" descr="Table&#10;&#10;Description automatically generated"/>
          <p:cNvPicPr>
            <a:picLocks noChangeAspect="1"/>
          </p:cNvPicPr>
          <p:nvPr/>
        </p:nvPicPr>
        <p:blipFill>
          <a:blip r:embed="rId2"/>
          <a:stretch>
            <a:fillRect/>
          </a:stretch>
        </p:blipFill>
        <p:spPr>
          <a:xfrm>
            <a:off x="1304794" y="2964628"/>
            <a:ext cx="9591104" cy="2428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p:cNvSpPr>
            <a:spLocks noGrp="1" noRot="1" noChangeAspect="1" noMove="1" noResize="1" noEditPoints="1" noAdjustHandles="1" noChangeArrowheads="1" noChangeShapeType="1" noTextEdit="1"/>
          </p:cNvSpPr>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7"/>
          <p:cNvSpPr>
            <a:spLocks noGrp="1" noRot="1" noChangeAspect="1" noMove="1" noResize="1" noEditPoints="1" noAdjustHandles="1" noChangeArrowheads="1" noChangeShapeType="1" noTextEdit="1"/>
          </p:cNvSpPr>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7904" y="1517903"/>
            <a:ext cx="4512858" cy="1345115"/>
          </a:xfrm>
        </p:spPr>
        <p:txBody>
          <a:bodyPr>
            <a:normAutofit/>
          </a:bodyPr>
          <a:lstStyle/>
          <a:p>
            <a:pPr>
              <a:spcBef>
                <a:spcPts val="900"/>
              </a:spcBef>
            </a:pPr>
            <a:r>
              <a:rPr lang="en-US" b="1" dirty="0">
                <a:ea typeface="+mj-lt"/>
                <a:cs typeface="+mj-lt"/>
              </a:rPr>
              <a:t>Algorithms</a:t>
            </a:r>
            <a:endParaRPr lang="en-US"/>
          </a:p>
          <a:p>
            <a:endParaRPr lang="en-US">
              <a:cs typeface="Aharoni"/>
            </a:endParaRPr>
          </a:p>
        </p:txBody>
      </p:sp>
      <p:pic>
        <p:nvPicPr>
          <p:cNvPr id="29" name="Picture 29" descr="Diagram&#10;&#10;Description automatically generated"/>
          <p:cNvPicPr>
            <a:picLocks noChangeAspect="1"/>
          </p:cNvPicPr>
          <p:nvPr/>
        </p:nvPicPr>
        <p:blipFill>
          <a:blip r:embed="rId2"/>
          <a:stretch>
            <a:fillRect/>
          </a:stretch>
        </p:blipFill>
        <p:spPr>
          <a:xfrm>
            <a:off x="6857999" y="2608609"/>
            <a:ext cx="3839571" cy="2399731"/>
          </a:xfrm>
          <a:prstGeom prst="rect">
            <a:avLst/>
          </a:prstGeom>
        </p:spPr>
      </p:pic>
      <p:graphicFrame>
        <p:nvGraphicFramePr>
          <p:cNvPr id="6" name="Content Placeholder 2"/>
          <p:cNvGraphicFramePr>
            <a:graphicFrameLocks noGrp="1"/>
          </p:cNvGraphicFramePr>
          <p:nvPr>
            <p:ph idx="1"/>
          </p:nvPr>
        </p:nvGraphicFramePr>
        <p:xfrm>
          <a:off x="1517904" y="2270853"/>
          <a:ext cx="4512857" cy="3682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384" y="969264"/>
            <a:ext cx="2590800" cy="602488"/>
          </a:xfrm>
        </p:spPr>
        <p:txBody>
          <a:bodyPr>
            <a:normAutofit fontScale="90000"/>
          </a:bodyPr>
          <a:lstStyle/>
          <a:p>
            <a:r>
              <a:rPr lang="en-US" b="1" dirty="0">
                <a:cs typeface="Aharoni"/>
              </a:rPr>
              <a:t>Flowchart</a:t>
            </a:r>
          </a:p>
        </p:txBody>
      </p:sp>
      <p:pic>
        <p:nvPicPr>
          <p:cNvPr id="6" name="Picture 6" descr="Diagram&#10;&#10;Description automatically generated"/>
          <p:cNvPicPr>
            <a:picLocks noChangeAspect="1"/>
          </p:cNvPicPr>
          <p:nvPr/>
        </p:nvPicPr>
        <p:blipFill rotWithShape="1">
          <a:blip r:embed="rId2"/>
          <a:srcRect l="2519" t="-2000" r="-2326" b="2000"/>
          <a:stretch>
            <a:fillRect/>
          </a:stretch>
        </p:blipFill>
        <p:spPr>
          <a:xfrm>
            <a:off x="5208085" y="965200"/>
            <a:ext cx="5240398" cy="5171444"/>
          </a:xfrm>
          <a:prstGeom prst="rect">
            <a:avLst/>
          </a:prstGeom>
        </p:spPr>
      </p:pic>
    </p:spTree>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321C1C"/>
      </a:dk2>
      <a:lt2>
        <a:srgbClr val="F0F2F3"/>
      </a:lt2>
      <a:accent1>
        <a:srgbClr val="E76329"/>
      </a:accent1>
      <a:accent2>
        <a:srgbClr val="D5172D"/>
      </a:accent2>
      <a:accent3>
        <a:srgbClr val="E7298D"/>
      </a:accent3>
      <a:accent4>
        <a:srgbClr val="D517CB"/>
      </a:accent4>
      <a:accent5>
        <a:srgbClr val="A229E7"/>
      </a:accent5>
      <a:accent6>
        <a:srgbClr val="512BD8"/>
      </a:accent6>
      <a:hlink>
        <a:srgbClr val="3D94B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2558</Words>
  <Application>Microsoft Office PowerPoint</Application>
  <PresentationFormat>Widescreen</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PrismaticVTI</vt:lpstr>
      <vt:lpstr>Heart Disease Prediction Using Machine Learning</vt:lpstr>
      <vt:lpstr>PowerPoint Presentation</vt:lpstr>
      <vt:lpstr>Contents</vt:lpstr>
      <vt:lpstr>Introduction</vt:lpstr>
      <vt:lpstr>Problem Definition </vt:lpstr>
      <vt:lpstr>PowerPoint Presentation</vt:lpstr>
      <vt:lpstr>Dataset We have taken a dataset which is from an ongoing cardiovascular study on residents of the town of Framingham, Massachusetts. It provides patient information which includes over 4000 records and 14 attributes.  </vt:lpstr>
      <vt:lpstr>Algorithms </vt:lpstr>
      <vt:lpstr>Flowchart</vt:lpstr>
      <vt:lpstr>Future Scope</vt:lpstr>
      <vt:lpstr>Limitation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Snahangshu Sarkar</dc:creator>
  <cp:lastModifiedBy>snaha</cp:lastModifiedBy>
  <cp:revision>693</cp:revision>
  <dcterms:created xsi:type="dcterms:W3CDTF">2022-03-25T01:29:00Z</dcterms:created>
  <dcterms:modified xsi:type="dcterms:W3CDTF">2022-03-28T05:48:27Z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315F5053A076406A8E3CD11B9A83DB7F</vt:lpwstr>
  </property>
  <property fmtid="{D5CDD505-2E9C-101B-9397-08002B2CF9AE}" pid="3" name="KSOProductBuildVer">
    <vt:lpwstr>1033-11.2.0.10451</vt:lpwstr>
  </property>
</Properties>
</file>