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02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86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1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9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12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7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6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8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969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5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5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6BA4-AD47-4C55-A91A-5B22E422A603}" type="datetimeFigureOut">
              <a:rPr lang="nb-NO" smtClean="0"/>
              <a:t>03.10.2017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182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13853"/>
              </p:ext>
            </p:extLst>
          </p:nvPr>
        </p:nvGraphicFramePr>
        <p:xfrm>
          <a:off x="0" y="0"/>
          <a:ext cx="5180732" cy="6924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  <a:gridCol w="940158"/>
                <a:gridCol w="3889419"/>
              </a:tblGrid>
              <a:tr h="289273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21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6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6147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357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3254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199">
                <a:tc>
                  <a:txBody>
                    <a:bodyPr/>
                    <a:lstStyle/>
                    <a:p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vrundet rektangel 5"/>
          <p:cNvSpPr/>
          <p:nvPr/>
        </p:nvSpPr>
        <p:spPr>
          <a:xfrm>
            <a:off x="413196" y="389535"/>
            <a:ext cx="4713668" cy="42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Header</a:t>
            </a:r>
            <a:endParaRPr lang="nb-NO" dirty="0"/>
          </a:p>
        </p:txBody>
      </p:sp>
      <p:sp>
        <p:nvSpPr>
          <p:cNvPr id="7" name="Avrundet rektangel 6"/>
          <p:cNvSpPr/>
          <p:nvPr/>
        </p:nvSpPr>
        <p:spPr>
          <a:xfrm>
            <a:off x="403742" y="968772"/>
            <a:ext cx="4713668" cy="428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Nav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403742" y="1526786"/>
            <a:ext cx="4675031" cy="43678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403742" y="6178494"/>
            <a:ext cx="4775709" cy="56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Footer</a:t>
            </a:r>
            <a:endParaRPr lang="nb-NO" dirty="0"/>
          </a:p>
        </p:txBody>
      </p:sp>
      <p:sp>
        <p:nvSpPr>
          <p:cNvPr id="12" name="Avrundet rektangel 11"/>
          <p:cNvSpPr/>
          <p:nvPr/>
        </p:nvSpPr>
        <p:spPr>
          <a:xfrm>
            <a:off x="504728" y="1925391"/>
            <a:ext cx="3457979" cy="1785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Artikkel 1</a:t>
            </a:r>
            <a:endParaRPr lang="nb-NO" dirty="0"/>
          </a:p>
        </p:txBody>
      </p:sp>
      <p:sp>
        <p:nvSpPr>
          <p:cNvPr id="13" name="Avrundet rektangel 12"/>
          <p:cNvSpPr/>
          <p:nvPr/>
        </p:nvSpPr>
        <p:spPr>
          <a:xfrm>
            <a:off x="504728" y="3710725"/>
            <a:ext cx="3406462" cy="19704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Artikkel 2</a:t>
            </a:r>
            <a:endParaRPr lang="nb-NO" dirty="0"/>
          </a:p>
        </p:txBody>
      </p:sp>
      <p:sp>
        <p:nvSpPr>
          <p:cNvPr id="14" name="Avrundet rektangel 13"/>
          <p:cNvSpPr/>
          <p:nvPr/>
        </p:nvSpPr>
        <p:spPr>
          <a:xfrm>
            <a:off x="4053343" y="1942255"/>
            <a:ext cx="934793" cy="8161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Bilde 1</a:t>
            </a:r>
            <a:endParaRPr lang="nb-NO" dirty="0"/>
          </a:p>
        </p:txBody>
      </p:sp>
      <p:sp>
        <p:nvSpPr>
          <p:cNvPr id="15" name="Avrundet rektangel 14"/>
          <p:cNvSpPr/>
          <p:nvPr/>
        </p:nvSpPr>
        <p:spPr>
          <a:xfrm>
            <a:off x="4000417" y="3710725"/>
            <a:ext cx="987719" cy="778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Bilde 2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508351" y="15512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2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Jaran Martinsen</dc:creator>
  <cp:lastModifiedBy>Jaran Martinsen</cp:lastModifiedBy>
  <cp:revision>3</cp:revision>
  <dcterms:created xsi:type="dcterms:W3CDTF">2017-09-26T17:00:36Z</dcterms:created>
  <dcterms:modified xsi:type="dcterms:W3CDTF">2017-10-03T21:09:54Z</dcterms:modified>
</cp:coreProperties>
</file>