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302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86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713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99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12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78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669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48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969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15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45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182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10722"/>
              </p:ext>
            </p:extLst>
          </p:nvPr>
        </p:nvGraphicFramePr>
        <p:xfrm>
          <a:off x="0" y="0"/>
          <a:ext cx="12088970" cy="6812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25"/>
                <a:gridCol w="940158"/>
                <a:gridCol w="3889419"/>
                <a:gridCol w="3631843"/>
                <a:gridCol w="3215425"/>
              </a:tblGrid>
              <a:tr h="289273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421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6147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357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253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199">
                <a:tc>
                  <a:txBody>
                    <a:bodyPr/>
                    <a:lstStyle/>
                    <a:p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vrundet rektangel 5"/>
          <p:cNvSpPr/>
          <p:nvPr/>
        </p:nvSpPr>
        <p:spPr>
          <a:xfrm>
            <a:off x="476518" y="399245"/>
            <a:ext cx="11565228" cy="42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Header</a:t>
            </a:r>
            <a:endParaRPr lang="nb-NO" dirty="0"/>
          </a:p>
        </p:txBody>
      </p:sp>
      <p:sp>
        <p:nvSpPr>
          <p:cNvPr id="7" name="Avrundet rektangel 6"/>
          <p:cNvSpPr/>
          <p:nvPr/>
        </p:nvSpPr>
        <p:spPr>
          <a:xfrm>
            <a:off x="476518" y="978794"/>
            <a:ext cx="798490" cy="56795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Nav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1365161" y="971567"/>
            <a:ext cx="7443988" cy="49326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MM</a:t>
            </a:r>
            <a:endParaRPr lang="nb-NO" dirty="0"/>
          </a:p>
        </p:txBody>
      </p:sp>
      <p:sp>
        <p:nvSpPr>
          <p:cNvPr id="9" name="Avrundet rektangel 8"/>
          <p:cNvSpPr/>
          <p:nvPr/>
        </p:nvSpPr>
        <p:spPr>
          <a:xfrm>
            <a:off x="8976575" y="978794"/>
            <a:ext cx="3065171" cy="3116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Resurser</a:t>
            </a:r>
            <a:endParaRPr lang="nb-NO" dirty="0"/>
          </a:p>
        </p:txBody>
      </p:sp>
      <p:sp>
        <p:nvSpPr>
          <p:cNvPr id="10" name="Avrundet rektangel 9"/>
          <p:cNvSpPr/>
          <p:nvPr/>
        </p:nvSpPr>
        <p:spPr>
          <a:xfrm>
            <a:off x="8899302" y="4211392"/>
            <a:ext cx="3142444" cy="170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Viktige datoer</a:t>
            </a:r>
            <a:endParaRPr lang="nb-NO" dirty="0"/>
          </a:p>
        </p:txBody>
      </p:sp>
      <p:sp>
        <p:nvSpPr>
          <p:cNvPr id="11" name="Avrundet rektangel 10"/>
          <p:cNvSpPr/>
          <p:nvPr/>
        </p:nvSpPr>
        <p:spPr>
          <a:xfrm>
            <a:off x="1493949" y="6091707"/>
            <a:ext cx="10444766" cy="566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Footer</a:t>
            </a:r>
            <a:endParaRPr lang="nb-NO" dirty="0"/>
          </a:p>
        </p:txBody>
      </p:sp>
      <p:sp>
        <p:nvSpPr>
          <p:cNvPr id="12" name="Avrundet rektangel 11"/>
          <p:cNvSpPr/>
          <p:nvPr/>
        </p:nvSpPr>
        <p:spPr>
          <a:xfrm>
            <a:off x="1751526" y="1378038"/>
            <a:ext cx="6825804" cy="4250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Artikkel 1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4753570" y="97879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Main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2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Jaran Martinsen</dc:creator>
  <cp:lastModifiedBy>Jaran Martinsen</cp:lastModifiedBy>
  <cp:revision>3</cp:revision>
  <dcterms:created xsi:type="dcterms:W3CDTF">2017-09-26T17:00:36Z</dcterms:created>
  <dcterms:modified xsi:type="dcterms:W3CDTF">2017-09-26T17:05:30Z</dcterms:modified>
</cp:coreProperties>
</file>