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2" r:id="rId3"/>
    <p:sldId id="260" r:id="rId5"/>
    <p:sldId id="261" r:id="rId6"/>
    <p:sldId id="267" r:id="rId7"/>
    <p:sldId id="281" r:id="rId8"/>
    <p:sldId id="294" r:id="rId9"/>
    <p:sldId id="321" r:id="rId10"/>
    <p:sldId id="263" r:id="rId11"/>
    <p:sldId id="322" r:id="rId12"/>
    <p:sldId id="323" r:id="rId13"/>
    <p:sldId id="324" r:id="rId14"/>
    <p:sldId id="325" r:id="rId15"/>
    <p:sldId id="326" r:id="rId16"/>
    <p:sldId id="327" r:id="rId17"/>
    <p:sldId id="331" r:id="rId18"/>
    <p:sldId id="337" r:id="rId19"/>
    <p:sldId id="330" r:id="rId20"/>
    <p:sldId id="340" r:id="rId21"/>
    <p:sldId id="341" r:id="rId22"/>
    <p:sldId id="342" r:id="rId23"/>
    <p:sldId id="344" r:id="rId24"/>
    <p:sldId id="343" r:id="rId25"/>
    <p:sldId id="329" r:id="rId26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</p:showPr>
  <p:clrMru>
    <a:srgbClr val="3C3940"/>
    <a:srgbClr val="C5A382"/>
    <a:srgbClr val="DBD5D9"/>
    <a:srgbClr val="D0C7C8"/>
    <a:srgbClr val="F45C44"/>
    <a:srgbClr val="028BB1"/>
    <a:srgbClr val="274F59"/>
    <a:srgbClr val="E6E6E6"/>
    <a:srgbClr val="E7E7E7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4660"/>
  </p:normalViewPr>
  <p:slideViewPr>
    <p:cSldViewPr snapToGrid="0" showGuides="1">
      <p:cViewPr varScale="1">
        <p:scale>
          <a:sx n="202" d="100"/>
          <a:sy n="202" d="100"/>
        </p:scale>
        <p:origin x="642" y="144"/>
      </p:cViewPr>
      <p:guideLst>
        <p:guide orient="horz" pos="1686"/>
        <p:guide pos="29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884C67-C676-450A-BD5D-7A804C2605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6EDE67-C8DF-40B2-B8C2-7D70996B5ED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6EDE67-C8DF-40B2-B8C2-7D70996B5E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6EDE67-C8DF-40B2-B8C2-7D70996B5E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6EDE67-C8DF-40B2-B8C2-7D70996B5E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6EDE67-C8DF-40B2-B8C2-7D70996B5E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6EDE67-C8DF-40B2-B8C2-7D70996B5E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6EDE67-C8DF-40B2-B8C2-7D70996B5E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6EDE67-C8DF-40B2-B8C2-7D70996B5E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6EDE67-C8DF-40B2-B8C2-7D70996B5E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6EDE67-C8DF-40B2-B8C2-7D70996B5E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6EDE67-C8DF-40B2-B8C2-7D70996B5E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6EDE67-C8DF-40B2-B8C2-7D70996B5E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6EDE67-C8DF-40B2-B8C2-7D70996B5E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6EDE67-C8DF-40B2-B8C2-7D70996B5E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6EDE67-C8DF-40B2-B8C2-7D70996B5E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6EDE67-C8DF-40B2-B8C2-7D70996B5E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6EDE67-C8DF-40B2-B8C2-7D70996B5E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6EDE67-C8DF-40B2-B8C2-7D70996B5E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6EDE67-C8DF-40B2-B8C2-7D70996B5E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C44BD-41C6-4BC4-8AFD-5049F6472E7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9890A-0D75-4F3D-8D47-669CB0F68B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C44BD-41C6-4BC4-8AFD-5049F6472E7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9890A-0D75-4F3D-8D47-669CB0F68B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C44BD-41C6-4BC4-8AFD-5049F6472E7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9890A-0D75-4F3D-8D47-669CB0F68B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C44BD-41C6-4BC4-8AFD-5049F6472E7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9890A-0D75-4F3D-8D47-669CB0F68B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C44BD-41C6-4BC4-8AFD-5049F6472E7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9890A-0D75-4F3D-8D47-669CB0F68B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C44BD-41C6-4BC4-8AFD-5049F6472E7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9890A-0D75-4F3D-8D47-669CB0F68B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C44BD-41C6-4BC4-8AFD-5049F6472E7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9890A-0D75-4F3D-8D47-669CB0F68B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C44BD-41C6-4BC4-8AFD-5049F6472E7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9890A-0D75-4F3D-8D47-669CB0F68B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C44BD-41C6-4BC4-8AFD-5049F6472E7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9890A-0D75-4F3D-8D47-669CB0F68B44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65272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C44BD-41C6-4BC4-8AFD-5049F6472E7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9890A-0D75-4F3D-8D47-669CB0F68B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C44BD-41C6-4BC4-8AFD-5049F6472E7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9890A-0D75-4F3D-8D47-669CB0F68B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C44BD-41C6-4BC4-8AFD-5049F6472E7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9890A-0D75-4F3D-8D47-669CB0F68B4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.x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5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jpe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7.xml"/><Relationship Id="rId4" Type="http://schemas.openxmlformats.org/officeDocument/2006/relationships/slide" Target="slide22.xml"/><Relationship Id="rId3" Type="http://schemas.openxmlformats.org/officeDocument/2006/relationships/slide" Target="slide21.xml"/><Relationship Id="rId2" Type="http://schemas.openxmlformats.org/officeDocument/2006/relationships/slide" Target="slide20.xml"/><Relationship Id="rId1" Type="http://schemas.openxmlformats.org/officeDocument/2006/relationships/slide" Target="slide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slide" Target="slide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slide" Target="slide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slide" Target="slide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slide" Target="slide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slide" Target="slide17.xml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A_矩形 15"/>
          <p:cNvSpPr/>
          <p:nvPr>
            <p:custDataLst>
              <p:tags r:id="rId1"/>
            </p:custDataLst>
          </p:nvPr>
        </p:nvSpPr>
        <p:spPr>
          <a:xfrm>
            <a:off x="-245467" y="1315059"/>
            <a:ext cx="6756463" cy="614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zh-CN" sz="3400" dirty="0">
                <a:solidFill>
                  <a:schemeClr val="accent2"/>
                </a:solidFill>
                <a:cs typeface="+mn-ea"/>
                <a:sym typeface="+mn-lt"/>
              </a:rPr>
              <a:t>天猫网店营业执照识别系统</a:t>
            </a:r>
            <a:endParaRPr kumimoji="1" lang="zh-CN" sz="3400" b="1" dirty="0" smtClean="0">
              <a:solidFill>
                <a:schemeClr val="accent2"/>
              </a:solidFill>
              <a:cs typeface="+mn-ea"/>
              <a:sym typeface="+mn-lt"/>
            </a:endParaRPr>
          </a:p>
        </p:txBody>
      </p:sp>
      <p:grpSp>
        <p:nvGrpSpPr>
          <p:cNvPr id="29" name="PA_组合 28"/>
          <p:cNvGrpSpPr/>
          <p:nvPr>
            <p:custDataLst>
              <p:tags r:id="rId2"/>
            </p:custDataLst>
          </p:nvPr>
        </p:nvGrpSpPr>
        <p:grpSpPr>
          <a:xfrm>
            <a:off x="2736850" y="3287395"/>
            <a:ext cx="3148965" cy="399416"/>
            <a:chOff x="3365019" y="3742580"/>
            <a:chExt cx="2483446" cy="210760"/>
          </a:xfrm>
        </p:grpSpPr>
        <p:sp>
          <p:nvSpPr>
            <p:cNvPr id="19" name="矩形 18"/>
            <p:cNvSpPr/>
            <p:nvPr/>
          </p:nvSpPr>
          <p:spPr>
            <a:xfrm>
              <a:off x="3365019" y="3742580"/>
              <a:ext cx="2483446" cy="2104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accent2"/>
                  </a:solidFill>
                  <a:cs typeface="+mn-ea"/>
                  <a:sym typeface="+mn-lt"/>
                </a:rPr>
                <a:t>黄晓佳 贾晓玉 郑传奇</a:t>
              </a:r>
              <a:endParaRPr lang="zh-CN" altLang="en-US" sz="2000" dirty="0">
                <a:solidFill>
                  <a:schemeClr val="accent2"/>
                </a:solidFill>
                <a:cs typeface="+mn-ea"/>
                <a:sym typeface="+mn-lt"/>
              </a:endParaRPr>
            </a:p>
          </p:txBody>
        </p:sp>
        <p:sp>
          <p:nvSpPr>
            <p:cNvPr id="28" name="圆角矩形 27"/>
            <p:cNvSpPr/>
            <p:nvPr/>
          </p:nvSpPr>
          <p:spPr>
            <a:xfrm>
              <a:off x="3474693" y="3742580"/>
              <a:ext cx="2181967" cy="210760"/>
            </a:xfrm>
            <a:prstGeom prst="roundRect">
              <a:avLst>
                <a:gd name="adj" fmla="val 47966"/>
              </a:avLst>
            </a:prstGeom>
            <a:noFill/>
            <a:ln w="63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350">
                <a:solidFill>
                  <a:schemeClr val="accent2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0" name="PA_任意多边形 9"/>
          <p:cNvSpPr>
            <a:spLocks noEditPoints="1"/>
          </p:cNvSpPr>
          <p:nvPr>
            <p:custDataLst>
              <p:tags r:id="rId3"/>
            </p:custDataLst>
          </p:nvPr>
        </p:nvSpPr>
        <p:spPr bwMode="auto">
          <a:xfrm>
            <a:off x="0" y="3819525"/>
            <a:ext cx="9144000" cy="1323975"/>
          </a:xfrm>
          <a:custGeom>
            <a:avLst/>
            <a:gdLst>
              <a:gd name="T0" fmla="*/ 7933 w 8000"/>
              <a:gd name="T1" fmla="*/ 1418 h 1542"/>
              <a:gd name="T2" fmla="*/ 7832 w 8000"/>
              <a:gd name="T3" fmla="*/ 1315 h 1542"/>
              <a:gd name="T4" fmla="*/ 7738 w 8000"/>
              <a:gd name="T5" fmla="*/ 1352 h 1542"/>
              <a:gd name="T6" fmla="*/ 7673 w 8000"/>
              <a:gd name="T7" fmla="*/ 1336 h 1542"/>
              <a:gd name="T8" fmla="*/ 7538 w 8000"/>
              <a:gd name="T9" fmla="*/ 1313 h 1542"/>
              <a:gd name="T10" fmla="*/ 7430 w 8000"/>
              <a:gd name="T11" fmla="*/ 1287 h 1542"/>
              <a:gd name="T12" fmla="*/ 7292 w 8000"/>
              <a:gd name="T13" fmla="*/ 1358 h 1542"/>
              <a:gd name="T14" fmla="*/ 7170 w 8000"/>
              <a:gd name="T15" fmla="*/ 1352 h 1542"/>
              <a:gd name="T16" fmla="*/ 6993 w 8000"/>
              <a:gd name="T17" fmla="*/ 1400 h 1542"/>
              <a:gd name="T18" fmla="*/ 6886 w 8000"/>
              <a:gd name="T19" fmla="*/ 1357 h 1542"/>
              <a:gd name="T20" fmla="*/ 6766 w 8000"/>
              <a:gd name="T21" fmla="*/ 1380 h 1542"/>
              <a:gd name="T22" fmla="*/ 6640 w 8000"/>
              <a:gd name="T23" fmla="*/ 1194 h 1542"/>
              <a:gd name="T24" fmla="*/ 6505 w 8000"/>
              <a:gd name="T25" fmla="*/ 1157 h 1542"/>
              <a:gd name="T26" fmla="*/ 6381 w 8000"/>
              <a:gd name="T27" fmla="*/ 1311 h 1542"/>
              <a:gd name="T28" fmla="*/ 6242 w 8000"/>
              <a:gd name="T29" fmla="*/ 1181 h 1542"/>
              <a:gd name="T30" fmla="*/ 5688 w 8000"/>
              <a:gd name="T31" fmla="*/ 818 h 1542"/>
              <a:gd name="T32" fmla="*/ 5396 w 8000"/>
              <a:gd name="T33" fmla="*/ 674 h 1542"/>
              <a:gd name="T34" fmla="*/ 5346 w 8000"/>
              <a:gd name="T35" fmla="*/ 615 h 1542"/>
              <a:gd name="T36" fmla="*/ 5292 w 8000"/>
              <a:gd name="T37" fmla="*/ 1274 h 1542"/>
              <a:gd name="T38" fmla="*/ 5007 w 8000"/>
              <a:gd name="T39" fmla="*/ 1089 h 1542"/>
              <a:gd name="T40" fmla="*/ 4819 w 8000"/>
              <a:gd name="T41" fmla="*/ 685 h 1542"/>
              <a:gd name="T42" fmla="*/ 4540 w 8000"/>
              <a:gd name="T43" fmla="*/ 1250 h 1542"/>
              <a:gd name="T44" fmla="*/ 4474 w 8000"/>
              <a:gd name="T45" fmla="*/ 1255 h 1542"/>
              <a:gd name="T46" fmla="*/ 4398 w 8000"/>
              <a:gd name="T47" fmla="*/ 1265 h 1542"/>
              <a:gd name="T48" fmla="*/ 4286 w 8000"/>
              <a:gd name="T49" fmla="*/ 1131 h 1542"/>
              <a:gd name="T50" fmla="*/ 4046 w 8000"/>
              <a:gd name="T51" fmla="*/ 1117 h 1542"/>
              <a:gd name="T52" fmla="*/ 3923 w 8000"/>
              <a:gd name="T53" fmla="*/ 975 h 1542"/>
              <a:gd name="T54" fmla="*/ 3742 w 8000"/>
              <a:gd name="T55" fmla="*/ 1095 h 1542"/>
              <a:gd name="T56" fmla="*/ 3585 w 8000"/>
              <a:gd name="T57" fmla="*/ 1415 h 1542"/>
              <a:gd name="T58" fmla="*/ 3463 w 8000"/>
              <a:gd name="T59" fmla="*/ 1255 h 1542"/>
              <a:gd name="T60" fmla="*/ 3390 w 8000"/>
              <a:gd name="T61" fmla="*/ 372 h 1542"/>
              <a:gd name="T62" fmla="*/ 3367 w 8000"/>
              <a:gd name="T63" fmla="*/ 187 h 1542"/>
              <a:gd name="T64" fmla="*/ 3329 w 8000"/>
              <a:gd name="T65" fmla="*/ 695 h 1542"/>
              <a:gd name="T66" fmla="*/ 2997 w 8000"/>
              <a:gd name="T67" fmla="*/ 1479 h 1542"/>
              <a:gd name="T68" fmla="*/ 2797 w 8000"/>
              <a:gd name="T69" fmla="*/ 1119 h 1542"/>
              <a:gd name="T70" fmla="*/ 2628 w 8000"/>
              <a:gd name="T71" fmla="*/ 1372 h 1542"/>
              <a:gd name="T72" fmla="*/ 2470 w 8000"/>
              <a:gd name="T73" fmla="*/ 1378 h 1542"/>
              <a:gd name="T74" fmla="*/ 2310 w 8000"/>
              <a:gd name="T75" fmla="*/ 1440 h 1542"/>
              <a:gd name="T76" fmla="*/ 2152 w 8000"/>
              <a:gd name="T77" fmla="*/ 1391 h 1542"/>
              <a:gd name="T78" fmla="*/ 2055 w 8000"/>
              <a:gd name="T79" fmla="*/ 1463 h 1542"/>
              <a:gd name="T80" fmla="*/ 1975 w 8000"/>
              <a:gd name="T81" fmla="*/ 1479 h 1542"/>
              <a:gd name="T82" fmla="*/ 1805 w 8000"/>
              <a:gd name="T83" fmla="*/ 1456 h 1542"/>
              <a:gd name="T84" fmla="*/ 1673 w 8000"/>
              <a:gd name="T85" fmla="*/ 1470 h 1542"/>
              <a:gd name="T86" fmla="*/ 1531 w 8000"/>
              <a:gd name="T87" fmla="*/ 1408 h 1542"/>
              <a:gd name="T88" fmla="*/ 1443 w 8000"/>
              <a:gd name="T89" fmla="*/ 1266 h 1542"/>
              <a:gd name="T90" fmla="*/ 1253 w 8000"/>
              <a:gd name="T91" fmla="*/ 1422 h 1542"/>
              <a:gd name="T92" fmla="*/ 1155 w 8000"/>
              <a:gd name="T93" fmla="*/ 1402 h 1542"/>
              <a:gd name="T94" fmla="*/ 1051 w 8000"/>
              <a:gd name="T95" fmla="*/ 1390 h 1542"/>
              <a:gd name="T96" fmla="*/ 969 w 8000"/>
              <a:gd name="T97" fmla="*/ 1224 h 1542"/>
              <a:gd name="T98" fmla="*/ 843 w 8000"/>
              <a:gd name="T99" fmla="*/ 1375 h 1542"/>
              <a:gd name="T100" fmla="*/ 664 w 8000"/>
              <a:gd name="T101" fmla="*/ 1427 h 1542"/>
              <a:gd name="T102" fmla="*/ 515 w 8000"/>
              <a:gd name="T103" fmla="*/ 1242 h 1542"/>
              <a:gd name="T104" fmla="*/ 320 w 8000"/>
              <a:gd name="T105" fmla="*/ 1246 h 1542"/>
              <a:gd name="T106" fmla="*/ 218 w 8000"/>
              <a:gd name="T107" fmla="*/ 1342 h 1542"/>
              <a:gd name="T108" fmla="*/ 56 w 8000"/>
              <a:gd name="T109" fmla="*/ 1357 h 1542"/>
              <a:gd name="T110" fmla="*/ 3369 w 8000"/>
              <a:gd name="T111" fmla="*/ 1408 h 1542"/>
              <a:gd name="T112" fmla="*/ 3356 w 8000"/>
              <a:gd name="T113" fmla="*/ 1141 h 1542"/>
              <a:gd name="T114" fmla="*/ 3356 w 8000"/>
              <a:gd name="T115" fmla="*/ 872 h 1542"/>
              <a:gd name="T116" fmla="*/ 3356 w 8000"/>
              <a:gd name="T117" fmla="*/ 756 h 15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8000" h="1542">
                <a:moveTo>
                  <a:pt x="7978" y="1472"/>
                </a:moveTo>
                <a:cubicBezTo>
                  <a:pt x="7978" y="1462"/>
                  <a:pt x="7978" y="1462"/>
                  <a:pt x="7978" y="1462"/>
                </a:cubicBezTo>
                <a:cubicBezTo>
                  <a:pt x="7966" y="1462"/>
                  <a:pt x="7966" y="1462"/>
                  <a:pt x="7966" y="1462"/>
                </a:cubicBezTo>
                <a:cubicBezTo>
                  <a:pt x="7966" y="1436"/>
                  <a:pt x="7966" y="1436"/>
                  <a:pt x="7966" y="1436"/>
                </a:cubicBezTo>
                <a:cubicBezTo>
                  <a:pt x="7955" y="1436"/>
                  <a:pt x="7955" y="1436"/>
                  <a:pt x="7955" y="1436"/>
                </a:cubicBezTo>
                <a:cubicBezTo>
                  <a:pt x="7955" y="1420"/>
                  <a:pt x="7955" y="1420"/>
                  <a:pt x="7955" y="1420"/>
                </a:cubicBezTo>
                <a:cubicBezTo>
                  <a:pt x="7941" y="1420"/>
                  <a:pt x="7941" y="1420"/>
                  <a:pt x="7941" y="1420"/>
                </a:cubicBezTo>
                <a:cubicBezTo>
                  <a:pt x="7941" y="1428"/>
                  <a:pt x="7941" y="1428"/>
                  <a:pt x="7941" y="1428"/>
                </a:cubicBezTo>
                <a:cubicBezTo>
                  <a:pt x="7933" y="1428"/>
                  <a:pt x="7933" y="1428"/>
                  <a:pt x="7933" y="1428"/>
                </a:cubicBezTo>
                <a:cubicBezTo>
                  <a:pt x="7933" y="1418"/>
                  <a:pt x="7933" y="1418"/>
                  <a:pt x="7933" y="1418"/>
                </a:cubicBezTo>
                <a:cubicBezTo>
                  <a:pt x="7916" y="1418"/>
                  <a:pt x="7916" y="1418"/>
                  <a:pt x="7916" y="1418"/>
                </a:cubicBezTo>
                <a:cubicBezTo>
                  <a:pt x="7916" y="1433"/>
                  <a:pt x="7916" y="1433"/>
                  <a:pt x="7916" y="1433"/>
                </a:cubicBezTo>
                <a:cubicBezTo>
                  <a:pt x="7895" y="1433"/>
                  <a:pt x="7895" y="1433"/>
                  <a:pt x="7895" y="1433"/>
                </a:cubicBezTo>
                <a:cubicBezTo>
                  <a:pt x="7895" y="1335"/>
                  <a:pt x="7895" y="1335"/>
                  <a:pt x="7895" y="1335"/>
                </a:cubicBezTo>
                <a:cubicBezTo>
                  <a:pt x="7879" y="1335"/>
                  <a:pt x="7879" y="1335"/>
                  <a:pt x="7879" y="1335"/>
                </a:cubicBezTo>
                <a:cubicBezTo>
                  <a:pt x="7855" y="1316"/>
                  <a:pt x="7855" y="1316"/>
                  <a:pt x="7855" y="1316"/>
                </a:cubicBezTo>
                <a:cubicBezTo>
                  <a:pt x="7855" y="1300"/>
                  <a:pt x="7855" y="1300"/>
                  <a:pt x="7855" y="1300"/>
                </a:cubicBezTo>
                <a:cubicBezTo>
                  <a:pt x="7843" y="1300"/>
                  <a:pt x="7843" y="1300"/>
                  <a:pt x="7843" y="1300"/>
                </a:cubicBezTo>
                <a:cubicBezTo>
                  <a:pt x="7843" y="1315"/>
                  <a:pt x="7843" y="1315"/>
                  <a:pt x="7843" y="1315"/>
                </a:cubicBezTo>
                <a:cubicBezTo>
                  <a:pt x="7832" y="1315"/>
                  <a:pt x="7832" y="1315"/>
                  <a:pt x="7832" y="1315"/>
                </a:cubicBezTo>
                <a:cubicBezTo>
                  <a:pt x="7832" y="1300"/>
                  <a:pt x="7832" y="1300"/>
                  <a:pt x="7832" y="1300"/>
                </a:cubicBezTo>
                <a:cubicBezTo>
                  <a:pt x="7821" y="1300"/>
                  <a:pt x="7821" y="1300"/>
                  <a:pt x="7821" y="1300"/>
                </a:cubicBezTo>
                <a:cubicBezTo>
                  <a:pt x="7821" y="1315"/>
                  <a:pt x="7821" y="1315"/>
                  <a:pt x="7821" y="1315"/>
                </a:cubicBezTo>
                <a:cubicBezTo>
                  <a:pt x="7806" y="1335"/>
                  <a:pt x="7806" y="1335"/>
                  <a:pt x="7806" y="1335"/>
                </a:cubicBezTo>
                <a:cubicBezTo>
                  <a:pt x="7789" y="1335"/>
                  <a:pt x="7789" y="1335"/>
                  <a:pt x="7789" y="1335"/>
                </a:cubicBezTo>
                <a:cubicBezTo>
                  <a:pt x="7789" y="1436"/>
                  <a:pt x="7789" y="1436"/>
                  <a:pt x="7789" y="1436"/>
                </a:cubicBezTo>
                <a:cubicBezTo>
                  <a:pt x="7749" y="1436"/>
                  <a:pt x="7749" y="1436"/>
                  <a:pt x="7749" y="1436"/>
                </a:cubicBezTo>
                <a:cubicBezTo>
                  <a:pt x="7749" y="1345"/>
                  <a:pt x="7749" y="1345"/>
                  <a:pt x="7749" y="1345"/>
                </a:cubicBezTo>
                <a:cubicBezTo>
                  <a:pt x="7738" y="1345"/>
                  <a:pt x="7738" y="1345"/>
                  <a:pt x="7738" y="1345"/>
                </a:cubicBezTo>
                <a:cubicBezTo>
                  <a:pt x="7738" y="1352"/>
                  <a:pt x="7738" y="1352"/>
                  <a:pt x="7738" y="1352"/>
                </a:cubicBezTo>
                <a:cubicBezTo>
                  <a:pt x="7724" y="1352"/>
                  <a:pt x="7724" y="1352"/>
                  <a:pt x="7724" y="1352"/>
                </a:cubicBezTo>
                <a:cubicBezTo>
                  <a:pt x="7724" y="1337"/>
                  <a:pt x="7724" y="1337"/>
                  <a:pt x="7724" y="1337"/>
                </a:cubicBezTo>
                <a:cubicBezTo>
                  <a:pt x="7713" y="1337"/>
                  <a:pt x="7713" y="1337"/>
                  <a:pt x="7713" y="1337"/>
                </a:cubicBezTo>
                <a:cubicBezTo>
                  <a:pt x="7713" y="1321"/>
                  <a:pt x="7713" y="1321"/>
                  <a:pt x="7713" y="1321"/>
                </a:cubicBezTo>
                <a:cubicBezTo>
                  <a:pt x="7697" y="1321"/>
                  <a:pt x="7697" y="1321"/>
                  <a:pt x="7697" y="1321"/>
                </a:cubicBezTo>
                <a:cubicBezTo>
                  <a:pt x="7697" y="1336"/>
                  <a:pt x="7697" y="1336"/>
                  <a:pt x="7697" y="1336"/>
                </a:cubicBezTo>
                <a:cubicBezTo>
                  <a:pt x="7687" y="1336"/>
                  <a:pt x="7687" y="1336"/>
                  <a:pt x="7687" y="1336"/>
                </a:cubicBezTo>
                <a:cubicBezTo>
                  <a:pt x="7687" y="1324"/>
                  <a:pt x="7687" y="1324"/>
                  <a:pt x="7687" y="1324"/>
                </a:cubicBezTo>
                <a:cubicBezTo>
                  <a:pt x="7673" y="1324"/>
                  <a:pt x="7673" y="1324"/>
                  <a:pt x="7673" y="1324"/>
                </a:cubicBezTo>
                <a:cubicBezTo>
                  <a:pt x="7673" y="1336"/>
                  <a:pt x="7673" y="1336"/>
                  <a:pt x="7673" y="1336"/>
                </a:cubicBezTo>
                <a:cubicBezTo>
                  <a:pt x="7659" y="1336"/>
                  <a:pt x="7659" y="1336"/>
                  <a:pt x="7659" y="1336"/>
                </a:cubicBezTo>
                <a:cubicBezTo>
                  <a:pt x="7659" y="1326"/>
                  <a:pt x="7659" y="1326"/>
                  <a:pt x="7659" y="1326"/>
                </a:cubicBezTo>
                <a:cubicBezTo>
                  <a:pt x="7645" y="1326"/>
                  <a:pt x="7645" y="1326"/>
                  <a:pt x="7645" y="1326"/>
                </a:cubicBezTo>
                <a:cubicBezTo>
                  <a:pt x="7645" y="1356"/>
                  <a:pt x="7645" y="1356"/>
                  <a:pt x="7645" y="1356"/>
                </a:cubicBezTo>
                <a:cubicBezTo>
                  <a:pt x="7616" y="1356"/>
                  <a:pt x="7616" y="1356"/>
                  <a:pt x="7616" y="1356"/>
                </a:cubicBezTo>
                <a:cubicBezTo>
                  <a:pt x="7616" y="1439"/>
                  <a:pt x="7616" y="1439"/>
                  <a:pt x="7616" y="1439"/>
                </a:cubicBezTo>
                <a:cubicBezTo>
                  <a:pt x="7581" y="1439"/>
                  <a:pt x="7581" y="1439"/>
                  <a:pt x="7581" y="1439"/>
                </a:cubicBezTo>
                <a:cubicBezTo>
                  <a:pt x="7581" y="1337"/>
                  <a:pt x="7581" y="1337"/>
                  <a:pt x="7581" y="1337"/>
                </a:cubicBezTo>
                <a:cubicBezTo>
                  <a:pt x="7557" y="1337"/>
                  <a:pt x="7557" y="1337"/>
                  <a:pt x="7557" y="1337"/>
                </a:cubicBezTo>
                <a:cubicBezTo>
                  <a:pt x="7538" y="1313"/>
                  <a:pt x="7538" y="1313"/>
                  <a:pt x="7538" y="1313"/>
                </a:cubicBezTo>
                <a:cubicBezTo>
                  <a:pt x="7497" y="1313"/>
                  <a:pt x="7497" y="1313"/>
                  <a:pt x="7497" y="1313"/>
                </a:cubicBezTo>
                <a:cubicBezTo>
                  <a:pt x="7497" y="1416"/>
                  <a:pt x="7497" y="1416"/>
                  <a:pt x="7497" y="1416"/>
                </a:cubicBezTo>
                <a:cubicBezTo>
                  <a:pt x="7483" y="1416"/>
                  <a:pt x="7483" y="1416"/>
                  <a:pt x="7483" y="1416"/>
                </a:cubicBezTo>
                <a:cubicBezTo>
                  <a:pt x="7483" y="1314"/>
                  <a:pt x="7483" y="1314"/>
                  <a:pt x="7483" y="1314"/>
                </a:cubicBezTo>
                <a:cubicBezTo>
                  <a:pt x="7465" y="1285"/>
                  <a:pt x="7465" y="1285"/>
                  <a:pt x="7465" y="1285"/>
                </a:cubicBezTo>
                <a:cubicBezTo>
                  <a:pt x="7452" y="1285"/>
                  <a:pt x="7452" y="1285"/>
                  <a:pt x="7452" y="1285"/>
                </a:cubicBezTo>
                <a:cubicBezTo>
                  <a:pt x="7452" y="1291"/>
                  <a:pt x="7452" y="1291"/>
                  <a:pt x="7452" y="1291"/>
                </a:cubicBezTo>
                <a:cubicBezTo>
                  <a:pt x="7441" y="1291"/>
                  <a:pt x="7441" y="1291"/>
                  <a:pt x="7441" y="1291"/>
                </a:cubicBezTo>
                <a:cubicBezTo>
                  <a:pt x="7441" y="1287"/>
                  <a:pt x="7441" y="1287"/>
                  <a:pt x="7441" y="1287"/>
                </a:cubicBezTo>
                <a:cubicBezTo>
                  <a:pt x="7430" y="1287"/>
                  <a:pt x="7430" y="1287"/>
                  <a:pt x="7430" y="1287"/>
                </a:cubicBezTo>
                <a:cubicBezTo>
                  <a:pt x="7430" y="1301"/>
                  <a:pt x="7430" y="1301"/>
                  <a:pt x="7430" y="1301"/>
                </a:cubicBezTo>
                <a:cubicBezTo>
                  <a:pt x="7383" y="1301"/>
                  <a:pt x="7383" y="1301"/>
                  <a:pt x="7383" y="1301"/>
                </a:cubicBezTo>
                <a:cubicBezTo>
                  <a:pt x="7383" y="1286"/>
                  <a:pt x="7383" y="1286"/>
                  <a:pt x="7383" y="1286"/>
                </a:cubicBezTo>
                <a:cubicBezTo>
                  <a:pt x="7370" y="1261"/>
                  <a:pt x="7370" y="1261"/>
                  <a:pt x="7370" y="1261"/>
                </a:cubicBezTo>
                <a:cubicBezTo>
                  <a:pt x="7326" y="1261"/>
                  <a:pt x="7326" y="1261"/>
                  <a:pt x="7326" y="1261"/>
                </a:cubicBezTo>
                <a:cubicBezTo>
                  <a:pt x="7326" y="1286"/>
                  <a:pt x="7326" y="1286"/>
                  <a:pt x="7326" y="1286"/>
                </a:cubicBezTo>
                <a:cubicBezTo>
                  <a:pt x="7297" y="1286"/>
                  <a:pt x="7297" y="1286"/>
                  <a:pt x="7297" y="1286"/>
                </a:cubicBezTo>
                <a:cubicBezTo>
                  <a:pt x="7297" y="1303"/>
                  <a:pt x="7297" y="1303"/>
                  <a:pt x="7297" y="1303"/>
                </a:cubicBezTo>
                <a:cubicBezTo>
                  <a:pt x="7292" y="1303"/>
                  <a:pt x="7292" y="1303"/>
                  <a:pt x="7292" y="1303"/>
                </a:cubicBezTo>
                <a:cubicBezTo>
                  <a:pt x="7292" y="1358"/>
                  <a:pt x="7292" y="1358"/>
                  <a:pt x="7292" y="1358"/>
                </a:cubicBezTo>
                <a:cubicBezTo>
                  <a:pt x="7281" y="1358"/>
                  <a:pt x="7281" y="1358"/>
                  <a:pt x="7281" y="1358"/>
                </a:cubicBezTo>
                <a:cubicBezTo>
                  <a:pt x="7281" y="1302"/>
                  <a:pt x="7281" y="1302"/>
                  <a:pt x="7281" y="1302"/>
                </a:cubicBezTo>
                <a:cubicBezTo>
                  <a:pt x="7273" y="1302"/>
                  <a:pt x="7273" y="1302"/>
                  <a:pt x="7273" y="1302"/>
                </a:cubicBezTo>
                <a:cubicBezTo>
                  <a:pt x="7273" y="1279"/>
                  <a:pt x="7273" y="1279"/>
                  <a:pt x="7273" y="1279"/>
                </a:cubicBezTo>
                <a:cubicBezTo>
                  <a:pt x="7210" y="1279"/>
                  <a:pt x="7210" y="1279"/>
                  <a:pt x="7210" y="1279"/>
                </a:cubicBezTo>
                <a:cubicBezTo>
                  <a:pt x="7210" y="1303"/>
                  <a:pt x="7210" y="1303"/>
                  <a:pt x="7210" y="1303"/>
                </a:cubicBezTo>
                <a:cubicBezTo>
                  <a:pt x="7179" y="1303"/>
                  <a:pt x="7179" y="1303"/>
                  <a:pt x="7179" y="1303"/>
                </a:cubicBezTo>
                <a:cubicBezTo>
                  <a:pt x="7179" y="1323"/>
                  <a:pt x="7179" y="1323"/>
                  <a:pt x="7179" y="1323"/>
                </a:cubicBezTo>
                <a:cubicBezTo>
                  <a:pt x="7170" y="1323"/>
                  <a:pt x="7170" y="1323"/>
                  <a:pt x="7170" y="1323"/>
                </a:cubicBezTo>
                <a:cubicBezTo>
                  <a:pt x="7170" y="1352"/>
                  <a:pt x="7170" y="1352"/>
                  <a:pt x="7170" y="1352"/>
                </a:cubicBezTo>
                <a:cubicBezTo>
                  <a:pt x="7090" y="1352"/>
                  <a:pt x="7090" y="1352"/>
                  <a:pt x="7090" y="1352"/>
                </a:cubicBezTo>
                <a:cubicBezTo>
                  <a:pt x="7090" y="1362"/>
                  <a:pt x="7090" y="1362"/>
                  <a:pt x="7090" y="1362"/>
                </a:cubicBezTo>
                <a:cubicBezTo>
                  <a:pt x="7069" y="1362"/>
                  <a:pt x="7069" y="1362"/>
                  <a:pt x="7069" y="1362"/>
                </a:cubicBezTo>
                <a:cubicBezTo>
                  <a:pt x="7069" y="1308"/>
                  <a:pt x="7069" y="1308"/>
                  <a:pt x="7069" y="1308"/>
                </a:cubicBezTo>
                <a:cubicBezTo>
                  <a:pt x="7036" y="1308"/>
                  <a:pt x="7036" y="1308"/>
                  <a:pt x="7036" y="1308"/>
                </a:cubicBezTo>
                <a:cubicBezTo>
                  <a:pt x="7036" y="1291"/>
                  <a:pt x="7036" y="1291"/>
                  <a:pt x="7036" y="1291"/>
                </a:cubicBezTo>
                <a:cubicBezTo>
                  <a:pt x="7010" y="1291"/>
                  <a:pt x="7010" y="1291"/>
                  <a:pt x="7010" y="1291"/>
                </a:cubicBezTo>
                <a:cubicBezTo>
                  <a:pt x="7010" y="1305"/>
                  <a:pt x="7010" y="1305"/>
                  <a:pt x="7010" y="1305"/>
                </a:cubicBezTo>
                <a:cubicBezTo>
                  <a:pt x="6993" y="1305"/>
                  <a:pt x="6993" y="1305"/>
                  <a:pt x="6993" y="1305"/>
                </a:cubicBezTo>
                <a:cubicBezTo>
                  <a:pt x="6993" y="1400"/>
                  <a:pt x="6993" y="1400"/>
                  <a:pt x="6993" y="1400"/>
                </a:cubicBezTo>
                <a:cubicBezTo>
                  <a:pt x="6972" y="1400"/>
                  <a:pt x="6972" y="1400"/>
                  <a:pt x="6972" y="1400"/>
                </a:cubicBezTo>
                <a:cubicBezTo>
                  <a:pt x="6972" y="1391"/>
                  <a:pt x="6972" y="1391"/>
                  <a:pt x="6972" y="1391"/>
                </a:cubicBezTo>
                <a:cubicBezTo>
                  <a:pt x="6952" y="1391"/>
                  <a:pt x="6952" y="1391"/>
                  <a:pt x="6952" y="1391"/>
                </a:cubicBezTo>
                <a:cubicBezTo>
                  <a:pt x="6952" y="1405"/>
                  <a:pt x="6952" y="1405"/>
                  <a:pt x="6952" y="1405"/>
                </a:cubicBezTo>
                <a:cubicBezTo>
                  <a:pt x="6936" y="1405"/>
                  <a:pt x="6936" y="1405"/>
                  <a:pt x="6936" y="1405"/>
                </a:cubicBezTo>
                <a:cubicBezTo>
                  <a:pt x="6936" y="1375"/>
                  <a:pt x="6936" y="1375"/>
                  <a:pt x="6936" y="1375"/>
                </a:cubicBezTo>
                <a:cubicBezTo>
                  <a:pt x="6922" y="1375"/>
                  <a:pt x="6922" y="1375"/>
                  <a:pt x="6922" y="1375"/>
                </a:cubicBezTo>
                <a:cubicBezTo>
                  <a:pt x="6922" y="1357"/>
                  <a:pt x="6922" y="1357"/>
                  <a:pt x="6922" y="1357"/>
                </a:cubicBezTo>
                <a:cubicBezTo>
                  <a:pt x="6906" y="1357"/>
                  <a:pt x="6906" y="1357"/>
                  <a:pt x="6906" y="1357"/>
                </a:cubicBezTo>
                <a:cubicBezTo>
                  <a:pt x="6886" y="1357"/>
                  <a:pt x="6886" y="1357"/>
                  <a:pt x="6886" y="1357"/>
                </a:cubicBezTo>
                <a:cubicBezTo>
                  <a:pt x="6886" y="1348"/>
                  <a:pt x="6886" y="1348"/>
                  <a:pt x="6886" y="1348"/>
                </a:cubicBezTo>
                <a:cubicBezTo>
                  <a:pt x="6852" y="1348"/>
                  <a:pt x="6852" y="1348"/>
                  <a:pt x="6852" y="1348"/>
                </a:cubicBezTo>
                <a:cubicBezTo>
                  <a:pt x="6852" y="1334"/>
                  <a:pt x="6852" y="1334"/>
                  <a:pt x="6852" y="1334"/>
                </a:cubicBezTo>
                <a:cubicBezTo>
                  <a:pt x="6839" y="1334"/>
                  <a:pt x="6839" y="1334"/>
                  <a:pt x="6839" y="1334"/>
                </a:cubicBezTo>
                <a:cubicBezTo>
                  <a:pt x="6839" y="1344"/>
                  <a:pt x="6839" y="1344"/>
                  <a:pt x="6839" y="1344"/>
                </a:cubicBezTo>
                <a:cubicBezTo>
                  <a:pt x="6786" y="1344"/>
                  <a:pt x="6786" y="1344"/>
                  <a:pt x="6786" y="1344"/>
                </a:cubicBezTo>
                <a:cubicBezTo>
                  <a:pt x="6786" y="1355"/>
                  <a:pt x="6786" y="1355"/>
                  <a:pt x="6786" y="1355"/>
                </a:cubicBezTo>
                <a:cubicBezTo>
                  <a:pt x="6776" y="1355"/>
                  <a:pt x="6776" y="1355"/>
                  <a:pt x="6776" y="1355"/>
                </a:cubicBezTo>
                <a:cubicBezTo>
                  <a:pt x="6776" y="1370"/>
                  <a:pt x="6776" y="1370"/>
                  <a:pt x="6776" y="1370"/>
                </a:cubicBezTo>
                <a:cubicBezTo>
                  <a:pt x="6766" y="1380"/>
                  <a:pt x="6766" y="1380"/>
                  <a:pt x="6766" y="1380"/>
                </a:cubicBezTo>
                <a:cubicBezTo>
                  <a:pt x="6766" y="1411"/>
                  <a:pt x="6766" y="1411"/>
                  <a:pt x="6766" y="1411"/>
                </a:cubicBezTo>
                <a:cubicBezTo>
                  <a:pt x="6755" y="1411"/>
                  <a:pt x="6755" y="1411"/>
                  <a:pt x="6755" y="1411"/>
                </a:cubicBezTo>
                <a:cubicBezTo>
                  <a:pt x="6755" y="1381"/>
                  <a:pt x="6755" y="1381"/>
                  <a:pt x="6755" y="1381"/>
                </a:cubicBezTo>
                <a:cubicBezTo>
                  <a:pt x="6744" y="1367"/>
                  <a:pt x="6744" y="1367"/>
                  <a:pt x="6744" y="1367"/>
                </a:cubicBezTo>
                <a:cubicBezTo>
                  <a:pt x="6744" y="1291"/>
                  <a:pt x="6744" y="1291"/>
                  <a:pt x="6744" y="1291"/>
                </a:cubicBezTo>
                <a:cubicBezTo>
                  <a:pt x="6727" y="1291"/>
                  <a:pt x="6727" y="1291"/>
                  <a:pt x="6727" y="1291"/>
                </a:cubicBezTo>
                <a:cubicBezTo>
                  <a:pt x="6727" y="1217"/>
                  <a:pt x="6727" y="1217"/>
                  <a:pt x="6727" y="1217"/>
                </a:cubicBezTo>
                <a:cubicBezTo>
                  <a:pt x="6670" y="1217"/>
                  <a:pt x="6670" y="1217"/>
                  <a:pt x="6670" y="1217"/>
                </a:cubicBezTo>
                <a:cubicBezTo>
                  <a:pt x="6670" y="1194"/>
                  <a:pt x="6670" y="1194"/>
                  <a:pt x="6670" y="1194"/>
                </a:cubicBezTo>
                <a:cubicBezTo>
                  <a:pt x="6640" y="1194"/>
                  <a:pt x="6640" y="1194"/>
                  <a:pt x="6640" y="1194"/>
                </a:cubicBezTo>
                <a:cubicBezTo>
                  <a:pt x="6640" y="1246"/>
                  <a:pt x="6640" y="1246"/>
                  <a:pt x="6640" y="1246"/>
                </a:cubicBezTo>
                <a:cubicBezTo>
                  <a:pt x="6625" y="1246"/>
                  <a:pt x="6625" y="1246"/>
                  <a:pt x="6625" y="1246"/>
                </a:cubicBezTo>
                <a:cubicBezTo>
                  <a:pt x="6625" y="1229"/>
                  <a:pt x="6625" y="1229"/>
                  <a:pt x="6625" y="1229"/>
                </a:cubicBezTo>
                <a:cubicBezTo>
                  <a:pt x="6625" y="1229"/>
                  <a:pt x="6614" y="1229"/>
                  <a:pt x="6609" y="1229"/>
                </a:cubicBezTo>
                <a:cubicBezTo>
                  <a:pt x="6604" y="1229"/>
                  <a:pt x="6604" y="1246"/>
                  <a:pt x="6604" y="1246"/>
                </a:cubicBezTo>
                <a:cubicBezTo>
                  <a:pt x="6604" y="1293"/>
                  <a:pt x="6604" y="1293"/>
                  <a:pt x="6604" y="1293"/>
                </a:cubicBezTo>
                <a:cubicBezTo>
                  <a:pt x="6562" y="1293"/>
                  <a:pt x="6562" y="1293"/>
                  <a:pt x="6562" y="1293"/>
                </a:cubicBezTo>
                <a:cubicBezTo>
                  <a:pt x="6562" y="1130"/>
                  <a:pt x="6562" y="1130"/>
                  <a:pt x="6562" y="1130"/>
                </a:cubicBezTo>
                <a:cubicBezTo>
                  <a:pt x="6505" y="1130"/>
                  <a:pt x="6505" y="1130"/>
                  <a:pt x="6505" y="1130"/>
                </a:cubicBezTo>
                <a:cubicBezTo>
                  <a:pt x="6505" y="1157"/>
                  <a:pt x="6505" y="1157"/>
                  <a:pt x="6505" y="1157"/>
                </a:cubicBezTo>
                <a:cubicBezTo>
                  <a:pt x="6481" y="1157"/>
                  <a:pt x="6477" y="1169"/>
                  <a:pt x="6477" y="1169"/>
                </a:cubicBezTo>
                <a:cubicBezTo>
                  <a:pt x="6450" y="1169"/>
                  <a:pt x="6450" y="1169"/>
                  <a:pt x="6450" y="1169"/>
                </a:cubicBezTo>
                <a:cubicBezTo>
                  <a:pt x="6450" y="1202"/>
                  <a:pt x="6450" y="1202"/>
                  <a:pt x="6450" y="1202"/>
                </a:cubicBezTo>
                <a:cubicBezTo>
                  <a:pt x="6438" y="1202"/>
                  <a:pt x="6438" y="1202"/>
                  <a:pt x="6438" y="1202"/>
                </a:cubicBezTo>
                <a:cubicBezTo>
                  <a:pt x="6438" y="1333"/>
                  <a:pt x="6438" y="1333"/>
                  <a:pt x="6438" y="1333"/>
                </a:cubicBezTo>
                <a:cubicBezTo>
                  <a:pt x="6415" y="1333"/>
                  <a:pt x="6415" y="1333"/>
                  <a:pt x="6415" y="1333"/>
                </a:cubicBezTo>
                <a:cubicBezTo>
                  <a:pt x="6415" y="1315"/>
                  <a:pt x="6415" y="1315"/>
                  <a:pt x="6415" y="1315"/>
                </a:cubicBezTo>
                <a:cubicBezTo>
                  <a:pt x="6401" y="1301"/>
                  <a:pt x="6401" y="1301"/>
                  <a:pt x="6401" y="1301"/>
                </a:cubicBezTo>
                <a:cubicBezTo>
                  <a:pt x="6394" y="1301"/>
                  <a:pt x="6394" y="1301"/>
                  <a:pt x="6394" y="1301"/>
                </a:cubicBezTo>
                <a:cubicBezTo>
                  <a:pt x="6381" y="1311"/>
                  <a:pt x="6381" y="1311"/>
                  <a:pt x="6381" y="1311"/>
                </a:cubicBezTo>
                <a:cubicBezTo>
                  <a:pt x="6381" y="1078"/>
                  <a:pt x="6381" y="1078"/>
                  <a:pt x="6381" y="1078"/>
                </a:cubicBezTo>
                <a:cubicBezTo>
                  <a:pt x="6322" y="1065"/>
                  <a:pt x="6322" y="1065"/>
                  <a:pt x="6322" y="1065"/>
                </a:cubicBezTo>
                <a:cubicBezTo>
                  <a:pt x="6297" y="1065"/>
                  <a:pt x="6297" y="1065"/>
                  <a:pt x="6297" y="1065"/>
                </a:cubicBezTo>
                <a:cubicBezTo>
                  <a:pt x="6297" y="1080"/>
                  <a:pt x="6297" y="1080"/>
                  <a:pt x="6297" y="1080"/>
                </a:cubicBezTo>
                <a:cubicBezTo>
                  <a:pt x="6280" y="1080"/>
                  <a:pt x="6280" y="1080"/>
                  <a:pt x="6280" y="1080"/>
                </a:cubicBezTo>
                <a:cubicBezTo>
                  <a:pt x="6280" y="1135"/>
                  <a:pt x="6280" y="1135"/>
                  <a:pt x="6280" y="1135"/>
                </a:cubicBezTo>
                <a:cubicBezTo>
                  <a:pt x="6264" y="1135"/>
                  <a:pt x="6264" y="1135"/>
                  <a:pt x="6264" y="1135"/>
                </a:cubicBezTo>
                <a:cubicBezTo>
                  <a:pt x="6264" y="1207"/>
                  <a:pt x="6264" y="1207"/>
                  <a:pt x="6264" y="1207"/>
                </a:cubicBezTo>
                <a:cubicBezTo>
                  <a:pt x="6242" y="1207"/>
                  <a:pt x="6242" y="1207"/>
                  <a:pt x="6242" y="1207"/>
                </a:cubicBezTo>
                <a:cubicBezTo>
                  <a:pt x="6242" y="1181"/>
                  <a:pt x="6242" y="1181"/>
                  <a:pt x="6242" y="1181"/>
                </a:cubicBezTo>
                <a:cubicBezTo>
                  <a:pt x="6214" y="1181"/>
                  <a:pt x="6214" y="1181"/>
                  <a:pt x="6214" y="1181"/>
                </a:cubicBezTo>
                <a:cubicBezTo>
                  <a:pt x="6214" y="1098"/>
                  <a:pt x="6214" y="1098"/>
                  <a:pt x="6214" y="1098"/>
                </a:cubicBezTo>
                <a:cubicBezTo>
                  <a:pt x="6196" y="1098"/>
                  <a:pt x="6196" y="1098"/>
                  <a:pt x="6196" y="1098"/>
                </a:cubicBezTo>
                <a:cubicBezTo>
                  <a:pt x="6196" y="1048"/>
                  <a:pt x="6196" y="1048"/>
                  <a:pt x="6196" y="1048"/>
                </a:cubicBezTo>
                <a:cubicBezTo>
                  <a:pt x="6114" y="1039"/>
                  <a:pt x="6114" y="1039"/>
                  <a:pt x="6114" y="1039"/>
                </a:cubicBezTo>
                <a:cubicBezTo>
                  <a:pt x="6114" y="1024"/>
                  <a:pt x="6114" y="1024"/>
                  <a:pt x="6114" y="1024"/>
                </a:cubicBezTo>
                <a:cubicBezTo>
                  <a:pt x="5961" y="1014"/>
                  <a:pt x="5961" y="1014"/>
                  <a:pt x="5961" y="1014"/>
                </a:cubicBezTo>
                <a:cubicBezTo>
                  <a:pt x="5961" y="823"/>
                  <a:pt x="5961" y="823"/>
                  <a:pt x="5961" y="823"/>
                </a:cubicBezTo>
                <a:cubicBezTo>
                  <a:pt x="5826" y="790"/>
                  <a:pt x="5826" y="790"/>
                  <a:pt x="5826" y="790"/>
                </a:cubicBezTo>
                <a:cubicBezTo>
                  <a:pt x="5688" y="818"/>
                  <a:pt x="5688" y="818"/>
                  <a:pt x="5688" y="818"/>
                </a:cubicBezTo>
                <a:cubicBezTo>
                  <a:pt x="5688" y="1359"/>
                  <a:pt x="5688" y="1359"/>
                  <a:pt x="5688" y="1359"/>
                </a:cubicBezTo>
                <a:cubicBezTo>
                  <a:pt x="5605" y="1359"/>
                  <a:pt x="5605" y="1359"/>
                  <a:pt x="5605" y="1359"/>
                </a:cubicBezTo>
                <a:cubicBezTo>
                  <a:pt x="5605" y="451"/>
                  <a:pt x="5605" y="451"/>
                  <a:pt x="5605" y="451"/>
                </a:cubicBezTo>
                <a:cubicBezTo>
                  <a:pt x="5468" y="487"/>
                  <a:pt x="5468" y="487"/>
                  <a:pt x="5468" y="487"/>
                </a:cubicBezTo>
                <a:cubicBezTo>
                  <a:pt x="5468" y="1274"/>
                  <a:pt x="5468" y="1274"/>
                  <a:pt x="5468" y="1274"/>
                </a:cubicBezTo>
                <a:cubicBezTo>
                  <a:pt x="5414" y="1274"/>
                  <a:pt x="5414" y="1274"/>
                  <a:pt x="5414" y="1274"/>
                </a:cubicBezTo>
                <a:cubicBezTo>
                  <a:pt x="5414" y="683"/>
                  <a:pt x="5414" y="683"/>
                  <a:pt x="5414" y="683"/>
                </a:cubicBezTo>
                <a:cubicBezTo>
                  <a:pt x="5404" y="683"/>
                  <a:pt x="5404" y="683"/>
                  <a:pt x="5404" y="683"/>
                </a:cubicBezTo>
                <a:cubicBezTo>
                  <a:pt x="5404" y="674"/>
                  <a:pt x="5404" y="674"/>
                  <a:pt x="5404" y="674"/>
                </a:cubicBezTo>
                <a:cubicBezTo>
                  <a:pt x="5396" y="674"/>
                  <a:pt x="5396" y="674"/>
                  <a:pt x="5396" y="674"/>
                </a:cubicBezTo>
                <a:cubicBezTo>
                  <a:pt x="5396" y="655"/>
                  <a:pt x="5396" y="655"/>
                  <a:pt x="5396" y="655"/>
                </a:cubicBezTo>
                <a:cubicBezTo>
                  <a:pt x="5384" y="655"/>
                  <a:pt x="5384" y="655"/>
                  <a:pt x="5384" y="655"/>
                </a:cubicBezTo>
                <a:cubicBezTo>
                  <a:pt x="5384" y="634"/>
                  <a:pt x="5384" y="634"/>
                  <a:pt x="5384" y="634"/>
                </a:cubicBezTo>
                <a:cubicBezTo>
                  <a:pt x="5367" y="634"/>
                  <a:pt x="5367" y="634"/>
                  <a:pt x="5367" y="634"/>
                </a:cubicBezTo>
                <a:cubicBezTo>
                  <a:pt x="5367" y="615"/>
                  <a:pt x="5367" y="615"/>
                  <a:pt x="5367" y="615"/>
                </a:cubicBezTo>
                <a:cubicBezTo>
                  <a:pt x="5360" y="615"/>
                  <a:pt x="5360" y="615"/>
                  <a:pt x="5360" y="615"/>
                </a:cubicBezTo>
                <a:cubicBezTo>
                  <a:pt x="5360" y="593"/>
                  <a:pt x="5360" y="593"/>
                  <a:pt x="5360" y="593"/>
                </a:cubicBezTo>
                <a:cubicBezTo>
                  <a:pt x="5353" y="532"/>
                  <a:pt x="5353" y="532"/>
                  <a:pt x="5353" y="532"/>
                </a:cubicBezTo>
                <a:cubicBezTo>
                  <a:pt x="5346" y="593"/>
                  <a:pt x="5346" y="593"/>
                  <a:pt x="5346" y="593"/>
                </a:cubicBezTo>
                <a:cubicBezTo>
                  <a:pt x="5346" y="615"/>
                  <a:pt x="5346" y="615"/>
                  <a:pt x="5346" y="615"/>
                </a:cubicBezTo>
                <a:cubicBezTo>
                  <a:pt x="5339" y="615"/>
                  <a:pt x="5339" y="615"/>
                  <a:pt x="5339" y="615"/>
                </a:cubicBezTo>
                <a:cubicBezTo>
                  <a:pt x="5339" y="634"/>
                  <a:pt x="5339" y="634"/>
                  <a:pt x="5339" y="634"/>
                </a:cubicBezTo>
                <a:cubicBezTo>
                  <a:pt x="5322" y="634"/>
                  <a:pt x="5322" y="634"/>
                  <a:pt x="5322" y="634"/>
                </a:cubicBezTo>
                <a:cubicBezTo>
                  <a:pt x="5322" y="655"/>
                  <a:pt x="5322" y="655"/>
                  <a:pt x="5322" y="655"/>
                </a:cubicBezTo>
                <a:cubicBezTo>
                  <a:pt x="5310" y="655"/>
                  <a:pt x="5310" y="655"/>
                  <a:pt x="5310" y="655"/>
                </a:cubicBezTo>
                <a:cubicBezTo>
                  <a:pt x="5310" y="674"/>
                  <a:pt x="5310" y="674"/>
                  <a:pt x="5310" y="674"/>
                </a:cubicBezTo>
                <a:cubicBezTo>
                  <a:pt x="5302" y="674"/>
                  <a:pt x="5302" y="674"/>
                  <a:pt x="5302" y="674"/>
                </a:cubicBezTo>
                <a:cubicBezTo>
                  <a:pt x="5302" y="683"/>
                  <a:pt x="5302" y="683"/>
                  <a:pt x="5302" y="683"/>
                </a:cubicBezTo>
                <a:cubicBezTo>
                  <a:pt x="5292" y="683"/>
                  <a:pt x="5292" y="683"/>
                  <a:pt x="5292" y="683"/>
                </a:cubicBezTo>
                <a:cubicBezTo>
                  <a:pt x="5292" y="1274"/>
                  <a:pt x="5292" y="1274"/>
                  <a:pt x="5292" y="1274"/>
                </a:cubicBezTo>
                <a:cubicBezTo>
                  <a:pt x="5260" y="1274"/>
                  <a:pt x="5260" y="1274"/>
                  <a:pt x="5260" y="1274"/>
                </a:cubicBezTo>
                <a:cubicBezTo>
                  <a:pt x="5260" y="792"/>
                  <a:pt x="5260" y="792"/>
                  <a:pt x="5260" y="792"/>
                </a:cubicBezTo>
                <a:cubicBezTo>
                  <a:pt x="5098" y="792"/>
                  <a:pt x="5098" y="792"/>
                  <a:pt x="5098" y="792"/>
                </a:cubicBezTo>
                <a:cubicBezTo>
                  <a:pt x="5073" y="817"/>
                  <a:pt x="5073" y="817"/>
                  <a:pt x="5073" y="817"/>
                </a:cubicBezTo>
                <a:cubicBezTo>
                  <a:pt x="5073" y="1219"/>
                  <a:pt x="5073" y="1219"/>
                  <a:pt x="5073" y="1219"/>
                </a:cubicBezTo>
                <a:cubicBezTo>
                  <a:pt x="5044" y="1219"/>
                  <a:pt x="5044" y="1219"/>
                  <a:pt x="5044" y="1219"/>
                </a:cubicBezTo>
                <a:cubicBezTo>
                  <a:pt x="5031" y="1237"/>
                  <a:pt x="5031" y="1237"/>
                  <a:pt x="5031" y="1237"/>
                </a:cubicBezTo>
                <a:cubicBezTo>
                  <a:pt x="5031" y="1419"/>
                  <a:pt x="5031" y="1419"/>
                  <a:pt x="5031" y="1419"/>
                </a:cubicBezTo>
                <a:cubicBezTo>
                  <a:pt x="5007" y="1419"/>
                  <a:pt x="5007" y="1419"/>
                  <a:pt x="5007" y="1419"/>
                </a:cubicBezTo>
                <a:cubicBezTo>
                  <a:pt x="5007" y="1089"/>
                  <a:pt x="5007" y="1089"/>
                  <a:pt x="5007" y="1089"/>
                </a:cubicBezTo>
                <a:cubicBezTo>
                  <a:pt x="4993" y="1089"/>
                  <a:pt x="4993" y="1089"/>
                  <a:pt x="4993" y="1089"/>
                </a:cubicBezTo>
                <a:cubicBezTo>
                  <a:pt x="4993" y="1050"/>
                  <a:pt x="4993" y="1050"/>
                  <a:pt x="4993" y="1050"/>
                </a:cubicBezTo>
                <a:cubicBezTo>
                  <a:pt x="4981" y="1050"/>
                  <a:pt x="4981" y="1050"/>
                  <a:pt x="4981" y="1050"/>
                </a:cubicBezTo>
                <a:cubicBezTo>
                  <a:pt x="4981" y="1026"/>
                  <a:pt x="4981" y="1026"/>
                  <a:pt x="4981" y="1026"/>
                </a:cubicBezTo>
                <a:cubicBezTo>
                  <a:pt x="4959" y="1026"/>
                  <a:pt x="4959" y="1026"/>
                  <a:pt x="4959" y="1026"/>
                </a:cubicBezTo>
                <a:cubicBezTo>
                  <a:pt x="4945" y="1016"/>
                  <a:pt x="4945" y="1016"/>
                  <a:pt x="4945" y="1016"/>
                </a:cubicBezTo>
                <a:cubicBezTo>
                  <a:pt x="4945" y="887"/>
                  <a:pt x="4945" y="887"/>
                  <a:pt x="4945" y="887"/>
                </a:cubicBezTo>
                <a:cubicBezTo>
                  <a:pt x="4841" y="919"/>
                  <a:pt x="4841" y="919"/>
                  <a:pt x="4841" y="919"/>
                </a:cubicBezTo>
                <a:cubicBezTo>
                  <a:pt x="4819" y="902"/>
                  <a:pt x="4819" y="902"/>
                  <a:pt x="4819" y="902"/>
                </a:cubicBezTo>
                <a:cubicBezTo>
                  <a:pt x="4819" y="685"/>
                  <a:pt x="4819" y="685"/>
                  <a:pt x="4819" y="685"/>
                </a:cubicBezTo>
                <a:cubicBezTo>
                  <a:pt x="4750" y="668"/>
                  <a:pt x="4750" y="668"/>
                  <a:pt x="4750" y="668"/>
                </a:cubicBezTo>
                <a:cubicBezTo>
                  <a:pt x="4616" y="723"/>
                  <a:pt x="4616" y="723"/>
                  <a:pt x="4616" y="723"/>
                </a:cubicBezTo>
                <a:cubicBezTo>
                  <a:pt x="4616" y="734"/>
                  <a:pt x="4616" y="734"/>
                  <a:pt x="4616" y="734"/>
                </a:cubicBezTo>
                <a:cubicBezTo>
                  <a:pt x="4593" y="720"/>
                  <a:pt x="4593" y="720"/>
                  <a:pt x="4593" y="720"/>
                </a:cubicBezTo>
                <a:cubicBezTo>
                  <a:pt x="4574" y="720"/>
                  <a:pt x="4574" y="720"/>
                  <a:pt x="4574" y="720"/>
                </a:cubicBezTo>
                <a:cubicBezTo>
                  <a:pt x="4574" y="740"/>
                  <a:pt x="4574" y="740"/>
                  <a:pt x="4574" y="740"/>
                </a:cubicBezTo>
                <a:cubicBezTo>
                  <a:pt x="4551" y="740"/>
                  <a:pt x="4551" y="740"/>
                  <a:pt x="4551" y="740"/>
                </a:cubicBezTo>
                <a:cubicBezTo>
                  <a:pt x="4551" y="807"/>
                  <a:pt x="4551" y="807"/>
                  <a:pt x="4551" y="807"/>
                </a:cubicBezTo>
                <a:cubicBezTo>
                  <a:pt x="4540" y="807"/>
                  <a:pt x="4540" y="807"/>
                  <a:pt x="4540" y="807"/>
                </a:cubicBezTo>
                <a:cubicBezTo>
                  <a:pt x="4540" y="1250"/>
                  <a:pt x="4540" y="1250"/>
                  <a:pt x="4540" y="1250"/>
                </a:cubicBezTo>
                <a:cubicBezTo>
                  <a:pt x="4523" y="1250"/>
                  <a:pt x="4523" y="1250"/>
                  <a:pt x="4523" y="1250"/>
                </a:cubicBezTo>
                <a:cubicBezTo>
                  <a:pt x="4516" y="1237"/>
                  <a:pt x="4516" y="1237"/>
                  <a:pt x="4516" y="1237"/>
                </a:cubicBezTo>
                <a:cubicBezTo>
                  <a:pt x="4516" y="1205"/>
                  <a:pt x="4516" y="1205"/>
                  <a:pt x="4516" y="1205"/>
                </a:cubicBezTo>
                <a:cubicBezTo>
                  <a:pt x="4500" y="1205"/>
                  <a:pt x="4500" y="1205"/>
                  <a:pt x="4500" y="1205"/>
                </a:cubicBezTo>
                <a:cubicBezTo>
                  <a:pt x="4500" y="1239"/>
                  <a:pt x="4500" y="1239"/>
                  <a:pt x="4500" y="1239"/>
                </a:cubicBezTo>
                <a:cubicBezTo>
                  <a:pt x="4495" y="1234"/>
                  <a:pt x="4495" y="1234"/>
                  <a:pt x="4495" y="1234"/>
                </a:cubicBezTo>
                <a:cubicBezTo>
                  <a:pt x="4495" y="1245"/>
                  <a:pt x="4495" y="1245"/>
                  <a:pt x="4495" y="1245"/>
                </a:cubicBezTo>
                <a:cubicBezTo>
                  <a:pt x="4482" y="1245"/>
                  <a:pt x="4482" y="1245"/>
                  <a:pt x="4482" y="1245"/>
                </a:cubicBezTo>
                <a:cubicBezTo>
                  <a:pt x="4482" y="1255"/>
                  <a:pt x="4482" y="1255"/>
                  <a:pt x="4482" y="1255"/>
                </a:cubicBezTo>
                <a:cubicBezTo>
                  <a:pt x="4474" y="1255"/>
                  <a:pt x="4474" y="1255"/>
                  <a:pt x="4474" y="1255"/>
                </a:cubicBezTo>
                <a:cubicBezTo>
                  <a:pt x="4474" y="1263"/>
                  <a:pt x="4474" y="1263"/>
                  <a:pt x="4474" y="1263"/>
                </a:cubicBezTo>
                <a:cubicBezTo>
                  <a:pt x="4452" y="1263"/>
                  <a:pt x="4452" y="1263"/>
                  <a:pt x="4452" y="1263"/>
                </a:cubicBezTo>
                <a:cubicBezTo>
                  <a:pt x="4452" y="1251"/>
                  <a:pt x="4452" y="1251"/>
                  <a:pt x="4452" y="1251"/>
                </a:cubicBezTo>
                <a:cubicBezTo>
                  <a:pt x="4468" y="1248"/>
                  <a:pt x="4468" y="1248"/>
                  <a:pt x="4468" y="1248"/>
                </a:cubicBezTo>
                <a:cubicBezTo>
                  <a:pt x="4468" y="1242"/>
                  <a:pt x="4468" y="1242"/>
                  <a:pt x="4468" y="1242"/>
                </a:cubicBezTo>
                <a:cubicBezTo>
                  <a:pt x="4407" y="1242"/>
                  <a:pt x="4407" y="1242"/>
                  <a:pt x="4407" y="1242"/>
                </a:cubicBezTo>
                <a:cubicBezTo>
                  <a:pt x="4409" y="1247"/>
                  <a:pt x="4409" y="1247"/>
                  <a:pt x="4409" y="1247"/>
                </a:cubicBezTo>
                <a:cubicBezTo>
                  <a:pt x="4421" y="1249"/>
                  <a:pt x="4421" y="1249"/>
                  <a:pt x="4421" y="1249"/>
                </a:cubicBezTo>
                <a:cubicBezTo>
                  <a:pt x="4421" y="1260"/>
                  <a:pt x="4421" y="1260"/>
                  <a:pt x="4421" y="1260"/>
                </a:cubicBezTo>
                <a:cubicBezTo>
                  <a:pt x="4398" y="1265"/>
                  <a:pt x="4398" y="1265"/>
                  <a:pt x="4398" y="1265"/>
                </a:cubicBezTo>
                <a:cubicBezTo>
                  <a:pt x="4369" y="1201"/>
                  <a:pt x="4369" y="1201"/>
                  <a:pt x="4369" y="1201"/>
                </a:cubicBezTo>
                <a:cubicBezTo>
                  <a:pt x="4369" y="1161"/>
                  <a:pt x="4369" y="1161"/>
                  <a:pt x="4369" y="1161"/>
                </a:cubicBezTo>
                <a:cubicBezTo>
                  <a:pt x="4369" y="948"/>
                  <a:pt x="4369" y="948"/>
                  <a:pt x="4369" y="948"/>
                </a:cubicBezTo>
                <a:cubicBezTo>
                  <a:pt x="4369" y="948"/>
                  <a:pt x="4379" y="944"/>
                  <a:pt x="4379" y="932"/>
                </a:cubicBezTo>
                <a:cubicBezTo>
                  <a:pt x="4379" y="920"/>
                  <a:pt x="4346" y="917"/>
                  <a:pt x="4333" y="917"/>
                </a:cubicBezTo>
                <a:cubicBezTo>
                  <a:pt x="4320" y="917"/>
                  <a:pt x="4287" y="920"/>
                  <a:pt x="4287" y="932"/>
                </a:cubicBezTo>
                <a:cubicBezTo>
                  <a:pt x="4287" y="944"/>
                  <a:pt x="4297" y="948"/>
                  <a:pt x="4297" y="948"/>
                </a:cubicBezTo>
                <a:cubicBezTo>
                  <a:pt x="4297" y="1161"/>
                  <a:pt x="4297" y="1161"/>
                  <a:pt x="4297" y="1161"/>
                </a:cubicBezTo>
                <a:cubicBezTo>
                  <a:pt x="4286" y="1161"/>
                  <a:pt x="4286" y="1161"/>
                  <a:pt x="4286" y="1161"/>
                </a:cubicBezTo>
                <a:cubicBezTo>
                  <a:pt x="4286" y="1131"/>
                  <a:pt x="4286" y="1131"/>
                  <a:pt x="4286" y="1131"/>
                </a:cubicBezTo>
                <a:cubicBezTo>
                  <a:pt x="4238" y="1091"/>
                  <a:pt x="4238" y="1091"/>
                  <a:pt x="4238" y="1091"/>
                </a:cubicBezTo>
                <a:cubicBezTo>
                  <a:pt x="4238" y="974"/>
                  <a:pt x="4238" y="974"/>
                  <a:pt x="4238" y="974"/>
                </a:cubicBezTo>
                <a:cubicBezTo>
                  <a:pt x="4223" y="974"/>
                  <a:pt x="4223" y="974"/>
                  <a:pt x="4223" y="974"/>
                </a:cubicBezTo>
                <a:cubicBezTo>
                  <a:pt x="4166" y="1010"/>
                  <a:pt x="4166" y="1010"/>
                  <a:pt x="4166" y="1010"/>
                </a:cubicBezTo>
                <a:cubicBezTo>
                  <a:pt x="4166" y="995"/>
                  <a:pt x="4166" y="995"/>
                  <a:pt x="4166" y="995"/>
                </a:cubicBezTo>
                <a:cubicBezTo>
                  <a:pt x="4087" y="995"/>
                  <a:pt x="4087" y="995"/>
                  <a:pt x="4087" y="995"/>
                </a:cubicBezTo>
                <a:cubicBezTo>
                  <a:pt x="4087" y="1012"/>
                  <a:pt x="4087" y="1012"/>
                  <a:pt x="4087" y="1012"/>
                </a:cubicBezTo>
                <a:cubicBezTo>
                  <a:pt x="4069" y="1012"/>
                  <a:pt x="4069" y="1012"/>
                  <a:pt x="4069" y="1012"/>
                </a:cubicBezTo>
                <a:cubicBezTo>
                  <a:pt x="4069" y="1130"/>
                  <a:pt x="4069" y="1130"/>
                  <a:pt x="4069" y="1130"/>
                </a:cubicBezTo>
                <a:cubicBezTo>
                  <a:pt x="4046" y="1117"/>
                  <a:pt x="4046" y="1117"/>
                  <a:pt x="4046" y="1117"/>
                </a:cubicBezTo>
                <a:cubicBezTo>
                  <a:pt x="4046" y="1088"/>
                  <a:pt x="4046" y="1088"/>
                  <a:pt x="4046" y="1088"/>
                </a:cubicBezTo>
                <a:cubicBezTo>
                  <a:pt x="4039" y="1088"/>
                  <a:pt x="4039" y="1088"/>
                  <a:pt x="4039" y="1088"/>
                </a:cubicBezTo>
                <a:cubicBezTo>
                  <a:pt x="4039" y="1118"/>
                  <a:pt x="4039" y="1118"/>
                  <a:pt x="4039" y="1118"/>
                </a:cubicBezTo>
                <a:cubicBezTo>
                  <a:pt x="4032" y="1118"/>
                  <a:pt x="4032" y="1118"/>
                  <a:pt x="4032" y="1118"/>
                </a:cubicBezTo>
                <a:cubicBezTo>
                  <a:pt x="4032" y="1061"/>
                  <a:pt x="4032" y="1061"/>
                  <a:pt x="4032" y="1061"/>
                </a:cubicBezTo>
                <a:cubicBezTo>
                  <a:pt x="3989" y="1061"/>
                  <a:pt x="3989" y="1061"/>
                  <a:pt x="3989" y="1061"/>
                </a:cubicBezTo>
                <a:cubicBezTo>
                  <a:pt x="3989" y="1052"/>
                  <a:pt x="3984" y="1018"/>
                  <a:pt x="3943" y="995"/>
                </a:cubicBezTo>
                <a:cubicBezTo>
                  <a:pt x="3943" y="975"/>
                  <a:pt x="3943" y="975"/>
                  <a:pt x="3943" y="975"/>
                </a:cubicBezTo>
                <a:cubicBezTo>
                  <a:pt x="3933" y="975"/>
                  <a:pt x="3933" y="975"/>
                  <a:pt x="3933" y="975"/>
                </a:cubicBezTo>
                <a:cubicBezTo>
                  <a:pt x="3923" y="975"/>
                  <a:pt x="3923" y="975"/>
                  <a:pt x="3923" y="975"/>
                </a:cubicBezTo>
                <a:cubicBezTo>
                  <a:pt x="3923" y="995"/>
                  <a:pt x="3923" y="995"/>
                  <a:pt x="3923" y="995"/>
                </a:cubicBezTo>
                <a:cubicBezTo>
                  <a:pt x="3882" y="1018"/>
                  <a:pt x="3877" y="1052"/>
                  <a:pt x="3877" y="1061"/>
                </a:cubicBezTo>
                <a:cubicBezTo>
                  <a:pt x="3877" y="1070"/>
                  <a:pt x="3885" y="1078"/>
                  <a:pt x="3885" y="1078"/>
                </a:cubicBezTo>
                <a:cubicBezTo>
                  <a:pt x="3859" y="1078"/>
                  <a:pt x="3859" y="1078"/>
                  <a:pt x="3859" y="1078"/>
                </a:cubicBezTo>
                <a:cubicBezTo>
                  <a:pt x="3846" y="1078"/>
                  <a:pt x="3846" y="1078"/>
                  <a:pt x="3846" y="1078"/>
                </a:cubicBezTo>
                <a:cubicBezTo>
                  <a:pt x="3809" y="1051"/>
                  <a:pt x="3809" y="1051"/>
                  <a:pt x="3809" y="1051"/>
                </a:cubicBezTo>
                <a:cubicBezTo>
                  <a:pt x="3781" y="1070"/>
                  <a:pt x="3781" y="1070"/>
                  <a:pt x="3781" y="1070"/>
                </a:cubicBezTo>
                <a:cubicBezTo>
                  <a:pt x="3770" y="1080"/>
                  <a:pt x="3770" y="1080"/>
                  <a:pt x="3770" y="1080"/>
                </a:cubicBezTo>
                <a:cubicBezTo>
                  <a:pt x="3742" y="1080"/>
                  <a:pt x="3742" y="1080"/>
                  <a:pt x="3742" y="1080"/>
                </a:cubicBezTo>
                <a:cubicBezTo>
                  <a:pt x="3742" y="1095"/>
                  <a:pt x="3742" y="1095"/>
                  <a:pt x="3742" y="1095"/>
                </a:cubicBezTo>
                <a:cubicBezTo>
                  <a:pt x="3759" y="1095"/>
                  <a:pt x="3763" y="1109"/>
                  <a:pt x="3763" y="1109"/>
                </a:cubicBezTo>
                <a:cubicBezTo>
                  <a:pt x="3763" y="1133"/>
                  <a:pt x="3763" y="1133"/>
                  <a:pt x="3763" y="1133"/>
                </a:cubicBezTo>
                <a:cubicBezTo>
                  <a:pt x="3734" y="1133"/>
                  <a:pt x="3734" y="1133"/>
                  <a:pt x="3734" y="1133"/>
                </a:cubicBezTo>
                <a:cubicBezTo>
                  <a:pt x="3734" y="1123"/>
                  <a:pt x="3734" y="1123"/>
                  <a:pt x="3734" y="1123"/>
                </a:cubicBezTo>
                <a:cubicBezTo>
                  <a:pt x="3673" y="1123"/>
                  <a:pt x="3673" y="1123"/>
                  <a:pt x="3673" y="1123"/>
                </a:cubicBezTo>
                <a:cubicBezTo>
                  <a:pt x="3673" y="1147"/>
                  <a:pt x="3673" y="1147"/>
                  <a:pt x="3673" y="1147"/>
                </a:cubicBezTo>
                <a:cubicBezTo>
                  <a:pt x="3635" y="1147"/>
                  <a:pt x="3635" y="1147"/>
                  <a:pt x="3635" y="1147"/>
                </a:cubicBezTo>
                <a:cubicBezTo>
                  <a:pt x="3635" y="1405"/>
                  <a:pt x="3635" y="1405"/>
                  <a:pt x="3635" y="1405"/>
                </a:cubicBezTo>
                <a:cubicBezTo>
                  <a:pt x="3585" y="1405"/>
                  <a:pt x="3585" y="1405"/>
                  <a:pt x="3585" y="1405"/>
                </a:cubicBezTo>
                <a:cubicBezTo>
                  <a:pt x="3585" y="1415"/>
                  <a:pt x="3585" y="1415"/>
                  <a:pt x="3585" y="1415"/>
                </a:cubicBezTo>
                <a:cubicBezTo>
                  <a:pt x="3576" y="1415"/>
                  <a:pt x="3576" y="1415"/>
                  <a:pt x="3576" y="1415"/>
                </a:cubicBezTo>
                <a:cubicBezTo>
                  <a:pt x="3576" y="1437"/>
                  <a:pt x="3576" y="1437"/>
                  <a:pt x="3576" y="1437"/>
                </a:cubicBezTo>
                <a:cubicBezTo>
                  <a:pt x="3565" y="1437"/>
                  <a:pt x="3565" y="1437"/>
                  <a:pt x="3565" y="1437"/>
                </a:cubicBezTo>
                <a:cubicBezTo>
                  <a:pt x="3565" y="1403"/>
                  <a:pt x="3565" y="1403"/>
                  <a:pt x="3565" y="1403"/>
                </a:cubicBezTo>
                <a:cubicBezTo>
                  <a:pt x="3528" y="1403"/>
                  <a:pt x="3528" y="1403"/>
                  <a:pt x="3528" y="1403"/>
                </a:cubicBezTo>
                <a:cubicBezTo>
                  <a:pt x="3528" y="1259"/>
                  <a:pt x="3528" y="1259"/>
                  <a:pt x="3528" y="1259"/>
                </a:cubicBezTo>
                <a:cubicBezTo>
                  <a:pt x="3478" y="1259"/>
                  <a:pt x="3478" y="1259"/>
                  <a:pt x="3478" y="1259"/>
                </a:cubicBezTo>
                <a:cubicBezTo>
                  <a:pt x="3478" y="1245"/>
                  <a:pt x="3478" y="1245"/>
                  <a:pt x="3478" y="1245"/>
                </a:cubicBezTo>
                <a:cubicBezTo>
                  <a:pt x="3463" y="1245"/>
                  <a:pt x="3463" y="1245"/>
                  <a:pt x="3463" y="1245"/>
                </a:cubicBezTo>
                <a:cubicBezTo>
                  <a:pt x="3463" y="1255"/>
                  <a:pt x="3463" y="1255"/>
                  <a:pt x="3463" y="1255"/>
                </a:cubicBezTo>
                <a:cubicBezTo>
                  <a:pt x="3455" y="1255"/>
                  <a:pt x="3455" y="1255"/>
                  <a:pt x="3455" y="1255"/>
                </a:cubicBezTo>
                <a:cubicBezTo>
                  <a:pt x="3456" y="1252"/>
                  <a:pt x="3456" y="1248"/>
                  <a:pt x="3456" y="1245"/>
                </a:cubicBezTo>
                <a:cubicBezTo>
                  <a:pt x="3456" y="1211"/>
                  <a:pt x="3436" y="1182"/>
                  <a:pt x="3407" y="1169"/>
                </a:cubicBezTo>
                <a:cubicBezTo>
                  <a:pt x="3407" y="700"/>
                  <a:pt x="3407" y="700"/>
                  <a:pt x="3407" y="700"/>
                </a:cubicBezTo>
                <a:cubicBezTo>
                  <a:pt x="3431" y="688"/>
                  <a:pt x="3447" y="663"/>
                  <a:pt x="3447" y="634"/>
                </a:cubicBezTo>
                <a:cubicBezTo>
                  <a:pt x="3447" y="598"/>
                  <a:pt x="3421" y="567"/>
                  <a:pt x="3387" y="560"/>
                </a:cubicBezTo>
                <a:cubicBezTo>
                  <a:pt x="3383" y="430"/>
                  <a:pt x="3383" y="430"/>
                  <a:pt x="3383" y="430"/>
                </a:cubicBezTo>
                <a:cubicBezTo>
                  <a:pt x="3391" y="426"/>
                  <a:pt x="3397" y="417"/>
                  <a:pt x="3397" y="407"/>
                </a:cubicBezTo>
                <a:cubicBezTo>
                  <a:pt x="3397" y="400"/>
                  <a:pt x="3394" y="394"/>
                  <a:pt x="3390" y="389"/>
                </a:cubicBezTo>
                <a:cubicBezTo>
                  <a:pt x="3390" y="372"/>
                  <a:pt x="3390" y="372"/>
                  <a:pt x="3390" y="372"/>
                </a:cubicBezTo>
                <a:cubicBezTo>
                  <a:pt x="3382" y="372"/>
                  <a:pt x="3382" y="372"/>
                  <a:pt x="3382" y="372"/>
                </a:cubicBezTo>
                <a:cubicBezTo>
                  <a:pt x="3382" y="269"/>
                  <a:pt x="3382" y="269"/>
                  <a:pt x="3382" y="269"/>
                </a:cubicBezTo>
                <a:cubicBezTo>
                  <a:pt x="3377" y="269"/>
                  <a:pt x="3377" y="269"/>
                  <a:pt x="3377" y="269"/>
                </a:cubicBezTo>
                <a:cubicBezTo>
                  <a:pt x="3377" y="187"/>
                  <a:pt x="3377" y="187"/>
                  <a:pt x="3377" y="187"/>
                </a:cubicBezTo>
                <a:cubicBezTo>
                  <a:pt x="3377" y="187"/>
                  <a:pt x="3385" y="187"/>
                  <a:pt x="3385" y="177"/>
                </a:cubicBezTo>
                <a:cubicBezTo>
                  <a:pt x="3385" y="167"/>
                  <a:pt x="3377" y="170"/>
                  <a:pt x="3377" y="170"/>
                </a:cubicBezTo>
                <a:cubicBezTo>
                  <a:pt x="3372" y="0"/>
                  <a:pt x="3372" y="0"/>
                  <a:pt x="3372" y="0"/>
                </a:cubicBezTo>
                <a:cubicBezTo>
                  <a:pt x="3367" y="170"/>
                  <a:pt x="3367" y="170"/>
                  <a:pt x="3367" y="170"/>
                </a:cubicBezTo>
                <a:cubicBezTo>
                  <a:pt x="3367" y="170"/>
                  <a:pt x="3359" y="167"/>
                  <a:pt x="3359" y="177"/>
                </a:cubicBezTo>
                <a:cubicBezTo>
                  <a:pt x="3359" y="187"/>
                  <a:pt x="3367" y="187"/>
                  <a:pt x="3367" y="187"/>
                </a:cubicBezTo>
                <a:cubicBezTo>
                  <a:pt x="3367" y="269"/>
                  <a:pt x="3367" y="269"/>
                  <a:pt x="3367" y="269"/>
                </a:cubicBezTo>
                <a:cubicBezTo>
                  <a:pt x="3362" y="269"/>
                  <a:pt x="3362" y="269"/>
                  <a:pt x="3362" y="269"/>
                </a:cubicBezTo>
                <a:cubicBezTo>
                  <a:pt x="3362" y="372"/>
                  <a:pt x="3362" y="372"/>
                  <a:pt x="3362" y="372"/>
                </a:cubicBezTo>
                <a:cubicBezTo>
                  <a:pt x="3354" y="372"/>
                  <a:pt x="3354" y="372"/>
                  <a:pt x="3354" y="372"/>
                </a:cubicBezTo>
                <a:cubicBezTo>
                  <a:pt x="3354" y="389"/>
                  <a:pt x="3354" y="389"/>
                  <a:pt x="3354" y="389"/>
                </a:cubicBezTo>
                <a:cubicBezTo>
                  <a:pt x="3350" y="394"/>
                  <a:pt x="3347" y="400"/>
                  <a:pt x="3347" y="407"/>
                </a:cubicBezTo>
                <a:cubicBezTo>
                  <a:pt x="3347" y="417"/>
                  <a:pt x="3353" y="426"/>
                  <a:pt x="3361" y="430"/>
                </a:cubicBezTo>
                <a:cubicBezTo>
                  <a:pt x="3357" y="560"/>
                  <a:pt x="3357" y="560"/>
                  <a:pt x="3357" y="560"/>
                </a:cubicBezTo>
                <a:cubicBezTo>
                  <a:pt x="3323" y="567"/>
                  <a:pt x="3297" y="598"/>
                  <a:pt x="3297" y="634"/>
                </a:cubicBezTo>
                <a:cubicBezTo>
                  <a:pt x="3297" y="659"/>
                  <a:pt x="3310" y="682"/>
                  <a:pt x="3329" y="695"/>
                </a:cubicBezTo>
                <a:cubicBezTo>
                  <a:pt x="3329" y="1173"/>
                  <a:pt x="3329" y="1173"/>
                  <a:pt x="3329" y="1173"/>
                </a:cubicBezTo>
                <a:cubicBezTo>
                  <a:pt x="3304" y="1188"/>
                  <a:pt x="3288" y="1214"/>
                  <a:pt x="3288" y="1245"/>
                </a:cubicBezTo>
                <a:cubicBezTo>
                  <a:pt x="3288" y="1276"/>
                  <a:pt x="3304" y="1302"/>
                  <a:pt x="3329" y="1317"/>
                </a:cubicBezTo>
                <a:cubicBezTo>
                  <a:pt x="3329" y="1343"/>
                  <a:pt x="3329" y="1343"/>
                  <a:pt x="3329" y="1343"/>
                </a:cubicBezTo>
                <a:cubicBezTo>
                  <a:pt x="3287" y="1479"/>
                  <a:pt x="3287" y="1479"/>
                  <a:pt x="3287" y="1479"/>
                </a:cubicBezTo>
                <a:cubicBezTo>
                  <a:pt x="3180" y="1479"/>
                  <a:pt x="3180" y="1479"/>
                  <a:pt x="3180" y="1479"/>
                </a:cubicBezTo>
                <a:cubicBezTo>
                  <a:pt x="3180" y="1420"/>
                  <a:pt x="3180" y="1420"/>
                  <a:pt x="3180" y="1420"/>
                </a:cubicBezTo>
                <a:cubicBezTo>
                  <a:pt x="3132" y="1420"/>
                  <a:pt x="3132" y="1420"/>
                  <a:pt x="3132" y="1420"/>
                </a:cubicBezTo>
                <a:cubicBezTo>
                  <a:pt x="3132" y="1479"/>
                  <a:pt x="3132" y="1479"/>
                  <a:pt x="3132" y="1479"/>
                </a:cubicBezTo>
                <a:cubicBezTo>
                  <a:pt x="2997" y="1479"/>
                  <a:pt x="2997" y="1479"/>
                  <a:pt x="2997" y="1479"/>
                </a:cubicBezTo>
                <a:cubicBezTo>
                  <a:pt x="2997" y="1395"/>
                  <a:pt x="2997" y="1395"/>
                  <a:pt x="2997" y="1395"/>
                </a:cubicBezTo>
                <a:cubicBezTo>
                  <a:pt x="2850" y="1372"/>
                  <a:pt x="2850" y="1372"/>
                  <a:pt x="2850" y="1372"/>
                </a:cubicBezTo>
                <a:cubicBezTo>
                  <a:pt x="2850" y="1279"/>
                  <a:pt x="2850" y="1279"/>
                  <a:pt x="2850" y="1279"/>
                </a:cubicBezTo>
                <a:cubicBezTo>
                  <a:pt x="2844" y="1271"/>
                  <a:pt x="2844" y="1271"/>
                  <a:pt x="2844" y="1271"/>
                </a:cubicBezTo>
                <a:cubicBezTo>
                  <a:pt x="2844" y="1227"/>
                  <a:pt x="2844" y="1227"/>
                  <a:pt x="2844" y="1227"/>
                </a:cubicBezTo>
                <a:cubicBezTo>
                  <a:pt x="2838" y="1223"/>
                  <a:pt x="2838" y="1223"/>
                  <a:pt x="2838" y="1223"/>
                </a:cubicBezTo>
                <a:cubicBezTo>
                  <a:pt x="2838" y="1194"/>
                  <a:pt x="2838" y="1194"/>
                  <a:pt x="2838" y="1194"/>
                </a:cubicBezTo>
                <a:cubicBezTo>
                  <a:pt x="2818" y="1177"/>
                  <a:pt x="2818" y="1177"/>
                  <a:pt x="2818" y="1177"/>
                </a:cubicBezTo>
                <a:cubicBezTo>
                  <a:pt x="2803" y="1177"/>
                  <a:pt x="2803" y="1177"/>
                  <a:pt x="2803" y="1177"/>
                </a:cubicBezTo>
                <a:cubicBezTo>
                  <a:pt x="2797" y="1119"/>
                  <a:pt x="2797" y="1119"/>
                  <a:pt x="2797" y="1119"/>
                </a:cubicBezTo>
                <a:cubicBezTo>
                  <a:pt x="2791" y="1177"/>
                  <a:pt x="2791" y="1177"/>
                  <a:pt x="2791" y="1177"/>
                </a:cubicBezTo>
                <a:cubicBezTo>
                  <a:pt x="2776" y="1177"/>
                  <a:pt x="2776" y="1177"/>
                  <a:pt x="2776" y="1177"/>
                </a:cubicBezTo>
                <a:cubicBezTo>
                  <a:pt x="2756" y="1194"/>
                  <a:pt x="2756" y="1194"/>
                  <a:pt x="2756" y="1194"/>
                </a:cubicBezTo>
                <a:cubicBezTo>
                  <a:pt x="2756" y="1223"/>
                  <a:pt x="2756" y="1223"/>
                  <a:pt x="2756" y="1223"/>
                </a:cubicBezTo>
                <a:cubicBezTo>
                  <a:pt x="2750" y="1227"/>
                  <a:pt x="2750" y="1227"/>
                  <a:pt x="2750" y="1227"/>
                </a:cubicBezTo>
                <a:cubicBezTo>
                  <a:pt x="2750" y="1271"/>
                  <a:pt x="2750" y="1271"/>
                  <a:pt x="2750" y="1271"/>
                </a:cubicBezTo>
                <a:cubicBezTo>
                  <a:pt x="2744" y="1279"/>
                  <a:pt x="2744" y="1279"/>
                  <a:pt x="2744" y="1279"/>
                </a:cubicBezTo>
                <a:cubicBezTo>
                  <a:pt x="2744" y="1341"/>
                  <a:pt x="2744" y="1341"/>
                  <a:pt x="2744" y="1341"/>
                </a:cubicBezTo>
                <a:cubicBezTo>
                  <a:pt x="2744" y="1341"/>
                  <a:pt x="2733" y="1330"/>
                  <a:pt x="2701" y="1330"/>
                </a:cubicBezTo>
                <a:cubicBezTo>
                  <a:pt x="2658" y="1330"/>
                  <a:pt x="2628" y="1372"/>
                  <a:pt x="2628" y="1372"/>
                </a:cubicBezTo>
                <a:cubicBezTo>
                  <a:pt x="2572" y="1372"/>
                  <a:pt x="2572" y="1372"/>
                  <a:pt x="2572" y="1372"/>
                </a:cubicBezTo>
                <a:cubicBezTo>
                  <a:pt x="2572" y="1389"/>
                  <a:pt x="2572" y="1389"/>
                  <a:pt x="2572" y="1389"/>
                </a:cubicBezTo>
                <a:cubicBezTo>
                  <a:pt x="2553" y="1389"/>
                  <a:pt x="2553" y="1389"/>
                  <a:pt x="2553" y="1389"/>
                </a:cubicBezTo>
                <a:cubicBezTo>
                  <a:pt x="2553" y="1382"/>
                  <a:pt x="2553" y="1382"/>
                  <a:pt x="2553" y="1382"/>
                </a:cubicBezTo>
                <a:cubicBezTo>
                  <a:pt x="2510" y="1382"/>
                  <a:pt x="2510" y="1382"/>
                  <a:pt x="2510" y="1382"/>
                </a:cubicBezTo>
                <a:cubicBezTo>
                  <a:pt x="2502" y="1393"/>
                  <a:pt x="2502" y="1393"/>
                  <a:pt x="2502" y="1393"/>
                </a:cubicBezTo>
                <a:cubicBezTo>
                  <a:pt x="2478" y="1393"/>
                  <a:pt x="2478" y="1393"/>
                  <a:pt x="2478" y="1393"/>
                </a:cubicBezTo>
                <a:cubicBezTo>
                  <a:pt x="2478" y="1402"/>
                  <a:pt x="2478" y="1402"/>
                  <a:pt x="2478" y="1402"/>
                </a:cubicBezTo>
                <a:cubicBezTo>
                  <a:pt x="2470" y="1402"/>
                  <a:pt x="2470" y="1402"/>
                  <a:pt x="2470" y="1402"/>
                </a:cubicBezTo>
                <a:cubicBezTo>
                  <a:pt x="2470" y="1378"/>
                  <a:pt x="2470" y="1378"/>
                  <a:pt x="2470" y="1378"/>
                </a:cubicBezTo>
                <a:cubicBezTo>
                  <a:pt x="2443" y="1378"/>
                  <a:pt x="2443" y="1378"/>
                  <a:pt x="2443" y="1378"/>
                </a:cubicBezTo>
                <a:cubicBezTo>
                  <a:pt x="2432" y="1388"/>
                  <a:pt x="2432" y="1388"/>
                  <a:pt x="2432" y="1388"/>
                </a:cubicBezTo>
                <a:cubicBezTo>
                  <a:pt x="2417" y="1388"/>
                  <a:pt x="2417" y="1388"/>
                  <a:pt x="2417" y="1388"/>
                </a:cubicBezTo>
                <a:cubicBezTo>
                  <a:pt x="2408" y="1375"/>
                  <a:pt x="2408" y="1375"/>
                  <a:pt x="2408" y="1375"/>
                </a:cubicBezTo>
                <a:cubicBezTo>
                  <a:pt x="2393" y="1375"/>
                  <a:pt x="2393" y="1375"/>
                  <a:pt x="2393" y="1375"/>
                </a:cubicBezTo>
                <a:cubicBezTo>
                  <a:pt x="2381" y="1388"/>
                  <a:pt x="2381" y="1388"/>
                  <a:pt x="2381" y="1388"/>
                </a:cubicBezTo>
                <a:cubicBezTo>
                  <a:pt x="2365" y="1388"/>
                  <a:pt x="2365" y="1388"/>
                  <a:pt x="2365" y="1388"/>
                </a:cubicBezTo>
                <a:cubicBezTo>
                  <a:pt x="2365" y="1465"/>
                  <a:pt x="2365" y="1465"/>
                  <a:pt x="2365" y="1465"/>
                </a:cubicBezTo>
                <a:cubicBezTo>
                  <a:pt x="2310" y="1465"/>
                  <a:pt x="2310" y="1465"/>
                  <a:pt x="2310" y="1465"/>
                </a:cubicBezTo>
                <a:cubicBezTo>
                  <a:pt x="2310" y="1440"/>
                  <a:pt x="2310" y="1440"/>
                  <a:pt x="2310" y="1440"/>
                </a:cubicBezTo>
                <a:cubicBezTo>
                  <a:pt x="2284" y="1420"/>
                  <a:pt x="2284" y="1420"/>
                  <a:pt x="2284" y="1420"/>
                </a:cubicBezTo>
                <a:cubicBezTo>
                  <a:pt x="2279" y="1380"/>
                  <a:pt x="2279" y="1380"/>
                  <a:pt x="2279" y="1380"/>
                </a:cubicBezTo>
                <a:cubicBezTo>
                  <a:pt x="2273" y="1419"/>
                  <a:pt x="2273" y="1419"/>
                  <a:pt x="2273" y="1419"/>
                </a:cubicBezTo>
                <a:cubicBezTo>
                  <a:pt x="2243" y="1442"/>
                  <a:pt x="2243" y="1442"/>
                  <a:pt x="2243" y="1442"/>
                </a:cubicBezTo>
                <a:cubicBezTo>
                  <a:pt x="2243" y="1458"/>
                  <a:pt x="2243" y="1458"/>
                  <a:pt x="2243" y="1458"/>
                </a:cubicBezTo>
                <a:cubicBezTo>
                  <a:pt x="2199" y="1458"/>
                  <a:pt x="2199" y="1458"/>
                  <a:pt x="2199" y="1458"/>
                </a:cubicBezTo>
                <a:cubicBezTo>
                  <a:pt x="2199" y="1402"/>
                  <a:pt x="2199" y="1402"/>
                  <a:pt x="2199" y="1402"/>
                </a:cubicBezTo>
                <a:cubicBezTo>
                  <a:pt x="2177" y="1402"/>
                  <a:pt x="2177" y="1402"/>
                  <a:pt x="2177" y="1402"/>
                </a:cubicBezTo>
                <a:cubicBezTo>
                  <a:pt x="2177" y="1391"/>
                  <a:pt x="2177" y="1391"/>
                  <a:pt x="2177" y="1391"/>
                </a:cubicBezTo>
                <a:cubicBezTo>
                  <a:pt x="2152" y="1391"/>
                  <a:pt x="2152" y="1391"/>
                  <a:pt x="2152" y="1391"/>
                </a:cubicBezTo>
                <a:cubicBezTo>
                  <a:pt x="2152" y="1410"/>
                  <a:pt x="2152" y="1410"/>
                  <a:pt x="2152" y="1410"/>
                </a:cubicBezTo>
                <a:cubicBezTo>
                  <a:pt x="2139" y="1410"/>
                  <a:pt x="2139" y="1410"/>
                  <a:pt x="2139" y="1410"/>
                </a:cubicBezTo>
                <a:cubicBezTo>
                  <a:pt x="2139" y="1371"/>
                  <a:pt x="2139" y="1371"/>
                  <a:pt x="2139" y="1371"/>
                </a:cubicBezTo>
                <a:cubicBezTo>
                  <a:pt x="2093" y="1371"/>
                  <a:pt x="2093" y="1371"/>
                  <a:pt x="2093" y="1371"/>
                </a:cubicBezTo>
                <a:cubicBezTo>
                  <a:pt x="2093" y="1436"/>
                  <a:pt x="2093" y="1436"/>
                  <a:pt x="2093" y="1436"/>
                </a:cubicBezTo>
                <a:cubicBezTo>
                  <a:pt x="2077" y="1436"/>
                  <a:pt x="2077" y="1436"/>
                  <a:pt x="2077" y="1436"/>
                </a:cubicBezTo>
                <a:cubicBezTo>
                  <a:pt x="2077" y="1454"/>
                  <a:pt x="2077" y="1454"/>
                  <a:pt x="2077" y="1454"/>
                </a:cubicBezTo>
                <a:cubicBezTo>
                  <a:pt x="2068" y="1454"/>
                  <a:pt x="2068" y="1454"/>
                  <a:pt x="2068" y="1454"/>
                </a:cubicBezTo>
                <a:cubicBezTo>
                  <a:pt x="2068" y="1463"/>
                  <a:pt x="2068" y="1463"/>
                  <a:pt x="2068" y="1463"/>
                </a:cubicBezTo>
                <a:cubicBezTo>
                  <a:pt x="2055" y="1463"/>
                  <a:pt x="2055" y="1463"/>
                  <a:pt x="2055" y="1463"/>
                </a:cubicBezTo>
                <a:cubicBezTo>
                  <a:pt x="2055" y="1454"/>
                  <a:pt x="2055" y="1454"/>
                  <a:pt x="2055" y="1454"/>
                </a:cubicBezTo>
                <a:cubicBezTo>
                  <a:pt x="2033" y="1454"/>
                  <a:pt x="2033" y="1454"/>
                  <a:pt x="2033" y="1454"/>
                </a:cubicBezTo>
                <a:cubicBezTo>
                  <a:pt x="2033" y="1462"/>
                  <a:pt x="2033" y="1462"/>
                  <a:pt x="2033" y="1462"/>
                </a:cubicBezTo>
                <a:cubicBezTo>
                  <a:pt x="2004" y="1462"/>
                  <a:pt x="2004" y="1462"/>
                  <a:pt x="2004" y="1462"/>
                </a:cubicBezTo>
                <a:cubicBezTo>
                  <a:pt x="2004" y="1471"/>
                  <a:pt x="2004" y="1471"/>
                  <a:pt x="2004" y="1471"/>
                </a:cubicBezTo>
                <a:cubicBezTo>
                  <a:pt x="1996" y="1471"/>
                  <a:pt x="1996" y="1471"/>
                  <a:pt x="1996" y="1471"/>
                </a:cubicBezTo>
                <a:cubicBezTo>
                  <a:pt x="1996" y="1463"/>
                  <a:pt x="1996" y="1463"/>
                  <a:pt x="1996" y="1463"/>
                </a:cubicBezTo>
                <a:cubicBezTo>
                  <a:pt x="1983" y="1463"/>
                  <a:pt x="1983" y="1463"/>
                  <a:pt x="1983" y="1463"/>
                </a:cubicBezTo>
                <a:cubicBezTo>
                  <a:pt x="1983" y="1479"/>
                  <a:pt x="1983" y="1479"/>
                  <a:pt x="1983" y="1479"/>
                </a:cubicBezTo>
                <a:cubicBezTo>
                  <a:pt x="1975" y="1479"/>
                  <a:pt x="1975" y="1479"/>
                  <a:pt x="1975" y="1479"/>
                </a:cubicBezTo>
                <a:cubicBezTo>
                  <a:pt x="1975" y="1343"/>
                  <a:pt x="1975" y="1343"/>
                  <a:pt x="1975" y="1343"/>
                </a:cubicBezTo>
                <a:cubicBezTo>
                  <a:pt x="1952" y="1343"/>
                  <a:pt x="1952" y="1343"/>
                  <a:pt x="1952" y="1343"/>
                </a:cubicBezTo>
                <a:cubicBezTo>
                  <a:pt x="1952" y="1352"/>
                  <a:pt x="1952" y="1352"/>
                  <a:pt x="1952" y="1352"/>
                </a:cubicBezTo>
                <a:cubicBezTo>
                  <a:pt x="1943" y="1352"/>
                  <a:pt x="1943" y="1352"/>
                  <a:pt x="1943" y="1352"/>
                </a:cubicBezTo>
                <a:cubicBezTo>
                  <a:pt x="1935" y="1335"/>
                  <a:pt x="1935" y="1335"/>
                  <a:pt x="1935" y="1335"/>
                </a:cubicBezTo>
                <a:cubicBezTo>
                  <a:pt x="1921" y="1335"/>
                  <a:pt x="1921" y="1335"/>
                  <a:pt x="1921" y="1335"/>
                </a:cubicBezTo>
                <a:cubicBezTo>
                  <a:pt x="1912" y="1352"/>
                  <a:pt x="1912" y="1352"/>
                  <a:pt x="1912" y="1352"/>
                </a:cubicBezTo>
                <a:cubicBezTo>
                  <a:pt x="1877" y="1352"/>
                  <a:pt x="1877" y="1352"/>
                  <a:pt x="1877" y="1352"/>
                </a:cubicBezTo>
                <a:cubicBezTo>
                  <a:pt x="1877" y="1456"/>
                  <a:pt x="1877" y="1456"/>
                  <a:pt x="1877" y="1456"/>
                </a:cubicBezTo>
                <a:cubicBezTo>
                  <a:pt x="1805" y="1456"/>
                  <a:pt x="1805" y="1456"/>
                  <a:pt x="1805" y="1456"/>
                </a:cubicBezTo>
                <a:cubicBezTo>
                  <a:pt x="1791" y="1442"/>
                  <a:pt x="1791" y="1442"/>
                  <a:pt x="1791" y="1442"/>
                </a:cubicBezTo>
                <a:cubicBezTo>
                  <a:pt x="1781" y="1452"/>
                  <a:pt x="1781" y="1452"/>
                  <a:pt x="1781" y="1452"/>
                </a:cubicBezTo>
                <a:cubicBezTo>
                  <a:pt x="1771" y="1452"/>
                  <a:pt x="1771" y="1452"/>
                  <a:pt x="1771" y="1452"/>
                </a:cubicBezTo>
                <a:cubicBezTo>
                  <a:pt x="1756" y="1438"/>
                  <a:pt x="1756" y="1438"/>
                  <a:pt x="1756" y="1438"/>
                </a:cubicBezTo>
                <a:cubicBezTo>
                  <a:pt x="1744" y="1438"/>
                  <a:pt x="1744" y="1438"/>
                  <a:pt x="1744" y="1438"/>
                </a:cubicBezTo>
                <a:cubicBezTo>
                  <a:pt x="1731" y="1448"/>
                  <a:pt x="1731" y="1448"/>
                  <a:pt x="1731" y="1448"/>
                </a:cubicBezTo>
                <a:cubicBezTo>
                  <a:pt x="1699" y="1448"/>
                  <a:pt x="1699" y="1448"/>
                  <a:pt x="1699" y="1448"/>
                </a:cubicBezTo>
                <a:cubicBezTo>
                  <a:pt x="1699" y="1438"/>
                  <a:pt x="1699" y="1438"/>
                  <a:pt x="1699" y="1438"/>
                </a:cubicBezTo>
                <a:cubicBezTo>
                  <a:pt x="1673" y="1438"/>
                  <a:pt x="1673" y="1438"/>
                  <a:pt x="1673" y="1438"/>
                </a:cubicBezTo>
                <a:cubicBezTo>
                  <a:pt x="1673" y="1470"/>
                  <a:pt x="1673" y="1470"/>
                  <a:pt x="1673" y="1470"/>
                </a:cubicBezTo>
                <a:cubicBezTo>
                  <a:pt x="1656" y="1470"/>
                  <a:pt x="1656" y="1470"/>
                  <a:pt x="1656" y="1470"/>
                </a:cubicBezTo>
                <a:cubicBezTo>
                  <a:pt x="1656" y="1459"/>
                  <a:pt x="1656" y="1459"/>
                  <a:pt x="1656" y="1459"/>
                </a:cubicBezTo>
                <a:cubicBezTo>
                  <a:pt x="1619" y="1459"/>
                  <a:pt x="1619" y="1459"/>
                  <a:pt x="1619" y="1459"/>
                </a:cubicBezTo>
                <a:cubicBezTo>
                  <a:pt x="1619" y="1448"/>
                  <a:pt x="1619" y="1448"/>
                  <a:pt x="1619" y="1448"/>
                </a:cubicBezTo>
                <a:cubicBezTo>
                  <a:pt x="1587" y="1448"/>
                  <a:pt x="1587" y="1448"/>
                  <a:pt x="1587" y="1448"/>
                </a:cubicBezTo>
                <a:cubicBezTo>
                  <a:pt x="1587" y="1459"/>
                  <a:pt x="1587" y="1459"/>
                  <a:pt x="1587" y="1459"/>
                </a:cubicBezTo>
                <a:cubicBezTo>
                  <a:pt x="1563" y="1459"/>
                  <a:pt x="1563" y="1459"/>
                  <a:pt x="1563" y="1459"/>
                </a:cubicBezTo>
                <a:cubicBezTo>
                  <a:pt x="1563" y="1407"/>
                  <a:pt x="1563" y="1407"/>
                  <a:pt x="1563" y="1407"/>
                </a:cubicBezTo>
                <a:cubicBezTo>
                  <a:pt x="1531" y="1394"/>
                  <a:pt x="1531" y="1394"/>
                  <a:pt x="1531" y="1394"/>
                </a:cubicBezTo>
                <a:cubicBezTo>
                  <a:pt x="1531" y="1408"/>
                  <a:pt x="1531" y="1408"/>
                  <a:pt x="1531" y="1408"/>
                </a:cubicBezTo>
                <a:cubicBezTo>
                  <a:pt x="1524" y="1408"/>
                  <a:pt x="1524" y="1408"/>
                  <a:pt x="1524" y="1408"/>
                </a:cubicBezTo>
                <a:cubicBezTo>
                  <a:pt x="1524" y="1331"/>
                  <a:pt x="1524" y="1331"/>
                  <a:pt x="1524" y="1331"/>
                </a:cubicBezTo>
                <a:cubicBezTo>
                  <a:pt x="1507" y="1331"/>
                  <a:pt x="1507" y="1331"/>
                  <a:pt x="1507" y="1331"/>
                </a:cubicBezTo>
                <a:cubicBezTo>
                  <a:pt x="1507" y="1308"/>
                  <a:pt x="1507" y="1308"/>
                  <a:pt x="1507" y="1308"/>
                </a:cubicBezTo>
                <a:cubicBezTo>
                  <a:pt x="1479" y="1308"/>
                  <a:pt x="1479" y="1308"/>
                  <a:pt x="1479" y="1308"/>
                </a:cubicBezTo>
                <a:cubicBezTo>
                  <a:pt x="1479" y="1282"/>
                  <a:pt x="1479" y="1282"/>
                  <a:pt x="1479" y="1282"/>
                </a:cubicBezTo>
                <a:cubicBezTo>
                  <a:pt x="1465" y="1282"/>
                  <a:pt x="1465" y="1282"/>
                  <a:pt x="1465" y="1282"/>
                </a:cubicBezTo>
                <a:cubicBezTo>
                  <a:pt x="1465" y="1308"/>
                  <a:pt x="1465" y="1308"/>
                  <a:pt x="1465" y="1308"/>
                </a:cubicBezTo>
                <a:cubicBezTo>
                  <a:pt x="1443" y="1308"/>
                  <a:pt x="1443" y="1308"/>
                  <a:pt x="1443" y="1308"/>
                </a:cubicBezTo>
                <a:cubicBezTo>
                  <a:pt x="1443" y="1266"/>
                  <a:pt x="1443" y="1266"/>
                  <a:pt x="1443" y="1266"/>
                </a:cubicBezTo>
                <a:cubicBezTo>
                  <a:pt x="1443" y="1266"/>
                  <a:pt x="1412" y="1232"/>
                  <a:pt x="1389" y="1232"/>
                </a:cubicBezTo>
                <a:cubicBezTo>
                  <a:pt x="1367" y="1232"/>
                  <a:pt x="1337" y="1270"/>
                  <a:pt x="1337" y="1270"/>
                </a:cubicBezTo>
                <a:cubicBezTo>
                  <a:pt x="1337" y="1359"/>
                  <a:pt x="1337" y="1359"/>
                  <a:pt x="1337" y="1359"/>
                </a:cubicBezTo>
                <a:cubicBezTo>
                  <a:pt x="1315" y="1359"/>
                  <a:pt x="1315" y="1359"/>
                  <a:pt x="1315" y="1359"/>
                </a:cubicBezTo>
                <a:cubicBezTo>
                  <a:pt x="1315" y="1418"/>
                  <a:pt x="1315" y="1418"/>
                  <a:pt x="1315" y="1418"/>
                </a:cubicBezTo>
                <a:cubicBezTo>
                  <a:pt x="1275" y="1432"/>
                  <a:pt x="1275" y="1432"/>
                  <a:pt x="1275" y="1432"/>
                </a:cubicBezTo>
                <a:cubicBezTo>
                  <a:pt x="1275" y="1446"/>
                  <a:pt x="1275" y="1446"/>
                  <a:pt x="1275" y="1446"/>
                </a:cubicBezTo>
                <a:cubicBezTo>
                  <a:pt x="1267" y="1446"/>
                  <a:pt x="1267" y="1446"/>
                  <a:pt x="1267" y="1446"/>
                </a:cubicBezTo>
                <a:cubicBezTo>
                  <a:pt x="1267" y="1422"/>
                  <a:pt x="1267" y="1422"/>
                  <a:pt x="1267" y="1422"/>
                </a:cubicBezTo>
                <a:cubicBezTo>
                  <a:pt x="1253" y="1422"/>
                  <a:pt x="1253" y="1422"/>
                  <a:pt x="1253" y="1422"/>
                </a:cubicBezTo>
                <a:cubicBezTo>
                  <a:pt x="1235" y="1395"/>
                  <a:pt x="1235" y="1395"/>
                  <a:pt x="1235" y="1395"/>
                </a:cubicBezTo>
                <a:cubicBezTo>
                  <a:pt x="1213" y="1416"/>
                  <a:pt x="1213" y="1416"/>
                  <a:pt x="1213" y="1416"/>
                </a:cubicBezTo>
                <a:cubicBezTo>
                  <a:pt x="1213" y="1399"/>
                  <a:pt x="1213" y="1399"/>
                  <a:pt x="1213" y="1399"/>
                </a:cubicBezTo>
                <a:cubicBezTo>
                  <a:pt x="1200" y="1399"/>
                  <a:pt x="1200" y="1399"/>
                  <a:pt x="1200" y="1399"/>
                </a:cubicBezTo>
                <a:cubicBezTo>
                  <a:pt x="1200" y="1410"/>
                  <a:pt x="1200" y="1410"/>
                  <a:pt x="1200" y="1410"/>
                </a:cubicBezTo>
                <a:cubicBezTo>
                  <a:pt x="1189" y="1410"/>
                  <a:pt x="1189" y="1410"/>
                  <a:pt x="1189" y="1410"/>
                </a:cubicBezTo>
                <a:cubicBezTo>
                  <a:pt x="1189" y="1392"/>
                  <a:pt x="1189" y="1392"/>
                  <a:pt x="1189" y="1392"/>
                </a:cubicBezTo>
                <a:cubicBezTo>
                  <a:pt x="1164" y="1392"/>
                  <a:pt x="1164" y="1392"/>
                  <a:pt x="1164" y="1392"/>
                </a:cubicBezTo>
                <a:cubicBezTo>
                  <a:pt x="1164" y="1402"/>
                  <a:pt x="1164" y="1402"/>
                  <a:pt x="1164" y="1402"/>
                </a:cubicBezTo>
                <a:cubicBezTo>
                  <a:pt x="1155" y="1402"/>
                  <a:pt x="1155" y="1402"/>
                  <a:pt x="1155" y="1402"/>
                </a:cubicBezTo>
                <a:cubicBezTo>
                  <a:pt x="1155" y="1418"/>
                  <a:pt x="1155" y="1418"/>
                  <a:pt x="1155" y="1418"/>
                </a:cubicBezTo>
                <a:cubicBezTo>
                  <a:pt x="1133" y="1418"/>
                  <a:pt x="1133" y="1418"/>
                  <a:pt x="1133" y="1418"/>
                </a:cubicBezTo>
                <a:cubicBezTo>
                  <a:pt x="1133" y="1397"/>
                  <a:pt x="1133" y="1397"/>
                  <a:pt x="1133" y="1397"/>
                </a:cubicBezTo>
                <a:cubicBezTo>
                  <a:pt x="1123" y="1397"/>
                  <a:pt x="1123" y="1397"/>
                  <a:pt x="1123" y="1397"/>
                </a:cubicBezTo>
                <a:cubicBezTo>
                  <a:pt x="1112" y="1386"/>
                  <a:pt x="1112" y="1386"/>
                  <a:pt x="1112" y="1386"/>
                </a:cubicBezTo>
                <a:cubicBezTo>
                  <a:pt x="1104" y="1391"/>
                  <a:pt x="1104" y="1391"/>
                  <a:pt x="1104" y="1391"/>
                </a:cubicBezTo>
                <a:cubicBezTo>
                  <a:pt x="1095" y="1391"/>
                  <a:pt x="1095" y="1391"/>
                  <a:pt x="1095" y="1391"/>
                </a:cubicBezTo>
                <a:cubicBezTo>
                  <a:pt x="1076" y="1368"/>
                  <a:pt x="1076" y="1368"/>
                  <a:pt x="1076" y="1368"/>
                </a:cubicBezTo>
                <a:cubicBezTo>
                  <a:pt x="1063" y="1390"/>
                  <a:pt x="1063" y="1390"/>
                  <a:pt x="1063" y="1390"/>
                </a:cubicBezTo>
                <a:cubicBezTo>
                  <a:pt x="1051" y="1390"/>
                  <a:pt x="1051" y="1390"/>
                  <a:pt x="1051" y="1390"/>
                </a:cubicBezTo>
                <a:cubicBezTo>
                  <a:pt x="1051" y="1371"/>
                  <a:pt x="1051" y="1371"/>
                  <a:pt x="1051" y="1371"/>
                </a:cubicBezTo>
                <a:cubicBezTo>
                  <a:pt x="1031" y="1371"/>
                  <a:pt x="1031" y="1371"/>
                  <a:pt x="1031" y="1371"/>
                </a:cubicBezTo>
                <a:cubicBezTo>
                  <a:pt x="1031" y="1391"/>
                  <a:pt x="1031" y="1391"/>
                  <a:pt x="1031" y="1391"/>
                </a:cubicBezTo>
                <a:cubicBezTo>
                  <a:pt x="1020" y="1403"/>
                  <a:pt x="1020" y="1403"/>
                  <a:pt x="1020" y="1403"/>
                </a:cubicBezTo>
                <a:cubicBezTo>
                  <a:pt x="1012" y="1403"/>
                  <a:pt x="1012" y="1403"/>
                  <a:pt x="1012" y="1403"/>
                </a:cubicBezTo>
                <a:cubicBezTo>
                  <a:pt x="1012" y="1376"/>
                  <a:pt x="1012" y="1376"/>
                  <a:pt x="1012" y="1376"/>
                </a:cubicBezTo>
                <a:cubicBezTo>
                  <a:pt x="999" y="1376"/>
                  <a:pt x="999" y="1376"/>
                  <a:pt x="999" y="1376"/>
                </a:cubicBezTo>
                <a:cubicBezTo>
                  <a:pt x="988" y="1359"/>
                  <a:pt x="988" y="1359"/>
                  <a:pt x="988" y="1359"/>
                </a:cubicBezTo>
                <a:cubicBezTo>
                  <a:pt x="969" y="1382"/>
                  <a:pt x="969" y="1382"/>
                  <a:pt x="969" y="1382"/>
                </a:cubicBezTo>
                <a:cubicBezTo>
                  <a:pt x="969" y="1224"/>
                  <a:pt x="969" y="1224"/>
                  <a:pt x="969" y="1224"/>
                </a:cubicBezTo>
                <a:cubicBezTo>
                  <a:pt x="943" y="1224"/>
                  <a:pt x="943" y="1224"/>
                  <a:pt x="943" y="1224"/>
                </a:cubicBezTo>
                <a:cubicBezTo>
                  <a:pt x="943" y="1212"/>
                  <a:pt x="943" y="1212"/>
                  <a:pt x="943" y="1212"/>
                </a:cubicBezTo>
                <a:cubicBezTo>
                  <a:pt x="969" y="1212"/>
                  <a:pt x="969" y="1212"/>
                  <a:pt x="969" y="1212"/>
                </a:cubicBezTo>
                <a:cubicBezTo>
                  <a:pt x="969" y="1204"/>
                  <a:pt x="969" y="1204"/>
                  <a:pt x="969" y="1204"/>
                </a:cubicBezTo>
                <a:cubicBezTo>
                  <a:pt x="847" y="1204"/>
                  <a:pt x="847" y="1204"/>
                  <a:pt x="847" y="1204"/>
                </a:cubicBezTo>
                <a:cubicBezTo>
                  <a:pt x="847" y="1211"/>
                  <a:pt x="847" y="1211"/>
                  <a:pt x="847" y="1211"/>
                </a:cubicBezTo>
                <a:cubicBezTo>
                  <a:pt x="857" y="1211"/>
                  <a:pt x="857" y="1211"/>
                  <a:pt x="857" y="1211"/>
                </a:cubicBezTo>
                <a:cubicBezTo>
                  <a:pt x="857" y="1224"/>
                  <a:pt x="857" y="1224"/>
                  <a:pt x="857" y="1224"/>
                </a:cubicBezTo>
                <a:cubicBezTo>
                  <a:pt x="843" y="1224"/>
                  <a:pt x="843" y="1224"/>
                  <a:pt x="843" y="1224"/>
                </a:cubicBezTo>
                <a:cubicBezTo>
                  <a:pt x="843" y="1375"/>
                  <a:pt x="843" y="1375"/>
                  <a:pt x="843" y="1375"/>
                </a:cubicBezTo>
                <a:cubicBezTo>
                  <a:pt x="828" y="1375"/>
                  <a:pt x="828" y="1375"/>
                  <a:pt x="828" y="1375"/>
                </a:cubicBezTo>
                <a:cubicBezTo>
                  <a:pt x="828" y="1387"/>
                  <a:pt x="828" y="1387"/>
                  <a:pt x="828" y="1387"/>
                </a:cubicBezTo>
                <a:cubicBezTo>
                  <a:pt x="816" y="1387"/>
                  <a:pt x="816" y="1387"/>
                  <a:pt x="816" y="1387"/>
                </a:cubicBezTo>
                <a:cubicBezTo>
                  <a:pt x="816" y="1403"/>
                  <a:pt x="816" y="1403"/>
                  <a:pt x="816" y="1403"/>
                </a:cubicBezTo>
                <a:cubicBezTo>
                  <a:pt x="804" y="1403"/>
                  <a:pt x="804" y="1403"/>
                  <a:pt x="804" y="1403"/>
                </a:cubicBezTo>
                <a:cubicBezTo>
                  <a:pt x="787" y="1394"/>
                  <a:pt x="787" y="1394"/>
                  <a:pt x="787" y="1394"/>
                </a:cubicBezTo>
                <a:cubicBezTo>
                  <a:pt x="787" y="1194"/>
                  <a:pt x="787" y="1194"/>
                  <a:pt x="787" y="1194"/>
                </a:cubicBezTo>
                <a:cubicBezTo>
                  <a:pt x="691" y="1194"/>
                  <a:pt x="691" y="1194"/>
                  <a:pt x="691" y="1194"/>
                </a:cubicBezTo>
                <a:cubicBezTo>
                  <a:pt x="691" y="1427"/>
                  <a:pt x="691" y="1427"/>
                  <a:pt x="691" y="1427"/>
                </a:cubicBezTo>
                <a:cubicBezTo>
                  <a:pt x="664" y="1427"/>
                  <a:pt x="664" y="1427"/>
                  <a:pt x="664" y="1427"/>
                </a:cubicBezTo>
                <a:cubicBezTo>
                  <a:pt x="664" y="1446"/>
                  <a:pt x="664" y="1446"/>
                  <a:pt x="664" y="1446"/>
                </a:cubicBezTo>
                <a:cubicBezTo>
                  <a:pt x="640" y="1446"/>
                  <a:pt x="640" y="1446"/>
                  <a:pt x="640" y="1446"/>
                </a:cubicBezTo>
                <a:cubicBezTo>
                  <a:pt x="640" y="1436"/>
                  <a:pt x="640" y="1436"/>
                  <a:pt x="640" y="1436"/>
                </a:cubicBezTo>
                <a:cubicBezTo>
                  <a:pt x="625" y="1436"/>
                  <a:pt x="625" y="1436"/>
                  <a:pt x="625" y="1436"/>
                </a:cubicBezTo>
                <a:cubicBezTo>
                  <a:pt x="625" y="1238"/>
                  <a:pt x="625" y="1238"/>
                  <a:pt x="625" y="1238"/>
                </a:cubicBezTo>
                <a:cubicBezTo>
                  <a:pt x="601" y="1238"/>
                  <a:pt x="601" y="1238"/>
                  <a:pt x="601" y="1238"/>
                </a:cubicBezTo>
                <a:cubicBezTo>
                  <a:pt x="601" y="1228"/>
                  <a:pt x="601" y="1228"/>
                  <a:pt x="601" y="1228"/>
                </a:cubicBezTo>
                <a:cubicBezTo>
                  <a:pt x="536" y="1228"/>
                  <a:pt x="536" y="1228"/>
                  <a:pt x="536" y="1228"/>
                </a:cubicBezTo>
                <a:cubicBezTo>
                  <a:pt x="536" y="1242"/>
                  <a:pt x="536" y="1242"/>
                  <a:pt x="536" y="1242"/>
                </a:cubicBezTo>
                <a:cubicBezTo>
                  <a:pt x="515" y="1242"/>
                  <a:pt x="515" y="1242"/>
                  <a:pt x="515" y="1242"/>
                </a:cubicBezTo>
                <a:cubicBezTo>
                  <a:pt x="515" y="1227"/>
                  <a:pt x="515" y="1227"/>
                  <a:pt x="515" y="1227"/>
                </a:cubicBezTo>
                <a:cubicBezTo>
                  <a:pt x="501" y="1227"/>
                  <a:pt x="501" y="1227"/>
                  <a:pt x="501" y="1227"/>
                </a:cubicBezTo>
                <a:cubicBezTo>
                  <a:pt x="501" y="1227"/>
                  <a:pt x="487" y="1170"/>
                  <a:pt x="456" y="1170"/>
                </a:cubicBezTo>
                <a:cubicBezTo>
                  <a:pt x="425" y="1170"/>
                  <a:pt x="401" y="1224"/>
                  <a:pt x="401" y="1224"/>
                </a:cubicBezTo>
                <a:cubicBezTo>
                  <a:pt x="392" y="1224"/>
                  <a:pt x="392" y="1224"/>
                  <a:pt x="392" y="1224"/>
                </a:cubicBezTo>
                <a:cubicBezTo>
                  <a:pt x="392" y="1243"/>
                  <a:pt x="392" y="1243"/>
                  <a:pt x="392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373" y="1234"/>
                  <a:pt x="373" y="1234"/>
                  <a:pt x="373" y="1234"/>
                </a:cubicBezTo>
                <a:cubicBezTo>
                  <a:pt x="320" y="1234"/>
                  <a:pt x="320" y="1234"/>
                  <a:pt x="320" y="1234"/>
                </a:cubicBezTo>
                <a:cubicBezTo>
                  <a:pt x="320" y="1246"/>
                  <a:pt x="320" y="1246"/>
                  <a:pt x="320" y="1246"/>
                </a:cubicBezTo>
                <a:cubicBezTo>
                  <a:pt x="303" y="1246"/>
                  <a:pt x="303" y="1246"/>
                  <a:pt x="303" y="1246"/>
                </a:cubicBezTo>
                <a:cubicBezTo>
                  <a:pt x="288" y="1257"/>
                  <a:pt x="288" y="1257"/>
                  <a:pt x="288" y="1257"/>
                </a:cubicBezTo>
                <a:cubicBezTo>
                  <a:pt x="288" y="1331"/>
                  <a:pt x="288" y="1331"/>
                  <a:pt x="288" y="1331"/>
                </a:cubicBezTo>
                <a:cubicBezTo>
                  <a:pt x="268" y="1331"/>
                  <a:pt x="268" y="1331"/>
                  <a:pt x="268" y="1331"/>
                </a:cubicBezTo>
                <a:cubicBezTo>
                  <a:pt x="268" y="1373"/>
                  <a:pt x="268" y="1373"/>
                  <a:pt x="268" y="1373"/>
                </a:cubicBezTo>
                <a:cubicBezTo>
                  <a:pt x="252" y="1373"/>
                  <a:pt x="252" y="1373"/>
                  <a:pt x="252" y="1373"/>
                </a:cubicBezTo>
                <a:cubicBezTo>
                  <a:pt x="252" y="1325"/>
                  <a:pt x="252" y="1325"/>
                  <a:pt x="252" y="1325"/>
                </a:cubicBezTo>
                <a:cubicBezTo>
                  <a:pt x="236" y="1325"/>
                  <a:pt x="236" y="1325"/>
                  <a:pt x="236" y="1325"/>
                </a:cubicBezTo>
                <a:cubicBezTo>
                  <a:pt x="236" y="1342"/>
                  <a:pt x="236" y="1342"/>
                  <a:pt x="236" y="1342"/>
                </a:cubicBezTo>
                <a:cubicBezTo>
                  <a:pt x="218" y="1342"/>
                  <a:pt x="218" y="1342"/>
                  <a:pt x="218" y="1342"/>
                </a:cubicBezTo>
                <a:cubicBezTo>
                  <a:pt x="218" y="1331"/>
                  <a:pt x="218" y="1331"/>
                  <a:pt x="218" y="1331"/>
                </a:cubicBezTo>
                <a:cubicBezTo>
                  <a:pt x="195" y="1331"/>
                  <a:pt x="195" y="1331"/>
                  <a:pt x="195" y="1331"/>
                </a:cubicBezTo>
                <a:cubicBezTo>
                  <a:pt x="195" y="1312"/>
                  <a:pt x="195" y="1312"/>
                  <a:pt x="195" y="1312"/>
                </a:cubicBezTo>
                <a:cubicBezTo>
                  <a:pt x="182" y="1299"/>
                  <a:pt x="182" y="1299"/>
                  <a:pt x="182" y="1299"/>
                </a:cubicBezTo>
                <a:cubicBezTo>
                  <a:pt x="168" y="1283"/>
                  <a:pt x="168" y="1283"/>
                  <a:pt x="168" y="1283"/>
                </a:cubicBezTo>
                <a:cubicBezTo>
                  <a:pt x="134" y="1283"/>
                  <a:pt x="134" y="1283"/>
                  <a:pt x="134" y="1283"/>
                </a:cubicBezTo>
                <a:cubicBezTo>
                  <a:pt x="102" y="1307"/>
                  <a:pt x="102" y="1307"/>
                  <a:pt x="102" y="1307"/>
                </a:cubicBezTo>
                <a:cubicBezTo>
                  <a:pt x="78" y="1307"/>
                  <a:pt x="78" y="1307"/>
                  <a:pt x="78" y="1307"/>
                </a:cubicBezTo>
                <a:cubicBezTo>
                  <a:pt x="78" y="1401"/>
                  <a:pt x="78" y="1401"/>
                  <a:pt x="78" y="1401"/>
                </a:cubicBezTo>
                <a:cubicBezTo>
                  <a:pt x="56" y="1357"/>
                  <a:pt x="56" y="1357"/>
                  <a:pt x="56" y="1357"/>
                </a:cubicBezTo>
                <a:cubicBezTo>
                  <a:pt x="56" y="1333"/>
                  <a:pt x="56" y="1333"/>
                  <a:pt x="56" y="1333"/>
                </a:cubicBezTo>
                <a:cubicBezTo>
                  <a:pt x="0" y="1333"/>
                  <a:pt x="0" y="1333"/>
                  <a:pt x="0" y="1333"/>
                </a:cubicBezTo>
                <a:cubicBezTo>
                  <a:pt x="0" y="1542"/>
                  <a:pt x="0" y="1542"/>
                  <a:pt x="0" y="1542"/>
                </a:cubicBezTo>
                <a:cubicBezTo>
                  <a:pt x="8000" y="1542"/>
                  <a:pt x="8000" y="1542"/>
                  <a:pt x="8000" y="1542"/>
                </a:cubicBezTo>
                <a:cubicBezTo>
                  <a:pt x="8000" y="1472"/>
                  <a:pt x="8000" y="1472"/>
                  <a:pt x="8000" y="1472"/>
                </a:cubicBezTo>
                <a:lnTo>
                  <a:pt x="7978" y="1472"/>
                </a:lnTo>
                <a:close/>
                <a:moveTo>
                  <a:pt x="3369" y="1457"/>
                </a:moveTo>
                <a:cubicBezTo>
                  <a:pt x="3356" y="1457"/>
                  <a:pt x="3356" y="1457"/>
                  <a:pt x="3356" y="1457"/>
                </a:cubicBezTo>
                <a:cubicBezTo>
                  <a:pt x="3356" y="1408"/>
                  <a:pt x="3356" y="1408"/>
                  <a:pt x="3356" y="1408"/>
                </a:cubicBezTo>
                <a:cubicBezTo>
                  <a:pt x="3369" y="1408"/>
                  <a:pt x="3369" y="1408"/>
                  <a:pt x="3369" y="1408"/>
                </a:cubicBezTo>
                <a:lnTo>
                  <a:pt x="3369" y="1457"/>
                </a:lnTo>
                <a:close/>
                <a:moveTo>
                  <a:pt x="3369" y="1389"/>
                </a:moveTo>
                <a:cubicBezTo>
                  <a:pt x="3356" y="1389"/>
                  <a:pt x="3356" y="1389"/>
                  <a:pt x="3356" y="1389"/>
                </a:cubicBezTo>
                <a:cubicBezTo>
                  <a:pt x="3356" y="1335"/>
                  <a:pt x="3356" y="1335"/>
                  <a:pt x="3356" y="1335"/>
                </a:cubicBezTo>
                <a:cubicBezTo>
                  <a:pt x="3369" y="1335"/>
                  <a:pt x="3369" y="1335"/>
                  <a:pt x="3369" y="1335"/>
                </a:cubicBezTo>
                <a:lnTo>
                  <a:pt x="3369" y="1389"/>
                </a:lnTo>
                <a:close/>
                <a:moveTo>
                  <a:pt x="3356" y="1141"/>
                </a:moveTo>
                <a:cubicBezTo>
                  <a:pt x="3356" y="1098"/>
                  <a:pt x="3356" y="1098"/>
                  <a:pt x="3356" y="1098"/>
                </a:cubicBezTo>
                <a:cubicBezTo>
                  <a:pt x="3356" y="1098"/>
                  <a:pt x="3373" y="1103"/>
                  <a:pt x="3373" y="1120"/>
                </a:cubicBezTo>
                <a:cubicBezTo>
                  <a:pt x="3373" y="1136"/>
                  <a:pt x="3356" y="1141"/>
                  <a:pt x="3356" y="1141"/>
                </a:cubicBezTo>
                <a:close/>
                <a:moveTo>
                  <a:pt x="3356" y="1060"/>
                </a:moveTo>
                <a:cubicBezTo>
                  <a:pt x="3356" y="1024"/>
                  <a:pt x="3356" y="1024"/>
                  <a:pt x="3356" y="1024"/>
                </a:cubicBezTo>
                <a:cubicBezTo>
                  <a:pt x="3356" y="1024"/>
                  <a:pt x="3373" y="1029"/>
                  <a:pt x="3373" y="1042"/>
                </a:cubicBezTo>
                <a:cubicBezTo>
                  <a:pt x="3373" y="1055"/>
                  <a:pt x="3356" y="1060"/>
                  <a:pt x="3356" y="1060"/>
                </a:cubicBezTo>
                <a:close/>
                <a:moveTo>
                  <a:pt x="3356" y="988"/>
                </a:moveTo>
                <a:cubicBezTo>
                  <a:pt x="3356" y="950"/>
                  <a:pt x="3356" y="950"/>
                  <a:pt x="3356" y="950"/>
                </a:cubicBezTo>
                <a:cubicBezTo>
                  <a:pt x="3356" y="950"/>
                  <a:pt x="3373" y="953"/>
                  <a:pt x="3373" y="969"/>
                </a:cubicBezTo>
                <a:cubicBezTo>
                  <a:pt x="3373" y="985"/>
                  <a:pt x="3356" y="988"/>
                  <a:pt x="3356" y="988"/>
                </a:cubicBezTo>
                <a:close/>
                <a:moveTo>
                  <a:pt x="3356" y="911"/>
                </a:moveTo>
                <a:cubicBezTo>
                  <a:pt x="3356" y="872"/>
                  <a:pt x="3356" y="872"/>
                  <a:pt x="3356" y="872"/>
                </a:cubicBezTo>
                <a:cubicBezTo>
                  <a:pt x="3356" y="872"/>
                  <a:pt x="3373" y="878"/>
                  <a:pt x="3373" y="892"/>
                </a:cubicBezTo>
                <a:cubicBezTo>
                  <a:pt x="3373" y="905"/>
                  <a:pt x="3356" y="911"/>
                  <a:pt x="3356" y="911"/>
                </a:cubicBezTo>
                <a:close/>
                <a:moveTo>
                  <a:pt x="3356" y="835"/>
                </a:moveTo>
                <a:cubicBezTo>
                  <a:pt x="3356" y="796"/>
                  <a:pt x="3356" y="796"/>
                  <a:pt x="3356" y="796"/>
                </a:cubicBezTo>
                <a:cubicBezTo>
                  <a:pt x="3356" y="796"/>
                  <a:pt x="3373" y="800"/>
                  <a:pt x="3373" y="816"/>
                </a:cubicBezTo>
                <a:cubicBezTo>
                  <a:pt x="3373" y="831"/>
                  <a:pt x="3356" y="835"/>
                  <a:pt x="3356" y="835"/>
                </a:cubicBezTo>
                <a:close/>
                <a:moveTo>
                  <a:pt x="3356" y="756"/>
                </a:moveTo>
                <a:cubicBezTo>
                  <a:pt x="3356" y="718"/>
                  <a:pt x="3356" y="718"/>
                  <a:pt x="3356" y="718"/>
                </a:cubicBezTo>
                <a:cubicBezTo>
                  <a:pt x="3356" y="718"/>
                  <a:pt x="3373" y="720"/>
                  <a:pt x="3373" y="737"/>
                </a:cubicBezTo>
                <a:cubicBezTo>
                  <a:pt x="3373" y="754"/>
                  <a:pt x="3356" y="756"/>
                  <a:pt x="3356" y="756"/>
                </a:cubicBezTo>
                <a:close/>
                <a:moveTo>
                  <a:pt x="5556" y="570"/>
                </a:moveTo>
                <a:cubicBezTo>
                  <a:pt x="5508" y="582"/>
                  <a:pt x="5508" y="582"/>
                  <a:pt x="5508" y="582"/>
                </a:cubicBezTo>
                <a:cubicBezTo>
                  <a:pt x="5490" y="529"/>
                  <a:pt x="5490" y="529"/>
                  <a:pt x="5490" y="529"/>
                </a:cubicBezTo>
                <a:cubicBezTo>
                  <a:pt x="5566" y="508"/>
                  <a:pt x="5566" y="508"/>
                  <a:pt x="5566" y="508"/>
                </a:cubicBezTo>
                <a:lnTo>
                  <a:pt x="5556" y="57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bg1"/>
            </a:solidFill>
          </a:ln>
          <a:effectLst>
            <a:outerShdw blurRad="482600" dist="203200" dir="8100000" algn="tr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</a:pPr>
            <a:endParaRPr lang="zh-CN" altLang="en-US" sz="3000">
              <a:solidFill>
                <a:srgbClr val="3C3940"/>
              </a:solidFill>
              <a:cs typeface="+mn-ea"/>
              <a:sym typeface="+mn-lt"/>
            </a:endParaRPr>
          </a:p>
        </p:txBody>
      </p:sp>
      <p:sp>
        <p:nvSpPr>
          <p:cNvPr id="13" name="PA_椭圆 26"/>
          <p:cNvSpPr/>
          <p:nvPr>
            <p:custDataLst>
              <p:tags r:id="rId4"/>
            </p:custDataLst>
          </p:nvPr>
        </p:nvSpPr>
        <p:spPr>
          <a:xfrm>
            <a:off x="5642751" y="889357"/>
            <a:ext cx="126644" cy="1266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C8C8C8"/>
              </a:gs>
            </a:gsLst>
            <a:lin ang="19800000" scaled="0"/>
            <a:tileRect/>
          </a:gradFill>
          <a:ln w="12700">
            <a:gradFill flip="none" rotWithShape="1">
              <a:gsLst>
                <a:gs pos="53000">
                  <a:schemeClr val="bg1">
                    <a:alpha val="90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7200000" scaled="0"/>
              <a:tileRect/>
            </a:gradFill>
          </a:ln>
          <a:effectLst>
            <a:outerShdw blurRad="482600" dist="203200" dir="8100000" algn="tr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</a:pPr>
            <a:endParaRPr lang="zh-CN" altLang="en-US" sz="50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14" name="PA_椭圆 26"/>
          <p:cNvSpPr/>
          <p:nvPr>
            <p:custDataLst>
              <p:tags r:id="rId5"/>
            </p:custDataLst>
          </p:nvPr>
        </p:nvSpPr>
        <p:spPr>
          <a:xfrm>
            <a:off x="3347714" y="2227908"/>
            <a:ext cx="265934" cy="26593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C8C8C8"/>
              </a:gs>
            </a:gsLst>
            <a:lin ang="19800000" scaled="0"/>
            <a:tileRect/>
          </a:gradFill>
          <a:ln w="12700">
            <a:gradFill flip="none" rotWithShape="1">
              <a:gsLst>
                <a:gs pos="53000">
                  <a:schemeClr val="bg1">
                    <a:alpha val="90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7200000" scaled="0"/>
              <a:tileRect/>
            </a:gradFill>
          </a:ln>
          <a:effectLst>
            <a:outerShdw blurRad="482600" dist="203200" dir="8100000" algn="tr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</a:pPr>
            <a:endParaRPr lang="zh-CN" altLang="en-US" sz="50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15" name="PA_椭圆 26"/>
          <p:cNvSpPr/>
          <p:nvPr>
            <p:custDataLst>
              <p:tags r:id="rId6"/>
            </p:custDataLst>
          </p:nvPr>
        </p:nvSpPr>
        <p:spPr>
          <a:xfrm>
            <a:off x="5725095" y="3705184"/>
            <a:ext cx="168291" cy="16829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C8C8C8"/>
              </a:gs>
            </a:gsLst>
            <a:lin ang="19800000" scaled="0"/>
            <a:tileRect/>
          </a:gradFill>
          <a:ln w="12700">
            <a:gradFill flip="none" rotWithShape="1">
              <a:gsLst>
                <a:gs pos="53000">
                  <a:schemeClr val="bg1">
                    <a:alpha val="90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7200000" scaled="0"/>
              <a:tileRect/>
            </a:gradFill>
          </a:ln>
          <a:effectLst>
            <a:outerShdw blurRad="482600" dist="203200" dir="8100000" algn="tr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</a:pPr>
            <a:endParaRPr lang="zh-CN" altLang="en-US" sz="50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3074" name="矩形 14"/>
          <p:cNvSpPr/>
          <p:nvPr/>
        </p:nvSpPr>
        <p:spPr>
          <a:xfrm>
            <a:off x="6885305" y="3287395"/>
            <a:ext cx="2258695" cy="1856105"/>
          </a:xfrm>
          <a:custGeom>
            <a:avLst/>
            <a:gdLst>
              <a:gd name="txL" fmla="*/ 0 w 4073923"/>
              <a:gd name="txT" fmla="*/ 0 h 2213301"/>
              <a:gd name="txR" fmla="*/ 4073923 w 4073923"/>
              <a:gd name="txB" fmla="*/ 2213301 h 2213301"/>
            </a:gdLst>
            <a:ahLst/>
            <a:cxnLst>
              <a:cxn ang="0">
                <a:pos x="48479" y="14861"/>
              </a:cxn>
              <a:cxn ang="0">
                <a:pos x="211479" y="83858"/>
              </a:cxn>
              <a:cxn ang="0">
                <a:pos x="400888" y="606"/>
              </a:cxn>
              <a:cxn ang="0">
                <a:pos x="388286" y="539970"/>
              </a:cxn>
              <a:cxn ang="0">
                <a:pos x="375454" y="1266920"/>
              </a:cxn>
              <a:cxn ang="0">
                <a:pos x="358113" y="2068529"/>
              </a:cxn>
              <a:cxn ang="0">
                <a:pos x="210055" y="2207677"/>
              </a:cxn>
              <a:cxn ang="0">
                <a:pos x="153020" y="2164918"/>
              </a:cxn>
              <a:cxn ang="0">
                <a:pos x="0" y="2011512"/>
              </a:cxn>
              <a:cxn ang="0">
                <a:pos x="31822" y="1095873"/>
              </a:cxn>
              <a:cxn ang="0">
                <a:pos x="48479" y="14861"/>
              </a:cxn>
            </a:cxnLst>
            <a:rect l="txL" t="txT" r="txR" b="txB"/>
            <a:pathLst>
              <a:path w="4073923" h="2213301">
                <a:moveTo>
                  <a:pt x="485776" y="14893"/>
                </a:moveTo>
                <a:cubicBezTo>
                  <a:pt x="1030214" y="14133"/>
                  <a:pt x="1574652" y="84810"/>
                  <a:pt x="2119090" y="84050"/>
                </a:cubicBezTo>
                <a:lnTo>
                  <a:pt x="4017020" y="606"/>
                </a:lnTo>
                <a:cubicBezTo>
                  <a:pt x="4184464" y="-16443"/>
                  <a:pt x="3933218" y="329699"/>
                  <a:pt x="3890740" y="541250"/>
                </a:cubicBezTo>
                <a:cubicBezTo>
                  <a:pt x="3848262" y="752801"/>
                  <a:pt x="3795876" y="993121"/>
                  <a:pt x="3762154" y="1269912"/>
                </a:cubicBezTo>
                <a:lnTo>
                  <a:pt x="3588396" y="2073409"/>
                </a:lnTo>
                <a:cubicBezTo>
                  <a:pt x="3285977" y="2221047"/>
                  <a:pt x="2468750" y="2208691"/>
                  <a:pt x="2104803" y="2212887"/>
                </a:cubicBezTo>
                <a:cubicBezTo>
                  <a:pt x="1740856" y="2217083"/>
                  <a:pt x="1831716" y="2188509"/>
                  <a:pt x="1533303" y="2170025"/>
                </a:cubicBezTo>
                <a:lnTo>
                  <a:pt x="0" y="2016259"/>
                </a:lnTo>
                <a:cubicBezTo>
                  <a:pt x="44376" y="1681752"/>
                  <a:pt x="274490" y="1432969"/>
                  <a:pt x="318866" y="1098462"/>
                </a:cubicBezTo>
                <a:cubicBezTo>
                  <a:pt x="403077" y="446760"/>
                  <a:pt x="473002" y="495146"/>
                  <a:pt x="485776" y="14893"/>
                </a:cubicBezTo>
                <a:close/>
              </a:path>
            </a:pathLst>
          </a:custGeom>
          <a:noFill/>
          <a:ln w="25400" cap="flat" cmpd="sng">
            <a:solidFill>
              <a:schemeClr val="bg1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 rot="180000">
            <a:off x="7051040" y="3598545"/>
            <a:ext cx="206121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</a:t>
            </a:r>
            <a:r>
              <a:rPr lang="zh-CN" altLang="en-US" sz="2000">
                <a:latin typeface="方正舒体" panose="02010601030101010101" charset="-122"/>
                <a:ea typeface="方正舒体" panose="02010601030101010101" charset="-122"/>
              </a:rPr>
              <a:t>河海大学</a:t>
            </a:r>
            <a:endParaRPr lang="zh-CN" altLang="en-US" sz="2000">
              <a:latin typeface="方正舒体" panose="02010601030101010101" charset="-122"/>
              <a:ea typeface="方正舒体" panose="02010601030101010101" charset="-122"/>
            </a:endParaRPr>
          </a:p>
          <a:p>
            <a:endParaRPr lang="zh-CN" altLang="en-US" sz="2000">
              <a:latin typeface="方正舒体" panose="02010601030101010101" charset="-122"/>
              <a:ea typeface="方正舒体" panose="02010601030101010101" charset="-122"/>
            </a:endParaRPr>
          </a:p>
          <a:p>
            <a:r>
              <a:rPr lang="zh-CN" altLang="en-US" sz="2000">
                <a:latin typeface="方正舒体" panose="02010601030101010101" charset="-122"/>
                <a:ea typeface="方正舒体" panose="02010601030101010101" charset="-122"/>
              </a:rPr>
              <a:t>帅帅哒，萌萌哒</a:t>
            </a:r>
            <a:endParaRPr lang="zh-CN" altLang="en-US" sz="2000">
              <a:latin typeface="方正舒体" panose="02010601030101010101" charset="-122"/>
              <a:ea typeface="方正舒体" panose="02010601030101010101" charset="-122"/>
            </a:endParaRPr>
          </a:p>
        </p:txBody>
      </p:sp>
      <p:sp>
        <p:nvSpPr>
          <p:cNvPr id="3075" name="直接连接符 18"/>
          <p:cNvSpPr/>
          <p:nvPr/>
        </p:nvSpPr>
        <p:spPr>
          <a:xfrm>
            <a:off x="0" y="2115820"/>
            <a:ext cx="67691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sp>
    </p:spTree>
    <p:custDataLst>
      <p:tags r:id="rId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8000">
        <p:fade/>
      </p:transition>
    </mc:Choice>
    <mc:Fallback>
      <p:transition spd="med" advTm="8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>
                                      <p:cBhvr>
                                        <p:cTn id="7" dur="25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5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五边形 15"/>
          <p:cNvSpPr/>
          <p:nvPr/>
        </p:nvSpPr>
        <p:spPr>
          <a:xfrm>
            <a:off x="582930" y="2992755"/>
            <a:ext cx="2069465" cy="417830"/>
          </a:xfrm>
          <a:prstGeom prst="homePlate">
            <a:avLst/>
          </a:prstGeom>
          <a:solidFill>
            <a:srgbClr val="F3F3F3"/>
          </a:solidFill>
          <a:ln>
            <a:noFill/>
          </a:ln>
          <a:effectLst>
            <a:outerShdw blurRad="101600" sx="103000" sy="103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825">
              <a:solidFill>
                <a:schemeClr val="accent2"/>
              </a:solidFill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21970" y="3052445"/>
            <a:ext cx="5080000" cy="2990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zh-CN" altLang="en-US" sz="1350"/>
              <a:t>图片有效区域定位与切割</a:t>
            </a:r>
            <a:endParaRPr lang="zh-CN" altLang="en-US" sz="1350"/>
          </a:p>
        </p:txBody>
      </p:sp>
      <p:sp>
        <p:nvSpPr>
          <p:cNvPr id="4" name="椭圆 3"/>
          <p:cNvSpPr/>
          <p:nvPr/>
        </p:nvSpPr>
        <p:spPr>
          <a:xfrm>
            <a:off x="362114" y="2061989"/>
            <a:ext cx="638557" cy="6385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C8C8C8"/>
              </a:gs>
            </a:gsLst>
            <a:lin ang="19800000" scaled="0"/>
            <a:tileRect/>
          </a:gradFill>
          <a:ln w="12700">
            <a:gradFill flip="none" rotWithShape="1">
              <a:gsLst>
                <a:gs pos="53000">
                  <a:schemeClr val="bg1">
                    <a:alpha val="90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7200000" scaled="0"/>
              <a:tileRect/>
            </a:gradFill>
          </a:ln>
          <a:effectLst>
            <a:outerShdw blurRad="482600" dist="203200" dir="8100000" algn="tr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</a:pPr>
            <a:endParaRPr lang="zh-CN" altLang="en-US" sz="4500" dirty="0">
              <a:solidFill>
                <a:schemeClr val="accent2"/>
              </a:solidFill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2209724" y="584706"/>
            <a:ext cx="347250" cy="34725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C8C8C8"/>
              </a:gs>
            </a:gsLst>
            <a:lin ang="19800000" scaled="0"/>
            <a:tileRect/>
          </a:gradFill>
          <a:ln w="12700">
            <a:gradFill flip="none" rotWithShape="1">
              <a:gsLst>
                <a:gs pos="53000">
                  <a:schemeClr val="bg1">
                    <a:alpha val="90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7200000" scaled="0"/>
              <a:tileRect/>
            </a:gradFill>
          </a:ln>
          <a:effectLst>
            <a:outerShdw blurRad="482600" dist="203200" dir="8100000" algn="tr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</a:pPr>
            <a:endParaRPr lang="zh-CN" altLang="en-US" sz="4500" dirty="0">
              <a:solidFill>
                <a:schemeClr val="accent2"/>
              </a:solidFill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268620" y="468575"/>
            <a:ext cx="1941491" cy="194149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C8C8C8"/>
              </a:gs>
            </a:gsLst>
            <a:lin ang="19800000" scaled="0"/>
            <a:tileRect/>
          </a:gradFill>
          <a:ln w="12700">
            <a:gradFill flip="none" rotWithShape="1">
              <a:gsLst>
                <a:gs pos="53000">
                  <a:schemeClr val="bg1">
                    <a:alpha val="90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7200000" scaled="0"/>
              <a:tileRect/>
            </a:gradFill>
          </a:ln>
          <a:effectLst>
            <a:outerShdw blurRad="482600" dist="203200" dir="8100000" algn="tr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</a:pPr>
            <a:endParaRPr lang="zh-CN" altLang="en-US" sz="4500" dirty="0">
              <a:solidFill>
                <a:schemeClr val="accent2"/>
              </a:solidFill>
              <a:cs typeface="+mn-ea"/>
              <a:sym typeface="+mn-lt"/>
            </a:endParaRPr>
          </a:p>
        </p:txBody>
      </p:sp>
      <p:sp>
        <p:nvSpPr>
          <p:cNvPr id="17" name="Text Box 18"/>
          <p:cNvSpPr txBox="1">
            <a:spLocks noChangeArrowheads="1"/>
          </p:cNvSpPr>
          <p:nvPr/>
        </p:nvSpPr>
        <p:spPr bwMode="gray">
          <a:xfrm>
            <a:off x="3707904" y="265822"/>
            <a:ext cx="1939514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800" spc="600" dirty="0">
                <a:solidFill>
                  <a:schemeClr val="accent2"/>
                </a:solidFill>
                <a:latin typeface="+mn-lt"/>
                <a:ea typeface="+mn-ea"/>
                <a:cs typeface="+mn-ea"/>
                <a:sym typeface="+mn-lt"/>
              </a:rPr>
              <a:t>关键技术</a:t>
            </a:r>
            <a:endParaRPr lang="zh-CN" altLang="en-US" sz="2800" spc="600" dirty="0">
              <a:solidFill>
                <a:schemeClr val="accent2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28" name="直接连接符​​ 14"/>
          <p:cNvCxnSpPr/>
          <p:nvPr/>
        </p:nvCxnSpPr>
        <p:spPr>
          <a:xfrm>
            <a:off x="5647418" y="468660"/>
            <a:ext cx="3057760" cy="0"/>
          </a:xfrm>
          <a:prstGeom prst="line">
            <a:avLst/>
          </a:prstGeom>
          <a:ln w="9525">
            <a:solidFill>
              <a:schemeClr val="accent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​​ 14"/>
          <p:cNvCxnSpPr/>
          <p:nvPr/>
        </p:nvCxnSpPr>
        <p:spPr>
          <a:xfrm>
            <a:off x="362112" y="468660"/>
            <a:ext cx="3057760" cy="0"/>
          </a:xfrm>
          <a:prstGeom prst="line">
            <a:avLst/>
          </a:prstGeom>
          <a:ln w="9525">
            <a:solidFill>
              <a:schemeClr val="accent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/>
          <p:cNvSpPr txBox="1"/>
          <p:nvPr/>
        </p:nvSpPr>
        <p:spPr>
          <a:xfrm>
            <a:off x="383540" y="932180"/>
            <a:ext cx="1711960" cy="1014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2000" b="0">
                <a:ea typeface="宋体" panose="02010600030101010101" pitchFamily="2" charset="-122"/>
              </a:rPr>
              <a:t>基于</a:t>
            </a:r>
            <a:r>
              <a:rPr lang="en-US" sz="2000" b="0">
                <a:latin typeface="宋体" panose="02010600030101010101" pitchFamily="2" charset="-122"/>
                <a:ea typeface="宋体" panose="02010600030101010101" pitchFamily="2" charset="-122"/>
              </a:rPr>
              <a:t>Java</a:t>
            </a:r>
            <a:r>
              <a:rPr lang="zh-CN" sz="2000" b="0">
                <a:ea typeface="宋体" panose="02010600030101010101" pitchFamily="2" charset="-122"/>
              </a:rPr>
              <a:t>类库的图片处理技术</a:t>
            </a:r>
            <a:endParaRPr lang="zh-CN" altLang="en-US" sz="2000"/>
          </a:p>
        </p:txBody>
      </p:sp>
      <p:sp>
        <p:nvSpPr>
          <p:cNvPr id="5" name="五边形 4"/>
          <p:cNvSpPr/>
          <p:nvPr/>
        </p:nvSpPr>
        <p:spPr>
          <a:xfrm rot="14220000">
            <a:off x="6844030" y="3822065"/>
            <a:ext cx="1174115" cy="417830"/>
          </a:xfrm>
          <a:prstGeom prst="homePlate">
            <a:avLst/>
          </a:prstGeom>
          <a:solidFill>
            <a:srgbClr val="F3F3F3"/>
          </a:solidFill>
          <a:ln>
            <a:noFill/>
          </a:ln>
          <a:effectLst>
            <a:outerShdw blurRad="101600" sx="103000" sy="103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825">
              <a:solidFill>
                <a:schemeClr val="accent2"/>
              </a:solidFill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 rot="19560000">
            <a:off x="7397115" y="3545840"/>
            <a:ext cx="390525" cy="142811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/>
              <a:t>图片预处理</a:t>
            </a:r>
            <a:endParaRPr lang="zh-CN" altLang="en-US"/>
          </a:p>
        </p:txBody>
      </p:sp>
      <p:pic>
        <p:nvPicPr>
          <p:cNvPr id="6" name="图片 5" descr="图片预处理模块 (2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57780" y="558800"/>
            <a:ext cx="4705985" cy="45097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6000">
        <p:fade/>
      </p:transition>
    </mc:Choice>
    <mc:Fallback>
      <p:transition spd="med" advTm="6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362114" y="2061989"/>
            <a:ext cx="638557" cy="6385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C8C8C8"/>
              </a:gs>
            </a:gsLst>
            <a:lin ang="19800000" scaled="0"/>
            <a:tileRect/>
          </a:gradFill>
          <a:ln w="12700">
            <a:gradFill flip="none" rotWithShape="1">
              <a:gsLst>
                <a:gs pos="53000">
                  <a:schemeClr val="bg1">
                    <a:alpha val="90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7200000" scaled="0"/>
              <a:tileRect/>
            </a:gradFill>
          </a:ln>
          <a:effectLst>
            <a:outerShdw blurRad="482600" dist="203200" dir="8100000" algn="tr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</a:pPr>
            <a:endParaRPr lang="zh-CN" altLang="en-US" sz="4500" dirty="0">
              <a:solidFill>
                <a:schemeClr val="accent2"/>
              </a:solidFill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2209724" y="584706"/>
            <a:ext cx="347250" cy="34725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C8C8C8"/>
              </a:gs>
            </a:gsLst>
            <a:lin ang="19800000" scaled="0"/>
            <a:tileRect/>
          </a:gradFill>
          <a:ln w="12700">
            <a:gradFill flip="none" rotWithShape="1">
              <a:gsLst>
                <a:gs pos="53000">
                  <a:schemeClr val="bg1">
                    <a:alpha val="90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7200000" scaled="0"/>
              <a:tileRect/>
            </a:gradFill>
          </a:ln>
          <a:effectLst>
            <a:outerShdw blurRad="482600" dist="203200" dir="8100000" algn="tr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</a:pPr>
            <a:endParaRPr lang="zh-CN" altLang="en-US" sz="4500" dirty="0">
              <a:solidFill>
                <a:schemeClr val="accent2"/>
              </a:solidFill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268620" y="468575"/>
            <a:ext cx="1941491" cy="194149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C8C8C8"/>
              </a:gs>
            </a:gsLst>
            <a:lin ang="19800000" scaled="0"/>
            <a:tileRect/>
          </a:gradFill>
          <a:ln w="12700">
            <a:gradFill flip="none" rotWithShape="1">
              <a:gsLst>
                <a:gs pos="53000">
                  <a:schemeClr val="bg1">
                    <a:alpha val="90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7200000" scaled="0"/>
              <a:tileRect/>
            </a:gradFill>
          </a:ln>
          <a:effectLst>
            <a:outerShdw blurRad="482600" dist="203200" dir="8100000" algn="tr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</a:pPr>
            <a:endParaRPr lang="zh-CN" altLang="en-US" sz="4500" dirty="0">
              <a:solidFill>
                <a:schemeClr val="accent2"/>
              </a:solidFill>
              <a:cs typeface="+mn-ea"/>
              <a:sym typeface="+mn-lt"/>
            </a:endParaRPr>
          </a:p>
        </p:txBody>
      </p:sp>
      <p:sp>
        <p:nvSpPr>
          <p:cNvPr id="17" name="Text Box 18"/>
          <p:cNvSpPr txBox="1">
            <a:spLocks noChangeArrowheads="1"/>
          </p:cNvSpPr>
          <p:nvPr/>
        </p:nvSpPr>
        <p:spPr bwMode="gray">
          <a:xfrm>
            <a:off x="3707904" y="265822"/>
            <a:ext cx="1939514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800" spc="600" dirty="0">
                <a:solidFill>
                  <a:schemeClr val="accent2"/>
                </a:solidFill>
                <a:latin typeface="+mn-lt"/>
                <a:ea typeface="+mn-ea"/>
                <a:cs typeface="+mn-ea"/>
                <a:sym typeface="+mn-lt"/>
              </a:rPr>
              <a:t>关键技术</a:t>
            </a:r>
            <a:endParaRPr lang="zh-CN" altLang="en-US" sz="2800" spc="600" dirty="0">
              <a:solidFill>
                <a:schemeClr val="accent2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28" name="直接连接符​​ 14"/>
          <p:cNvCxnSpPr/>
          <p:nvPr/>
        </p:nvCxnSpPr>
        <p:spPr>
          <a:xfrm>
            <a:off x="5647418" y="468660"/>
            <a:ext cx="3057760" cy="0"/>
          </a:xfrm>
          <a:prstGeom prst="line">
            <a:avLst/>
          </a:prstGeom>
          <a:ln w="9525">
            <a:solidFill>
              <a:schemeClr val="accent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​​ 14"/>
          <p:cNvCxnSpPr/>
          <p:nvPr/>
        </p:nvCxnSpPr>
        <p:spPr>
          <a:xfrm>
            <a:off x="362112" y="468660"/>
            <a:ext cx="3057760" cy="0"/>
          </a:xfrm>
          <a:prstGeom prst="line">
            <a:avLst/>
          </a:prstGeom>
          <a:ln w="9525">
            <a:solidFill>
              <a:schemeClr val="accent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/>
          <p:cNvSpPr txBox="1"/>
          <p:nvPr/>
        </p:nvSpPr>
        <p:spPr>
          <a:xfrm>
            <a:off x="450215" y="777875"/>
            <a:ext cx="1825625" cy="13220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sz="2000" b="0">
                <a:ea typeface="宋体" panose="02010600030101010101" pitchFamily="2" charset="-122"/>
              </a:rPr>
              <a:t>基于TensorFlow框架的CNN神经网络设计</a:t>
            </a:r>
            <a:endParaRPr sz="2000" b="0">
              <a:ea typeface="宋体" panose="02010600030101010101" pitchFamily="2" charset="-122"/>
            </a:endParaRPr>
          </a:p>
        </p:txBody>
      </p:sp>
      <p:pic>
        <p:nvPicPr>
          <p:cNvPr id="6" name="图片 5" descr="图片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66645" y="1957070"/>
            <a:ext cx="5271135" cy="22409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6000">
        <p:fade/>
      </p:transition>
    </mc:Choice>
    <mc:Fallback>
      <p:transition spd="med" advTm="6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362114" y="2061989"/>
            <a:ext cx="638557" cy="6385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C8C8C8"/>
              </a:gs>
            </a:gsLst>
            <a:lin ang="19800000" scaled="0"/>
            <a:tileRect/>
          </a:gradFill>
          <a:ln w="12700">
            <a:gradFill flip="none" rotWithShape="1">
              <a:gsLst>
                <a:gs pos="53000">
                  <a:schemeClr val="bg1">
                    <a:alpha val="90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7200000" scaled="0"/>
              <a:tileRect/>
            </a:gradFill>
          </a:ln>
          <a:effectLst>
            <a:outerShdw blurRad="482600" dist="203200" dir="8100000" algn="tr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</a:pPr>
            <a:endParaRPr lang="zh-CN" altLang="en-US" sz="4500" dirty="0">
              <a:solidFill>
                <a:schemeClr val="accent2"/>
              </a:solidFill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2209724" y="584706"/>
            <a:ext cx="347250" cy="34725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C8C8C8"/>
              </a:gs>
            </a:gsLst>
            <a:lin ang="19800000" scaled="0"/>
            <a:tileRect/>
          </a:gradFill>
          <a:ln w="12700">
            <a:gradFill flip="none" rotWithShape="1">
              <a:gsLst>
                <a:gs pos="53000">
                  <a:schemeClr val="bg1">
                    <a:alpha val="90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7200000" scaled="0"/>
              <a:tileRect/>
            </a:gradFill>
          </a:ln>
          <a:effectLst>
            <a:outerShdw blurRad="482600" dist="203200" dir="8100000" algn="tr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</a:pPr>
            <a:endParaRPr lang="zh-CN" altLang="en-US" sz="4500" dirty="0">
              <a:solidFill>
                <a:schemeClr val="accent2"/>
              </a:solidFill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268620" y="468575"/>
            <a:ext cx="1941491" cy="194149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C8C8C8"/>
              </a:gs>
            </a:gsLst>
            <a:lin ang="19800000" scaled="0"/>
            <a:tileRect/>
          </a:gradFill>
          <a:ln w="12700">
            <a:gradFill flip="none" rotWithShape="1">
              <a:gsLst>
                <a:gs pos="53000">
                  <a:schemeClr val="bg1">
                    <a:alpha val="90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7200000" scaled="0"/>
              <a:tileRect/>
            </a:gradFill>
          </a:ln>
          <a:effectLst>
            <a:outerShdw blurRad="482600" dist="203200" dir="8100000" algn="tr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</a:pPr>
            <a:endParaRPr lang="zh-CN" altLang="en-US" sz="4500" dirty="0">
              <a:solidFill>
                <a:schemeClr val="accent2"/>
              </a:solidFill>
              <a:cs typeface="+mn-ea"/>
              <a:sym typeface="+mn-lt"/>
            </a:endParaRPr>
          </a:p>
        </p:txBody>
      </p:sp>
      <p:sp>
        <p:nvSpPr>
          <p:cNvPr id="17" name="Text Box 18"/>
          <p:cNvSpPr txBox="1">
            <a:spLocks noChangeArrowheads="1"/>
          </p:cNvSpPr>
          <p:nvPr/>
        </p:nvSpPr>
        <p:spPr bwMode="gray">
          <a:xfrm>
            <a:off x="3707904" y="265822"/>
            <a:ext cx="1939514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800" spc="600" dirty="0">
                <a:solidFill>
                  <a:schemeClr val="accent2"/>
                </a:solidFill>
                <a:latin typeface="+mn-lt"/>
                <a:ea typeface="+mn-ea"/>
                <a:cs typeface="+mn-ea"/>
                <a:sym typeface="+mn-lt"/>
              </a:rPr>
              <a:t>关键技术</a:t>
            </a:r>
            <a:endParaRPr lang="zh-CN" altLang="en-US" sz="2800" spc="600" dirty="0">
              <a:solidFill>
                <a:schemeClr val="accent2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28" name="直接连接符​​ 14"/>
          <p:cNvCxnSpPr/>
          <p:nvPr/>
        </p:nvCxnSpPr>
        <p:spPr>
          <a:xfrm>
            <a:off x="5647418" y="468660"/>
            <a:ext cx="3057760" cy="0"/>
          </a:xfrm>
          <a:prstGeom prst="line">
            <a:avLst/>
          </a:prstGeom>
          <a:ln w="9525">
            <a:solidFill>
              <a:schemeClr val="accent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​​ 14"/>
          <p:cNvCxnSpPr/>
          <p:nvPr/>
        </p:nvCxnSpPr>
        <p:spPr>
          <a:xfrm>
            <a:off x="362112" y="468660"/>
            <a:ext cx="3057760" cy="0"/>
          </a:xfrm>
          <a:prstGeom prst="line">
            <a:avLst/>
          </a:prstGeom>
          <a:ln w="9525">
            <a:solidFill>
              <a:schemeClr val="accent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/>
          <p:cNvSpPr txBox="1"/>
          <p:nvPr/>
        </p:nvSpPr>
        <p:spPr>
          <a:xfrm>
            <a:off x="384175" y="931545"/>
            <a:ext cx="1825625" cy="1014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sz="2000" b="0">
                <a:ea typeface="宋体" panose="02010600030101010101" pitchFamily="2" charset="-122"/>
              </a:rPr>
              <a:t>基于LSTM深度学习的OCR识别技术</a:t>
            </a:r>
            <a:endParaRPr sz="2000" b="0">
              <a:ea typeface="宋体" panose="02010600030101010101" pitchFamily="2" charset="-122"/>
            </a:endParaRPr>
          </a:p>
        </p:txBody>
      </p:sp>
      <p:pic>
        <p:nvPicPr>
          <p:cNvPr id="2" name="图片 1" descr="LSTM运行框架图（彩）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57145" y="816610"/>
            <a:ext cx="5795645" cy="4133215"/>
          </a:xfrm>
          <a:prstGeom prst="rect">
            <a:avLst/>
          </a:prstGeom>
        </p:spPr>
      </p:pic>
      <p:sp>
        <p:nvSpPr>
          <p:cNvPr id="16" name="五边形 15"/>
          <p:cNvSpPr/>
          <p:nvPr/>
        </p:nvSpPr>
        <p:spPr>
          <a:xfrm>
            <a:off x="567690" y="3642360"/>
            <a:ext cx="2069465" cy="417830"/>
          </a:xfrm>
          <a:prstGeom prst="homePlate">
            <a:avLst/>
          </a:prstGeom>
          <a:solidFill>
            <a:srgbClr val="F3F3F3"/>
          </a:solidFill>
          <a:ln>
            <a:noFill/>
          </a:ln>
          <a:effectLst>
            <a:outerShdw blurRad="101600" sx="103000" sy="103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825">
              <a:solidFill>
                <a:schemeClr val="accent2"/>
              </a:solidFill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67690" y="3702050"/>
            <a:ext cx="5080000" cy="2990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altLang="zh-CN"/>
              <a:t>LSTM</a:t>
            </a:r>
            <a:r>
              <a:rPr lang="zh-CN" altLang="en-US"/>
              <a:t>前向计算原理图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6000">
        <p:fade/>
      </p:transition>
    </mc:Choice>
    <mc:Fallback>
      <p:transition spd="med" advTm="6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362114" y="2061989"/>
            <a:ext cx="638557" cy="6385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C8C8C8"/>
              </a:gs>
            </a:gsLst>
            <a:lin ang="19800000" scaled="0"/>
            <a:tileRect/>
          </a:gradFill>
          <a:ln w="12700">
            <a:gradFill flip="none" rotWithShape="1">
              <a:gsLst>
                <a:gs pos="53000">
                  <a:schemeClr val="bg1">
                    <a:alpha val="90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7200000" scaled="0"/>
              <a:tileRect/>
            </a:gradFill>
          </a:ln>
          <a:effectLst>
            <a:outerShdw blurRad="482600" dist="203200" dir="8100000" algn="tr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</a:pPr>
            <a:endParaRPr lang="zh-CN" altLang="en-US" sz="4500" dirty="0">
              <a:solidFill>
                <a:schemeClr val="accent2"/>
              </a:solidFill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2209724" y="584706"/>
            <a:ext cx="347250" cy="34725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C8C8C8"/>
              </a:gs>
            </a:gsLst>
            <a:lin ang="19800000" scaled="0"/>
            <a:tileRect/>
          </a:gradFill>
          <a:ln w="12700">
            <a:gradFill flip="none" rotWithShape="1">
              <a:gsLst>
                <a:gs pos="53000">
                  <a:schemeClr val="bg1">
                    <a:alpha val="90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7200000" scaled="0"/>
              <a:tileRect/>
            </a:gradFill>
          </a:ln>
          <a:effectLst>
            <a:outerShdw blurRad="482600" dist="203200" dir="8100000" algn="tr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</a:pPr>
            <a:endParaRPr lang="zh-CN" altLang="en-US" sz="4500" dirty="0">
              <a:solidFill>
                <a:schemeClr val="accent2"/>
              </a:solidFill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268620" y="468575"/>
            <a:ext cx="1941491" cy="194149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C8C8C8"/>
              </a:gs>
            </a:gsLst>
            <a:lin ang="19800000" scaled="0"/>
            <a:tileRect/>
          </a:gradFill>
          <a:ln w="12700">
            <a:gradFill flip="none" rotWithShape="1">
              <a:gsLst>
                <a:gs pos="53000">
                  <a:schemeClr val="bg1">
                    <a:alpha val="90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7200000" scaled="0"/>
              <a:tileRect/>
            </a:gradFill>
          </a:ln>
          <a:effectLst>
            <a:outerShdw blurRad="482600" dist="203200" dir="8100000" algn="tr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</a:pPr>
            <a:endParaRPr lang="zh-CN" altLang="en-US" sz="4500" dirty="0">
              <a:solidFill>
                <a:schemeClr val="accent2"/>
              </a:solidFill>
              <a:cs typeface="+mn-ea"/>
              <a:sym typeface="+mn-lt"/>
            </a:endParaRPr>
          </a:p>
        </p:txBody>
      </p:sp>
      <p:sp>
        <p:nvSpPr>
          <p:cNvPr id="17" name="Text Box 18"/>
          <p:cNvSpPr txBox="1">
            <a:spLocks noChangeArrowheads="1"/>
          </p:cNvSpPr>
          <p:nvPr/>
        </p:nvSpPr>
        <p:spPr bwMode="gray">
          <a:xfrm>
            <a:off x="3707904" y="265822"/>
            <a:ext cx="1939514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800" spc="600" dirty="0">
                <a:solidFill>
                  <a:schemeClr val="accent2"/>
                </a:solidFill>
                <a:latin typeface="+mn-lt"/>
                <a:ea typeface="+mn-ea"/>
                <a:cs typeface="+mn-ea"/>
                <a:sym typeface="+mn-lt"/>
              </a:rPr>
              <a:t>关键技术</a:t>
            </a:r>
            <a:endParaRPr lang="zh-CN" altLang="en-US" sz="2800" spc="600" dirty="0">
              <a:solidFill>
                <a:schemeClr val="accent2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28" name="直接连接符​​ 14"/>
          <p:cNvCxnSpPr/>
          <p:nvPr/>
        </p:nvCxnSpPr>
        <p:spPr>
          <a:xfrm>
            <a:off x="5647418" y="468660"/>
            <a:ext cx="3057760" cy="0"/>
          </a:xfrm>
          <a:prstGeom prst="line">
            <a:avLst/>
          </a:prstGeom>
          <a:ln w="9525">
            <a:solidFill>
              <a:schemeClr val="accent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​​ 14"/>
          <p:cNvCxnSpPr/>
          <p:nvPr/>
        </p:nvCxnSpPr>
        <p:spPr>
          <a:xfrm>
            <a:off x="362112" y="468660"/>
            <a:ext cx="3057760" cy="0"/>
          </a:xfrm>
          <a:prstGeom prst="line">
            <a:avLst/>
          </a:prstGeom>
          <a:ln w="9525">
            <a:solidFill>
              <a:schemeClr val="accent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/>
          <p:cNvSpPr txBox="1"/>
          <p:nvPr/>
        </p:nvSpPr>
        <p:spPr>
          <a:xfrm>
            <a:off x="384175" y="942340"/>
            <a:ext cx="1825625" cy="1014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sz="2000" b="0">
                <a:ea typeface="宋体" panose="02010600030101010101" pitchFamily="2" charset="-122"/>
              </a:rPr>
              <a:t>基于Java多线程机制的多周期运行模式</a:t>
            </a:r>
            <a:endParaRPr sz="2000" b="0">
              <a:ea typeface="宋体" panose="02010600030101010101" pitchFamily="2" charset="-122"/>
            </a:endParaRPr>
          </a:p>
        </p:txBody>
      </p:sp>
      <p:pic>
        <p:nvPicPr>
          <p:cNvPr id="2" name="图片 1" descr="未命名文件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0760" y="1498600"/>
            <a:ext cx="8181340" cy="32696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6000">
        <p:fade/>
      </p:transition>
    </mc:Choice>
    <mc:Fallback>
      <p:transition spd="med" advTm="6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/>
        </p:nvSpPr>
        <p:spPr>
          <a:xfrm>
            <a:off x="3999367" y="1390148"/>
            <a:ext cx="1225777" cy="122577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C8C8C8"/>
              </a:gs>
            </a:gsLst>
            <a:lin ang="19800000" scaled="0"/>
            <a:tileRect/>
          </a:gradFill>
          <a:ln w="12700">
            <a:gradFill flip="none" rotWithShape="1">
              <a:gsLst>
                <a:gs pos="53000">
                  <a:schemeClr val="bg1">
                    <a:alpha val="90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7200000" scaled="0"/>
              <a:tileRect/>
            </a:gradFill>
          </a:ln>
          <a:effectLst>
            <a:outerShdw blurRad="482600" dist="203200" dir="8100000" algn="tr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</a:pPr>
            <a:r>
              <a:rPr lang="en-US" altLang="zh-CN" sz="4500" b="1" dirty="0">
                <a:solidFill>
                  <a:schemeClr val="accent1"/>
                </a:solidFill>
                <a:cs typeface="+mn-ea"/>
                <a:sym typeface="+mn-lt"/>
              </a:rPr>
              <a:t>5</a:t>
            </a:r>
            <a:endParaRPr lang="en-US" altLang="zh-CN" sz="4500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606216" y="2878695"/>
            <a:ext cx="201168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sz="3600" dirty="0">
                <a:solidFill>
                  <a:srgbClr val="3C3940"/>
                </a:solidFill>
                <a:cs typeface="+mn-ea"/>
                <a:sym typeface="+mn-lt"/>
              </a:rPr>
              <a:t>成果展示</a:t>
            </a:r>
            <a:endParaRPr lang="zh-CN" sz="3600" dirty="0">
              <a:solidFill>
                <a:srgbClr val="3C3940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6000">
        <p:fade/>
      </p:transition>
    </mc:Choice>
    <mc:Fallback>
      <p:transition spd="med" advTm="6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图片 48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4765" y="16510"/>
            <a:ext cx="5224780" cy="3519170"/>
          </a:xfrm>
          <a:prstGeom prst="rect">
            <a:avLst/>
          </a:prstGeom>
        </p:spPr>
      </p:pic>
      <p:sp>
        <p:nvSpPr>
          <p:cNvPr id="50" name="文本框 49"/>
          <p:cNvSpPr txBox="1"/>
          <p:nvPr/>
        </p:nvSpPr>
        <p:spPr>
          <a:xfrm>
            <a:off x="3712845" y="3535680"/>
            <a:ext cx="23888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rgbClr val="00B0F0"/>
                </a:solidFill>
              </a:rPr>
              <a:t>主界面</a:t>
            </a:r>
            <a:endParaRPr lang="zh-CN" altLang="en-US" sz="2800">
              <a:solidFill>
                <a:srgbClr val="00B0F0"/>
              </a:solidFill>
            </a:endParaRPr>
          </a:p>
        </p:txBody>
      </p:sp>
      <p:pic>
        <p:nvPicPr>
          <p:cNvPr id="51" name="图片 50" descr="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765" y="16510"/>
            <a:ext cx="6234430" cy="4192905"/>
          </a:xfrm>
          <a:prstGeom prst="rect">
            <a:avLst/>
          </a:prstGeom>
        </p:spPr>
      </p:pic>
      <p:sp>
        <p:nvSpPr>
          <p:cNvPr id="52" name="文本框 51"/>
          <p:cNvSpPr txBox="1"/>
          <p:nvPr/>
        </p:nvSpPr>
        <p:spPr>
          <a:xfrm>
            <a:off x="3820795" y="4314190"/>
            <a:ext cx="23888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rgbClr val="00B0F0"/>
                </a:solidFill>
              </a:rPr>
              <a:t>识别路径</a:t>
            </a:r>
            <a:endParaRPr lang="zh-CN" altLang="en-US" sz="2800">
              <a:solidFill>
                <a:srgbClr val="00B0F0"/>
              </a:solidFill>
            </a:endParaRPr>
          </a:p>
        </p:txBody>
      </p:sp>
      <p:pic>
        <p:nvPicPr>
          <p:cNvPr id="53" name="图片 52" descr="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4765" y="16510"/>
            <a:ext cx="7164705" cy="4819650"/>
          </a:xfrm>
          <a:prstGeom prst="rect">
            <a:avLst/>
          </a:prstGeom>
        </p:spPr>
      </p:pic>
      <p:sp>
        <p:nvSpPr>
          <p:cNvPr id="55" name="文本框 54"/>
          <p:cNvSpPr txBox="1"/>
          <p:nvPr/>
        </p:nvSpPr>
        <p:spPr>
          <a:xfrm>
            <a:off x="7139940" y="4137025"/>
            <a:ext cx="17741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rgbClr val="00B0F0"/>
                </a:solidFill>
              </a:rPr>
              <a:t>识别状态</a:t>
            </a:r>
            <a:endParaRPr lang="zh-CN" altLang="en-US" sz="2800">
              <a:solidFill>
                <a:srgbClr val="00B0F0"/>
              </a:solidFill>
            </a:endParaRPr>
          </a:p>
        </p:txBody>
      </p:sp>
      <p:pic>
        <p:nvPicPr>
          <p:cNvPr id="56" name="图片 55" descr="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3170" y="2419985"/>
            <a:ext cx="4058285" cy="2729230"/>
          </a:xfrm>
          <a:prstGeom prst="rect">
            <a:avLst/>
          </a:prstGeom>
        </p:spPr>
      </p:pic>
      <p:pic>
        <p:nvPicPr>
          <p:cNvPr id="57" name="图片 56" descr="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4765" y="2419985"/>
            <a:ext cx="3943985" cy="2653030"/>
          </a:xfrm>
          <a:prstGeom prst="rect">
            <a:avLst/>
          </a:prstGeom>
        </p:spPr>
      </p:pic>
      <p:pic>
        <p:nvPicPr>
          <p:cNvPr id="58" name="图片 57" descr="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59660" y="37465"/>
            <a:ext cx="4424045" cy="2382520"/>
          </a:xfrm>
          <a:prstGeom prst="rect">
            <a:avLst/>
          </a:prstGeom>
        </p:spPr>
      </p:pic>
      <p:sp>
        <p:nvSpPr>
          <p:cNvPr id="59" name="文本框 58"/>
          <p:cNvSpPr txBox="1"/>
          <p:nvPr/>
        </p:nvSpPr>
        <p:spPr>
          <a:xfrm>
            <a:off x="4244340" y="2742565"/>
            <a:ext cx="613410" cy="16687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 sz="2800">
                <a:solidFill>
                  <a:srgbClr val="00B0F0"/>
                </a:solidFill>
              </a:rPr>
              <a:t>识别结果</a:t>
            </a:r>
            <a:endParaRPr lang="zh-CN" altLang="en-US" sz="2800">
              <a:solidFill>
                <a:srgbClr val="00B0F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6000">
        <p:fade/>
      </p:transition>
    </mc:Choice>
    <mc:Fallback>
      <p:transition spd="med" advTm="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0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3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6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2" grpId="0"/>
      <p:bldP spid="55" grpId="0"/>
      <p:bldP spid="50" grpId="1"/>
      <p:bldP spid="52" grpId="1"/>
      <p:bldP spid="55" grpId="1"/>
      <p:bldP spid="5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/>
        </p:nvSpPr>
        <p:spPr>
          <a:xfrm>
            <a:off x="3999367" y="1390148"/>
            <a:ext cx="1225777" cy="122577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C8C8C8"/>
              </a:gs>
            </a:gsLst>
            <a:lin ang="19800000" scaled="0"/>
            <a:tileRect/>
          </a:gradFill>
          <a:ln w="12700">
            <a:gradFill flip="none" rotWithShape="1">
              <a:gsLst>
                <a:gs pos="53000">
                  <a:schemeClr val="bg1">
                    <a:alpha val="90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7200000" scaled="0"/>
              <a:tileRect/>
            </a:gradFill>
          </a:ln>
          <a:effectLst>
            <a:outerShdw blurRad="482600" dist="203200" dir="8100000" algn="tr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</a:pPr>
            <a:r>
              <a:rPr lang="en-US" altLang="zh-CN" sz="4500" b="1" dirty="0">
                <a:solidFill>
                  <a:schemeClr val="accent1"/>
                </a:solidFill>
                <a:cs typeface="+mn-ea"/>
                <a:sym typeface="+mn-lt"/>
              </a:rPr>
              <a:t>6</a:t>
            </a:r>
            <a:endParaRPr lang="en-US" altLang="zh-CN" sz="4500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606216" y="2878695"/>
            <a:ext cx="201168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600" dirty="0">
                <a:solidFill>
                  <a:srgbClr val="3C3940"/>
                </a:solidFill>
                <a:cs typeface="+mn-ea"/>
                <a:sym typeface="+mn-lt"/>
              </a:rPr>
              <a:t>系统特色</a:t>
            </a:r>
            <a:endParaRPr lang="zh-CN" altLang="en-US" sz="3600" dirty="0">
              <a:solidFill>
                <a:srgbClr val="3C3940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6000">
        <p:fade/>
      </p:transition>
    </mc:Choice>
    <mc:Fallback>
      <p:transition spd="med" advTm="6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Box 18"/>
          <p:cNvSpPr txBox="1">
            <a:spLocks noChangeArrowheads="1"/>
          </p:cNvSpPr>
          <p:nvPr/>
        </p:nvSpPr>
        <p:spPr bwMode="gray">
          <a:xfrm>
            <a:off x="3707904" y="265822"/>
            <a:ext cx="1939514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800" spc="600" dirty="0">
                <a:solidFill>
                  <a:schemeClr val="accent2"/>
                </a:solidFill>
                <a:latin typeface="+mn-lt"/>
                <a:ea typeface="+mn-ea"/>
                <a:cs typeface="+mn-ea"/>
                <a:sym typeface="+mn-lt"/>
              </a:rPr>
              <a:t>系统特色</a:t>
            </a:r>
            <a:endParaRPr lang="zh-CN" altLang="en-US" sz="2800" spc="600" dirty="0">
              <a:solidFill>
                <a:schemeClr val="accent2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19" name="直接连接符​​ 14"/>
          <p:cNvCxnSpPr/>
          <p:nvPr/>
        </p:nvCxnSpPr>
        <p:spPr>
          <a:xfrm>
            <a:off x="5647418" y="468660"/>
            <a:ext cx="3057760" cy="0"/>
          </a:xfrm>
          <a:prstGeom prst="line">
            <a:avLst/>
          </a:prstGeom>
          <a:ln w="9525">
            <a:solidFill>
              <a:schemeClr val="accent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​​ 14"/>
          <p:cNvCxnSpPr/>
          <p:nvPr/>
        </p:nvCxnSpPr>
        <p:spPr>
          <a:xfrm>
            <a:off x="362112" y="468660"/>
            <a:ext cx="3057760" cy="0"/>
          </a:xfrm>
          <a:prstGeom prst="line">
            <a:avLst/>
          </a:prstGeom>
          <a:ln w="9525">
            <a:solidFill>
              <a:schemeClr val="accent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5"/>
          <p:cNvSpPr>
            <a:spLocks noChangeArrowheads="1"/>
          </p:cNvSpPr>
          <p:nvPr/>
        </p:nvSpPr>
        <p:spPr bwMode="auto">
          <a:xfrm>
            <a:off x="3171863" y="1585045"/>
            <a:ext cx="2986087" cy="3656013"/>
          </a:xfrm>
          <a:custGeom>
            <a:avLst/>
            <a:gdLst>
              <a:gd name="T0" fmla="*/ 1118 w 1045"/>
              <a:gd name="T1" fmla="*/ 2301 h 1279"/>
              <a:gd name="T2" fmla="*/ 887 w 1045"/>
              <a:gd name="T3" fmla="*/ 2303 h 1279"/>
              <a:gd name="T4" fmla="*/ 884 w 1045"/>
              <a:gd name="T5" fmla="*/ 1923 h 1279"/>
              <a:gd name="T6" fmla="*/ 652 w 1045"/>
              <a:gd name="T7" fmla="*/ 1730 h 1279"/>
              <a:gd name="T8" fmla="*/ 430 w 1045"/>
              <a:gd name="T9" fmla="*/ 1714 h 1279"/>
              <a:gd name="T10" fmla="*/ 0 w 1045"/>
              <a:gd name="T11" fmla="*/ 1498 h 1279"/>
              <a:gd name="T12" fmla="*/ 580 w 1045"/>
              <a:gd name="T13" fmla="*/ 1671 h 1279"/>
              <a:gd name="T14" fmla="*/ 211 w 1045"/>
              <a:gd name="T15" fmla="*/ 1253 h 1279"/>
              <a:gd name="T16" fmla="*/ 774 w 1045"/>
              <a:gd name="T17" fmla="*/ 1716 h 1279"/>
              <a:gd name="T18" fmla="*/ 889 w 1045"/>
              <a:gd name="T19" fmla="*/ 1795 h 1279"/>
              <a:gd name="T20" fmla="*/ 889 w 1045"/>
              <a:gd name="T21" fmla="*/ 1788 h 1279"/>
              <a:gd name="T22" fmla="*/ 844 w 1045"/>
              <a:gd name="T23" fmla="*/ 1237 h 1279"/>
              <a:gd name="T24" fmla="*/ 446 w 1045"/>
              <a:gd name="T25" fmla="*/ 1044 h 1279"/>
              <a:gd name="T26" fmla="*/ 20 w 1045"/>
              <a:gd name="T27" fmla="*/ 391 h 1279"/>
              <a:gd name="T28" fmla="*/ 495 w 1045"/>
              <a:gd name="T29" fmla="*/ 987 h 1279"/>
              <a:gd name="T30" fmla="*/ 576 w 1045"/>
              <a:gd name="T31" fmla="*/ 717 h 1279"/>
              <a:gd name="T32" fmla="*/ 569 w 1045"/>
              <a:gd name="T33" fmla="*/ 443 h 1279"/>
              <a:gd name="T34" fmla="*/ 628 w 1045"/>
              <a:gd name="T35" fmla="*/ 828 h 1279"/>
              <a:gd name="T36" fmla="*/ 590 w 1045"/>
              <a:gd name="T37" fmla="*/ 1044 h 1279"/>
              <a:gd name="T38" fmla="*/ 848 w 1045"/>
              <a:gd name="T39" fmla="*/ 1140 h 1279"/>
              <a:gd name="T40" fmla="*/ 985 w 1045"/>
              <a:gd name="T41" fmla="*/ 0 h 1279"/>
              <a:gd name="T42" fmla="*/ 952 w 1045"/>
              <a:gd name="T43" fmla="*/ 1221 h 1279"/>
              <a:gd name="T44" fmla="*/ 1037 w 1045"/>
              <a:gd name="T45" fmla="*/ 1576 h 1279"/>
              <a:gd name="T46" fmla="*/ 1334 w 1045"/>
              <a:gd name="T47" fmla="*/ 1314 h 1279"/>
              <a:gd name="T48" fmla="*/ 1456 w 1045"/>
              <a:gd name="T49" fmla="*/ 673 h 1279"/>
              <a:gd name="T50" fmla="*/ 1424 w 1045"/>
              <a:gd name="T51" fmla="*/ 1237 h 1279"/>
              <a:gd name="T52" fmla="*/ 1625 w 1045"/>
              <a:gd name="T53" fmla="*/ 1028 h 1279"/>
              <a:gd name="T54" fmla="*/ 1881 w 1045"/>
              <a:gd name="T55" fmla="*/ 578 h 1279"/>
              <a:gd name="T56" fmla="*/ 1724 w 1045"/>
              <a:gd name="T57" fmla="*/ 981 h 1279"/>
              <a:gd name="T58" fmla="*/ 1109 w 1045"/>
              <a:gd name="T59" fmla="*/ 1739 h 1279"/>
              <a:gd name="T60" fmla="*/ 1098 w 1045"/>
              <a:gd name="T61" fmla="*/ 1972 h 1279"/>
              <a:gd name="T62" fmla="*/ 1690 w 1045"/>
              <a:gd name="T63" fmla="*/ 1599 h 1279"/>
              <a:gd name="T64" fmla="*/ 1098 w 1045"/>
              <a:gd name="T65" fmla="*/ 2053 h 1279"/>
              <a:gd name="T66" fmla="*/ 1118 w 1045"/>
              <a:gd name="T67" fmla="*/ 2301 h 1279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w 1045"/>
              <a:gd name="T103" fmla="*/ 0 h 1279"/>
              <a:gd name="T104" fmla="*/ 1045 w 1045"/>
              <a:gd name="T105" fmla="*/ 1279 h 1279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T102" t="T103" r="T104" b="T105"/>
            <a:pathLst>
              <a:path w="1045" h="1279">
                <a:moveTo>
                  <a:pt x="621" y="1278"/>
                </a:moveTo>
                <a:cubicBezTo>
                  <a:pt x="493" y="1279"/>
                  <a:pt x="493" y="1279"/>
                  <a:pt x="493" y="1279"/>
                </a:cubicBezTo>
                <a:cubicBezTo>
                  <a:pt x="480" y="1238"/>
                  <a:pt x="485" y="1193"/>
                  <a:pt x="491" y="1068"/>
                </a:cubicBezTo>
                <a:cubicBezTo>
                  <a:pt x="453" y="1033"/>
                  <a:pt x="408" y="998"/>
                  <a:pt x="362" y="961"/>
                </a:cubicBezTo>
                <a:cubicBezTo>
                  <a:pt x="310" y="963"/>
                  <a:pt x="280" y="960"/>
                  <a:pt x="239" y="952"/>
                </a:cubicBezTo>
                <a:cubicBezTo>
                  <a:pt x="153" y="935"/>
                  <a:pt x="123" y="906"/>
                  <a:pt x="0" y="832"/>
                </a:cubicBezTo>
                <a:cubicBezTo>
                  <a:pt x="134" y="888"/>
                  <a:pt x="210" y="930"/>
                  <a:pt x="322" y="928"/>
                </a:cubicBezTo>
                <a:cubicBezTo>
                  <a:pt x="244" y="861"/>
                  <a:pt x="168" y="787"/>
                  <a:pt x="117" y="696"/>
                </a:cubicBezTo>
                <a:cubicBezTo>
                  <a:pt x="236" y="800"/>
                  <a:pt x="263" y="854"/>
                  <a:pt x="430" y="953"/>
                </a:cubicBezTo>
                <a:cubicBezTo>
                  <a:pt x="448" y="964"/>
                  <a:pt x="467" y="976"/>
                  <a:pt x="494" y="997"/>
                </a:cubicBezTo>
                <a:cubicBezTo>
                  <a:pt x="494" y="993"/>
                  <a:pt x="494" y="993"/>
                  <a:pt x="494" y="993"/>
                </a:cubicBezTo>
                <a:cubicBezTo>
                  <a:pt x="497" y="887"/>
                  <a:pt x="467" y="762"/>
                  <a:pt x="469" y="687"/>
                </a:cubicBezTo>
                <a:cubicBezTo>
                  <a:pt x="371" y="661"/>
                  <a:pt x="303" y="619"/>
                  <a:pt x="248" y="580"/>
                </a:cubicBezTo>
                <a:cubicBezTo>
                  <a:pt x="105" y="480"/>
                  <a:pt x="40" y="342"/>
                  <a:pt x="11" y="217"/>
                </a:cubicBezTo>
                <a:cubicBezTo>
                  <a:pt x="94" y="400"/>
                  <a:pt x="163" y="479"/>
                  <a:pt x="275" y="548"/>
                </a:cubicBezTo>
                <a:cubicBezTo>
                  <a:pt x="285" y="525"/>
                  <a:pt x="324" y="475"/>
                  <a:pt x="320" y="398"/>
                </a:cubicBezTo>
                <a:cubicBezTo>
                  <a:pt x="315" y="314"/>
                  <a:pt x="306" y="285"/>
                  <a:pt x="316" y="246"/>
                </a:cubicBezTo>
                <a:cubicBezTo>
                  <a:pt x="332" y="334"/>
                  <a:pt x="354" y="416"/>
                  <a:pt x="349" y="460"/>
                </a:cubicBezTo>
                <a:cubicBezTo>
                  <a:pt x="345" y="497"/>
                  <a:pt x="340" y="510"/>
                  <a:pt x="328" y="580"/>
                </a:cubicBezTo>
                <a:cubicBezTo>
                  <a:pt x="394" y="614"/>
                  <a:pt x="436" y="623"/>
                  <a:pt x="471" y="633"/>
                </a:cubicBezTo>
                <a:cubicBezTo>
                  <a:pt x="480" y="526"/>
                  <a:pt x="544" y="250"/>
                  <a:pt x="547" y="0"/>
                </a:cubicBezTo>
                <a:cubicBezTo>
                  <a:pt x="602" y="287"/>
                  <a:pt x="501" y="515"/>
                  <a:pt x="529" y="678"/>
                </a:cubicBezTo>
                <a:cubicBezTo>
                  <a:pt x="546" y="776"/>
                  <a:pt x="564" y="812"/>
                  <a:pt x="576" y="875"/>
                </a:cubicBezTo>
                <a:cubicBezTo>
                  <a:pt x="617" y="825"/>
                  <a:pt x="645" y="811"/>
                  <a:pt x="741" y="730"/>
                </a:cubicBezTo>
                <a:cubicBezTo>
                  <a:pt x="723" y="598"/>
                  <a:pt x="730" y="473"/>
                  <a:pt x="809" y="374"/>
                </a:cubicBezTo>
                <a:cubicBezTo>
                  <a:pt x="738" y="537"/>
                  <a:pt x="772" y="588"/>
                  <a:pt x="791" y="687"/>
                </a:cubicBezTo>
                <a:cubicBezTo>
                  <a:pt x="841" y="647"/>
                  <a:pt x="874" y="615"/>
                  <a:pt x="903" y="571"/>
                </a:cubicBezTo>
                <a:cubicBezTo>
                  <a:pt x="937" y="523"/>
                  <a:pt x="988" y="442"/>
                  <a:pt x="1045" y="321"/>
                </a:cubicBezTo>
                <a:cubicBezTo>
                  <a:pt x="1027" y="404"/>
                  <a:pt x="992" y="483"/>
                  <a:pt x="958" y="545"/>
                </a:cubicBezTo>
                <a:cubicBezTo>
                  <a:pt x="854" y="740"/>
                  <a:pt x="738" y="767"/>
                  <a:pt x="616" y="966"/>
                </a:cubicBezTo>
                <a:cubicBezTo>
                  <a:pt x="614" y="992"/>
                  <a:pt x="612" y="1040"/>
                  <a:pt x="610" y="1095"/>
                </a:cubicBezTo>
                <a:cubicBezTo>
                  <a:pt x="698" y="1054"/>
                  <a:pt x="845" y="1010"/>
                  <a:pt x="939" y="888"/>
                </a:cubicBezTo>
                <a:cubicBezTo>
                  <a:pt x="901" y="979"/>
                  <a:pt x="728" y="1086"/>
                  <a:pt x="610" y="1140"/>
                </a:cubicBezTo>
                <a:cubicBezTo>
                  <a:pt x="613" y="1200"/>
                  <a:pt x="625" y="1222"/>
                  <a:pt x="621" y="1278"/>
                </a:cubicBez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rgbClr val="C8C8C8"/>
              </a:gs>
            </a:gsLst>
            <a:lin ang="19800000" scaled="0"/>
            <a:tileRect/>
          </a:gradFill>
          <a:ln w="12700">
            <a:gradFill flip="none" rotWithShape="1">
              <a:gsLst>
                <a:gs pos="53000">
                  <a:schemeClr val="bg1">
                    <a:alpha val="90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7200000" scaled="0"/>
              <a:tileRect/>
            </a:gradFill>
          </a:ln>
          <a:effectLst>
            <a:outerShdw blurRad="482600" dist="203200" dir="8100000" algn="tr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</a:pPr>
            <a:endParaRPr lang="zh-CN" altLang="en-US" sz="4500" b="1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21" name="Freeform 6"/>
          <p:cNvSpPr>
            <a:spLocks noChangeArrowheads="1"/>
          </p:cNvSpPr>
          <p:nvPr/>
        </p:nvSpPr>
        <p:spPr bwMode="auto">
          <a:xfrm>
            <a:off x="3011526" y="1667595"/>
            <a:ext cx="407987" cy="474663"/>
          </a:xfrm>
          <a:custGeom>
            <a:avLst/>
            <a:gdLst>
              <a:gd name="T0" fmla="*/ 128 w 257"/>
              <a:gd name="T1" fmla="*/ 0 h 299"/>
              <a:gd name="T2" fmla="*/ 192 w 257"/>
              <a:gd name="T3" fmla="*/ 38 h 299"/>
              <a:gd name="T4" fmla="*/ 257 w 257"/>
              <a:gd name="T5" fmla="*/ 76 h 299"/>
              <a:gd name="T6" fmla="*/ 257 w 257"/>
              <a:gd name="T7" fmla="*/ 150 h 299"/>
              <a:gd name="T8" fmla="*/ 257 w 257"/>
              <a:gd name="T9" fmla="*/ 224 h 299"/>
              <a:gd name="T10" fmla="*/ 192 w 257"/>
              <a:gd name="T11" fmla="*/ 261 h 299"/>
              <a:gd name="T12" fmla="*/ 128 w 257"/>
              <a:gd name="T13" fmla="*/ 299 h 299"/>
              <a:gd name="T14" fmla="*/ 63 w 257"/>
              <a:gd name="T15" fmla="*/ 261 h 299"/>
              <a:gd name="T16" fmla="*/ 0 w 257"/>
              <a:gd name="T17" fmla="*/ 224 h 299"/>
              <a:gd name="T18" fmla="*/ 0 w 257"/>
              <a:gd name="T19" fmla="*/ 150 h 299"/>
              <a:gd name="T20" fmla="*/ 0 w 257"/>
              <a:gd name="T21" fmla="*/ 76 h 299"/>
              <a:gd name="T22" fmla="*/ 63 w 257"/>
              <a:gd name="T23" fmla="*/ 38 h 299"/>
              <a:gd name="T24" fmla="*/ 128 w 257"/>
              <a:gd name="T25" fmla="*/ 0 h 299"/>
              <a:gd name="T26" fmla="*/ 128 w 257"/>
              <a:gd name="T27" fmla="*/ 0 h 299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257"/>
              <a:gd name="T43" fmla="*/ 0 h 299"/>
              <a:gd name="T44" fmla="*/ 257 w 257"/>
              <a:gd name="T45" fmla="*/ 299 h 299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257" h="299">
                <a:moveTo>
                  <a:pt x="128" y="0"/>
                </a:moveTo>
                <a:lnTo>
                  <a:pt x="192" y="38"/>
                </a:lnTo>
                <a:lnTo>
                  <a:pt x="257" y="76"/>
                </a:lnTo>
                <a:lnTo>
                  <a:pt x="257" y="150"/>
                </a:lnTo>
                <a:lnTo>
                  <a:pt x="257" y="224"/>
                </a:lnTo>
                <a:lnTo>
                  <a:pt x="192" y="261"/>
                </a:lnTo>
                <a:lnTo>
                  <a:pt x="128" y="299"/>
                </a:lnTo>
                <a:lnTo>
                  <a:pt x="63" y="261"/>
                </a:lnTo>
                <a:lnTo>
                  <a:pt x="0" y="224"/>
                </a:lnTo>
                <a:lnTo>
                  <a:pt x="0" y="150"/>
                </a:lnTo>
                <a:lnTo>
                  <a:pt x="0" y="76"/>
                </a:lnTo>
                <a:lnTo>
                  <a:pt x="63" y="38"/>
                </a:lnTo>
                <a:lnTo>
                  <a:pt x="128" y="0"/>
                </a:ln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rgbClr val="C8C8C8"/>
              </a:gs>
            </a:gsLst>
            <a:lin ang="19800000" scaled="0"/>
            <a:tileRect/>
          </a:gradFill>
          <a:ln w="12700">
            <a:gradFill flip="none" rotWithShape="1">
              <a:gsLst>
                <a:gs pos="53000">
                  <a:schemeClr val="bg1">
                    <a:alpha val="90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7200000" scaled="0"/>
              <a:tileRect/>
            </a:gradFill>
          </a:ln>
          <a:effectLst>
            <a:outerShdw blurRad="482600" dist="203200" dir="8100000" algn="tr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</a:pPr>
            <a:endParaRPr lang="zh-CN" altLang="en-US" sz="4500" b="1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22" name="Freeform 7"/>
          <p:cNvSpPr>
            <a:spLocks noChangeArrowheads="1"/>
          </p:cNvSpPr>
          <p:nvPr/>
        </p:nvSpPr>
        <p:spPr bwMode="auto">
          <a:xfrm>
            <a:off x="4506951" y="1059582"/>
            <a:ext cx="411162" cy="474663"/>
          </a:xfrm>
          <a:custGeom>
            <a:avLst/>
            <a:gdLst>
              <a:gd name="T0" fmla="*/ 129 w 259"/>
              <a:gd name="T1" fmla="*/ 0 h 299"/>
              <a:gd name="T2" fmla="*/ 194 w 259"/>
              <a:gd name="T3" fmla="*/ 38 h 299"/>
              <a:gd name="T4" fmla="*/ 259 w 259"/>
              <a:gd name="T5" fmla="*/ 74 h 299"/>
              <a:gd name="T6" fmla="*/ 259 w 259"/>
              <a:gd name="T7" fmla="*/ 149 h 299"/>
              <a:gd name="T8" fmla="*/ 259 w 259"/>
              <a:gd name="T9" fmla="*/ 223 h 299"/>
              <a:gd name="T10" fmla="*/ 194 w 259"/>
              <a:gd name="T11" fmla="*/ 261 h 299"/>
              <a:gd name="T12" fmla="*/ 129 w 259"/>
              <a:gd name="T13" fmla="*/ 299 h 299"/>
              <a:gd name="T14" fmla="*/ 64 w 259"/>
              <a:gd name="T15" fmla="*/ 261 h 299"/>
              <a:gd name="T16" fmla="*/ 0 w 259"/>
              <a:gd name="T17" fmla="*/ 223 h 299"/>
              <a:gd name="T18" fmla="*/ 0 w 259"/>
              <a:gd name="T19" fmla="*/ 149 h 299"/>
              <a:gd name="T20" fmla="*/ 0 w 259"/>
              <a:gd name="T21" fmla="*/ 74 h 299"/>
              <a:gd name="T22" fmla="*/ 64 w 259"/>
              <a:gd name="T23" fmla="*/ 38 h 299"/>
              <a:gd name="T24" fmla="*/ 129 w 259"/>
              <a:gd name="T25" fmla="*/ 0 h 299"/>
              <a:gd name="T26" fmla="*/ 129 w 259"/>
              <a:gd name="T27" fmla="*/ 0 h 299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259"/>
              <a:gd name="T43" fmla="*/ 0 h 299"/>
              <a:gd name="T44" fmla="*/ 259 w 259"/>
              <a:gd name="T45" fmla="*/ 299 h 299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259" h="299">
                <a:moveTo>
                  <a:pt x="129" y="0"/>
                </a:moveTo>
                <a:lnTo>
                  <a:pt x="194" y="38"/>
                </a:lnTo>
                <a:lnTo>
                  <a:pt x="259" y="74"/>
                </a:lnTo>
                <a:lnTo>
                  <a:pt x="259" y="149"/>
                </a:lnTo>
                <a:lnTo>
                  <a:pt x="259" y="223"/>
                </a:lnTo>
                <a:lnTo>
                  <a:pt x="194" y="261"/>
                </a:lnTo>
                <a:lnTo>
                  <a:pt x="129" y="299"/>
                </a:lnTo>
                <a:lnTo>
                  <a:pt x="64" y="261"/>
                </a:lnTo>
                <a:lnTo>
                  <a:pt x="0" y="223"/>
                </a:lnTo>
                <a:lnTo>
                  <a:pt x="0" y="149"/>
                </a:lnTo>
                <a:lnTo>
                  <a:pt x="0" y="74"/>
                </a:lnTo>
                <a:lnTo>
                  <a:pt x="64" y="38"/>
                </a:lnTo>
                <a:lnTo>
                  <a:pt x="129" y="0"/>
                </a:ln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rgbClr val="C8C8C8"/>
              </a:gs>
            </a:gsLst>
            <a:lin ang="19800000" scaled="0"/>
            <a:tileRect/>
          </a:gradFill>
          <a:ln w="12700">
            <a:gradFill flip="none" rotWithShape="1">
              <a:gsLst>
                <a:gs pos="53000">
                  <a:schemeClr val="bg1">
                    <a:alpha val="90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7200000" scaled="0"/>
              <a:tileRect/>
            </a:gradFill>
          </a:ln>
          <a:effectLst>
            <a:outerShdw blurRad="482600" dist="203200" dir="8100000" algn="tr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</a:pPr>
            <a:endParaRPr lang="zh-CN" altLang="en-US" sz="4500" b="1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23" name="Freeform 8"/>
          <p:cNvSpPr>
            <a:spLocks noChangeArrowheads="1"/>
          </p:cNvSpPr>
          <p:nvPr/>
        </p:nvSpPr>
        <p:spPr bwMode="auto">
          <a:xfrm>
            <a:off x="5967451" y="1967632"/>
            <a:ext cx="407987" cy="471488"/>
          </a:xfrm>
          <a:custGeom>
            <a:avLst/>
            <a:gdLst>
              <a:gd name="T0" fmla="*/ 128 w 257"/>
              <a:gd name="T1" fmla="*/ 0 h 297"/>
              <a:gd name="T2" fmla="*/ 192 w 257"/>
              <a:gd name="T3" fmla="*/ 36 h 297"/>
              <a:gd name="T4" fmla="*/ 257 w 257"/>
              <a:gd name="T5" fmla="*/ 74 h 297"/>
              <a:gd name="T6" fmla="*/ 257 w 257"/>
              <a:gd name="T7" fmla="*/ 148 h 297"/>
              <a:gd name="T8" fmla="*/ 257 w 257"/>
              <a:gd name="T9" fmla="*/ 224 h 297"/>
              <a:gd name="T10" fmla="*/ 192 w 257"/>
              <a:gd name="T11" fmla="*/ 261 h 297"/>
              <a:gd name="T12" fmla="*/ 128 w 257"/>
              <a:gd name="T13" fmla="*/ 297 h 297"/>
              <a:gd name="T14" fmla="*/ 63 w 257"/>
              <a:gd name="T15" fmla="*/ 261 h 297"/>
              <a:gd name="T16" fmla="*/ 0 w 257"/>
              <a:gd name="T17" fmla="*/ 224 h 297"/>
              <a:gd name="T18" fmla="*/ 0 w 257"/>
              <a:gd name="T19" fmla="*/ 148 h 297"/>
              <a:gd name="T20" fmla="*/ 0 w 257"/>
              <a:gd name="T21" fmla="*/ 74 h 297"/>
              <a:gd name="T22" fmla="*/ 63 w 257"/>
              <a:gd name="T23" fmla="*/ 36 h 297"/>
              <a:gd name="T24" fmla="*/ 128 w 257"/>
              <a:gd name="T25" fmla="*/ 0 h 297"/>
              <a:gd name="T26" fmla="*/ 128 w 257"/>
              <a:gd name="T27" fmla="*/ 0 h 297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257"/>
              <a:gd name="T43" fmla="*/ 0 h 297"/>
              <a:gd name="T44" fmla="*/ 257 w 257"/>
              <a:gd name="T45" fmla="*/ 297 h 297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257" h="297">
                <a:moveTo>
                  <a:pt x="128" y="0"/>
                </a:moveTo>
                <a:lnTo>
                  <a:pt x="192" y="36"/>
                </a:lnTo>
                <a:lnTo>
                  <a:pt x="257" y="74"/>
                </a:lnTo>
                <a:lnTo>
                  <a:pt x="257" y="148"/>
                </a:lnTo>
                <a:lnTo>
                  <a:pt x="257" y="224"/>
                </a:lnTo>
                <a:lnTo>
                  <a:pt x="192" y="261"/>
                </a:lnTo>
                <a:lnTo>
                  <a:pt x="128" y="297"/>
                </a:lnTo>
                <a:lnTo>
                  <a:pt x="63" y="261"/>
                </a:lnTo>
                <a:lnTo>
                  <a:pt x="0" y="224"/>
                </a:lnTo>
                <a:lnTo>
                  <a:pt x="0" y="148"/>
                </a:lnTo>
                <a:lnTo>
                  <a:pt x="0" y="74"/>
                </a:lnTo>
                <a:lnTo>
                  <a:pt x="63" y="36"/>
                </a:lnTo>
                <a:lnTo>
                  <a:pt x="128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/>
          <a:lstStyle/>
          <a:p>
            <a:endParaRPr lang="zh-CN" altLang="en-US" sz="1400">
              <a:solidFill>
                <a:schemeClr val="accent2"/>
              </a:solidFill>
              <a:cs typeface="+mn-ea"/>
              <a:sym typeface="+mn-lt"/>
            </a:endParaRPr>
          </a:p>
        </p:txBody>
      </p:sp>
      <p:sp>
        <p:nvSpPr>
          <p:cNvPr id="24" name="Freeform 9"/>
          <p:cNvSpPr>
            <a:spLocks noChangeArrowheads="1"/>
          </p:cNvSpPr>
          <p:nvPr/>
        </p:nvSpPr>
        <p:spPr bwMode="auto">
          <a:xfrm>
            <a:off x="5711863" y="3588470"/>
            <a:ext cx="412750" cy="474663"/>
          </a:xfrm>
          <a:custGeom>
            <a:avLst/>
            <a:gdLst>
              <a:gd name="T0" fmla="*/ 130 w 260"/>
              <a:gd name="T1" fmla="*/ 0 h 299"/>
              <a:gd name="T2" fmla="*/ 195 w 260"/>
              <a:gd name="T3" fmla="*/ 38 h 299"/>
              <a:gd name="T4" fmla="*/ 260 w 260"/>
              <a:gd name="T5" fmla="*/ 76 h 299"/>
              <a:gd name="T6" fmla="*/ 260 w 260"/>
              <a:gd name="T7" fmla="*/ 150 h 299"/>
              <a:gd name="T8" fmla="*/ 260 w 260"/>
              <a:gd name="T9" fmla="*/ 224 h 299"/>
              <a:gd name="T10" fmla="*/ 195 w 260"/>
              <a:gd name="T11" fmla="*/ 261 h 299"/>
              <a:gd name="T12" fmla="*/ 130 w 260"/>
              <a:gd name="T13" fmla="*/ 299 h 299"/>
              <a:gd name="T14" fmla="*/ 65 w 260"/>
              <a:gd name="T15" fmla="*/ 261 h 299"/>
              <a:gd name="T16" fmla="*/ 0 w 260"/>
              <a:gd name="T17" fmla="*/ 224 h 299"/>
              <a:gd name="T18" fmla="*/ 0 w 260"/>
              <a:gd name="T19" fmla="*/ 150 h 299"/>
              <a:gd name="T20" fmla="*/ 0 w 260"/>
              <a:gd name="T21" fmla="*/ 76 h 299"/>
              <a:gd name="T22" fmla="*/ 65 w 260"/>
              <a:gd name="T23" fmla="*/ 38 h 299"/>
              <a:gd name="T24" fmla="*/ 130 w 260"/>
              <a:gd name="T25" fmla="*/ 0 h 299"/>
              <a:gd name="T26" fmla="*/ 130 w 260"/>
              <a:gd name="T27" fmla="*/ 0 h 299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260"/>
              <a:gd name="T43" fmla="*/ 0 h 299"/>
              <a:gd name="T44" fmla="*/ 260 w 260"/>
              <a:gd name="T45" fmla="*/ 299 h 299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260" h="299">
                <a:moveTo>
                  <a:pt x="130" y="0"/>
                </a:moveTo>
                <a:lnTo>
                  <a:pt x="195" y="38"/>
                </a:lnTo>
                <a:lnTo>
                  <a:pt x="260" y="76"/>
                </a:lnTo>
                <a:lnTo>
                  <a:pt x="260" y="150"/>
                </a:lnTo>
                <a:lnTo>
                  <a:pt x="260" y="224"/>
                </a:lnTo>
                <a:lnTo>
                  <a:pt x="195" y="261"/>
                </a:lnTo>
                <a:lnTo>
                  <a:pt x="130" y="299"/>
                </a:lnTo>
                <a:lnTo>
                  <a:pt x="65" y="261"/>
                </a:lnTo>
                <a:lnTo>
                  <a:pt x="0" y="224"/>
                </a:lnTo>
                <a:lnTo>
                  <a:pt x="0" y="150"/>
                </a:lnTo>
                <a:lnTo>
                  <a:pt x="0" y="76"/>
                </a:lnTo>
                <a:lnTo>
                  <a:pt x="65" y="38"/>
                </a:lnTo>
                <a:lnTo>
                  <a:pt x="130" y="0"/>
                </a:ln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rgbClr val="C8C8C8"/>
              </a:gs>
            </a:gsLst>
            <a:lin ang="19800000" scaled="0"/>
            <a:tileRect/>
          </a:gradFill>
          <a:ln w="12700">
            <a:gradFill flip="none" rotWithShape="1">
              <a:gsLst>
                <a:gs pos="53000">
                  <a:schemeClr val="bg1">
                    <a:alpha val="90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7200000" scaled="0"/>
              <a:tileRect/>
            </a:gradFill>
          </a:ln>
          <a:effectLst>
            <a:outerShdw blurRad="482600" dist="203200" dir="8100000" algn="tr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</a:pPr>
            <a:endParaRPr lang="zh-CN" altLang="en-US" sz="4500" b="1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25" name="Freeform 10"/>
          <p:cNvSpPr>
            <a:spLocks noChangeArrowheads="1"/>
          </p:cNvSpPr>
          <p:nvPr/>
        </p:nvSpPr>
        <p:spPr bwMode="auto">
          <a:xfrm>
            <a:off x="3851313" y="1799357"/>
            <a:ext cx="409575" cy="474663"/>
          </a:xfrm>
          <a:custGeom>
            <a:avLst/>
            <a:gdLst>
              <a:gd name="T0" fmla="*/ 128 w 258"/>
              <a:gd name="T1" fmla="*/ 0 h 299"/>
              <a:gd name="T2" fmla="*/ 193 w 258"/>
              <a:gd name="T3" fmla="*/ 38 h 299"/>
              <a:gd name="T4" fmla="*/ 258 w 258"/>
              <a:gd name="T5" fmla="*/ 76 h 299"/>
              <a:gd name="T6" fmla="*/ 258 w 258"/>
              <a:gd name="T7" fmla="*/ 150 h 299"/>
              <a:gd name="T8" fmla="*/ 258 w 258"/>
              <a:gd name="T9" fmla="*/ 223 h 299"/>
              <a:gd name="T10" fmla="*/ 193 w 258"/>
              <a:gd name="T11" fmla="*/ 261 h 299"/>
              <a:gd name="T12" fmla="*/ 128 w 258"/>
              <a:gd name="T13" fmla="*/ 299 h 299"/>
              <a:gd name="T14" fmla="*/ 63 w 258"/>
              <a:gd name="T15" fmla="*/ 261 h 299"/>
              <a:gd name="T16" fmla="*/ 0 w 258"/>
              <a:gd name="T17" fmla="*/ 223 h 299"/>
              <a:gd name="T18" fmla="*/ 0 w 258"/>
              <a:gd name="T19" fmla="*/ 150 h 299"/>
              <a:gd name="T20" fmla="*/ 0 w 258"/>
              <a:gd name="T21" fmla="*/ 76 h 299"/>
              <a:gd name="T22" fmla="*/ 63 w 258"/>
              <a:gd name="T23" fmla="*/ 38 h 299"/>
              <a:gd name="T24" fmla="*/ 128 w 258"/>
              <a:gd name="T25" fmla="*/ 0 h 299"/>
              <a:gd name="T26" fmla="*/ 128 w 258"/>
              <a:gd name="T27" fmla="*/ 0 h 299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258"/>
              <a:gd name="T43" fmla="*/ 0 h 299"/>
              <a:gd name="T44" fmla="*/ 258 w 258"/>
              <a:gd name="T45" fmla="*/ 299 h 299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258" h="299">
                <a:moveTo>
                  <a:pt x="128" y="0"/>
                </a:moveTo>
                <a:lnTo>
                  <a:pt x="193" y="38"/>
                </a:lnTo>
                <a:lnTo>
                  <a:pt x="258" y="76"/>
                </a:lnTo>
                <a:lnTo>
                  <a:pt x="258" y="150"/>
                </a:lnTo>
                <a:lnTo>
                  <a:pt x="258" y="223"/>
                </a:lnTo>
                <a:lnTo>
                  <a:pt x="193" y="261"/>
                </a:lnTo>
                <a:lnTo>
                  <a:pt x="128" y="299"/>
                </a:lnTo>
                <a:lnTo>
                  <a:pt x="63" y="261"/>
                </a:lnTo>
                <a:lnTo>
                  <a:pt x="0" y="223"/>
                </a:lnTo>
                <a:lnTo>
                  <a:pt x="0" y="150"/>
                </a:lnTo>
                <a:lnTo>
                  <a:pt x="0" y="76"/>
                </a:lnTo>
                <a:lnTo>
                  <a:pt x="63" y="38"/>
                </a:lnTo>
                <a:lnTo>
                  <a:pt x="128" y="0"/>
                </a:ln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rgbClr val="C8C8C8"/>
              </a:gs>
            </a:gsLst>
            <a:lin ang="19800000" scaled="0"/>
            <a:tileRect/>
          </a:gradFill>
          <a:ln w="12700">
            <a:gradFill flip="none" rotWithShape="1">
              <a:gsLst>
                <a:gs pos="53000">
                  <a:schemeClr val="bg1">
                    <a:alpha val="90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7200000" scaled="0"/>
              <a:tileRect/>
            </a:gradFill>
          </a:ln>
          <a:effectLst>
            <a:outerShdw blurRad="482600" dist="203200" dir="8100000" algn="tr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</a:pPr>
            <a:endParaRPr lang="zh-CN" altLang="en-US" sz="4500" b="1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26" name="Freeform 11"/>
          <p:cNvSpPr>
            <a:spLocks noChangeArrowheads="1"/>
          </p:cNvSpPr>
          <p:nvPr/>
        </p:nvSpPr>
        <p:spPr bwMode="auto">
          <a:xfrm>
            <a:off x="2944851" y="3463057"/>
            <a:ext cx="409575" cy="471488"/>
          </a:xfrm>
          <a:custGeom>
            <a:avLst/>
            <a:gdLst>
              <a:gd name="T0" fmla="*/ 130 w 258"/>
              <a:gd name="T1" fmla="*/ 0 h 297"/>
              <a:gd name="T2" fmla="*/ 193 w 258"/>
              <a:gd name="T3" fmla="*/ 36 h 297"/>
              <a:gd name="T4" fmla="*/ 258 w 258"/>
              <a:gd name="T5" fmla="*/ 74 h 297"/>
              <a:gd name="T6" fmla="*/ 258 w 258"/>
              <a:gd name="T7" fmla="*/ 148 h 297"/>
              <a:gd name="T8" fmla="*/ 258 w 258"/>
              <a:gd name="T9" fmla="*/ 223 h 297"/>
              <a:gd name="T10" fmla="*/ 193 w 258"/>
              <a:gd name="T11" fmla="*/ 261 h 297"/>
              <a:gd name="T12" fmla="*/ 130 w 258"/>
              <a:gd name="T13" fmla="*/ 297 h 297"/>
              <a:gd name="T14" fmla="*/ 65 w 258"/>
              <a:gd name="T15" fmla="*/ 261 h 297"/>
              <a:gd name="T16" fmla="*/ 0 w 258"/>
              <a:gd name="T17" fmla="*/ 223 h 297"/>
              <a:gd name="T18" fmla="*/ 0 w 258"/>
              <a:gd name="T19" fmla="*/ 148 h 297"/>
              <a:gd name="T20" fmla="*/ 0 w 258"/>
              <a:gd name="T21" fmla="*/ 74 h 297"/>
              <a:gd name="T22" fmla="*/ 65 w 258"/>
              <a:gd name="T23" fmla="*/ 36 h 297"/>
              <a:gd name="T24" fmla="*/ 130 w 258"/>
              <a:gd name="T25" fmla="*/ 0 h 297"/>
              <a:gd name="T26" fmla="*/ 130 w 258"/>
              <a:gd name="T27" fmla="*/ 0 h 297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258"/>
              <a:gd name="T43" fmla="*/ 0 h 297"/>
              <a:gd name="T44" fmla="*/ 258 w 258"/>
              <a:gd name="T45" fmla="*/ 297 h 297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258" h="297">
                <a:moveTo>
                  <a:pt x="130" y="0"/>
                </a:moveTo>
                <a:lnTo>
                  <a:pt x="193" y="36"/>
                </a:lnTo>
                <a:lnTo>
                  <a:pt x="258" y="74"/>
                </a:lnTo>
                <a:lnTo>
                  <a:pt x="258" y="148"/>
                </a:lnTo>
                <a:lnTo>
                  <a:pt x="258" y="223"/>
                </a:lnTo>
                <a:lnTo>
                  <a:pt x="193" y="261"/>
                </a:lnTo>
                <a:lnTo>
                  <a:pt x="130" y="297"/>
                </a:lnTo>
                <a:lnTo>
                  <a:pt x="65" y="261"/>
                </a:lnTo>
                <a:lnTo>
                  <a:pt x="0" y="223"/>
                </a:lnTo>
                <a:lnTo>
                  <a:pt x="0" y="148"/>
                </a:lnTo>
                <a:lnTo>
                  <a:pt x="0" y="74"/>
                </a:lnTo>
                <a:lnTo>
                  <a:pt x="65" y="36"/>
                </a:lnTo>
                <a:lnTo>
                  <a:pt x="130" y="0"/>
                </a:ln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rgbClr val="C8C8C8"/>
              </a:gs>
            </a:gsLst>
            <a:lin ang="19800000" scaled="0"/>
            <a:tileRect/>
          </a:gradFill>
          <a:ln w="12700">
            <a:gradFill flip="none" rotWithShape="1">
              <a:gsLst>
                <a:gs pos="53000">
                  <a:schemeClr val="bg1">
                    <a:alpha val="90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7200000" scaled="0"/>
              <a:tileRect/>
            </a:gradFill>
          </a:ln>
          <a:effectLst>
            <a:outerShdw blurRad="482600" dist="203200" dir="8100000" algn="tr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</a:pPr>
            <a:endParaRPr lang="zh-CN" altLang="en-US" sz="4500" b="1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27" name="Freeform 12"/>
          <p:cNvSpPr>
            <a:spLocks noChangeArrowheads="1"/>
          </p:cNvSpPr>
          <p:nvPr/>
        </p:nvSpPr>
        <p:spPr bwMode="auto">
          <a:xfrm>
            <a:off x="5257838" y="2151782"/>
            <a:ext cx="409575" cy="471488"/>
          </a:xfrm>
          <a:custGeom>
            <a:avLst/>
            <a:gdLst>
              <a:gd name="T0" fmla="*/ 130 w 258"/>
              <a:gd name="T1" fmla="*/ 0 h 297"/>
              <a:gd name="T2" fmla="*/ 195 w 258"/>
              <a:gd name="T3" fmla="*/ 36 h 297"/>
              <a:gd name="T4" fmla="*/ 258 w 258"/>
              <a:gd name="T5" fmla="*/ 73 h 297"/>
              <a:gd name="T6" fmla="*/ 258 w 258"/>
              <a:gd name="T7" fmla="*/ 147 h 297"/>
              <a:gd name="T8" fmla="*/ 258 w 258"/>
              <a:gd name="T9" fmla="*/ 223 h 297"/>
              <a:gd name="T10" fmla="*/ 195 w 258"/>
              <a:gd name="T11" fmla="*/ 259 h 297"/>
              <a:gd name="T12" fmla="*/ 130 w 258"/>
              <a:gd name="T13" fmla="*/ 297 h 297"/>
              <a:gd name="T14" fmla="*/ 65 w 258"/>
              <a:gd name="T15" fmla="*/ 259 h 297"/>
              <a:gd name="T16" fmla="*/ 0 w 258"/>
              <a:gd name="T17" fmla="*/ 223 h 297"/>
              <a:gd name="T18" fmla="*/ 0 w 258"/>
              <a:gd name="T19" fmla="*/ 147 h 297"/>
              <a:gd name="T20" fmla="*/ 0 w 258"/>
              <a:gd name="T21" fmla="*/ 73 h 297"/>
              <a:gd name="T22" fmla="*/ 65 w 258"/>
              <a:gd name="T23" fmla="*/ 36 h 297"/>
              <a:gd name="T24" fmla="*/ 130 w 258"/>
              <a:gd name="T25" fmla="*/ 0 h 297"/>
              <a:gd name="T26" fmla="*/ 130 w 258"/>
              <a:gd name="T27" fmla="*/ 0 h 297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258"/>
              <a:gd name="T43" fmla="*/ 0 h 297"/>
              <a:gd name="T44" fmla="*/ 258 w 258"/>
              <a:gd name="T45" fmla="*/ 297 h 297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258" h="297">
                <a:moveTo>
                  <a:pt x="130" y="0"/>
                </a:moveTo>
                <a:lnTo>
                  <a:pt x="195" y="36"/>
                </a:lnTo>
                <a:lnTo>
                  <a:pt x="258" y="73"/>
                </a:lnTo>
                <a:lnTo>
                  <a:pt x="258" y="147"/>
                </a:lnTo>
                <a:lnTo>
                  <a:pt x="258" y="223"/>
                </a:lnTo>
                <a:lnTo>
                  <a:pt x="195" y="259"/>
                </a:lnTo>
                <a:lnTo>
                  <a:pt x="130" y="297"/>
                </a:lnTo>
                <a:lnTo>
                  <a:pt x="65" y="259"/>
                </a:lnTo>
                <a:lnTo>
                  <a:pt x="0" y="223"/>
                </a:lnTo>
                <a:lnTo>
                  <a:pt x="0" y="147"/>
                </a:lnTo>
                <a:lnTo>
                  <a:pt x="0" y="73"/>
                </a:lnTo>
                <a:lnTo>
                  <a:pt x="65" y="36"/>
                </a:lnTo>
                <a:lnTo>
                  <a:pt x="130" y="0"/>
                </a:lnTo>
                <a:close/>
              </a:path>
            </a:pathLst>
          </a:custGeom>
          <a:solidFill>
            <a:schemeClr val="accent1"/>
          </a:solidFill>
          <a:ln w="12700">
            <a:gradFill flip="none" rotWithShape="1">
              <a:gsLst>
                <a:gs pos="53000">
                  <a:schemeClr val="bg1">
                    <a:alpha val="90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7200000" scaled="0"/>
              <a:tileRect/>
            </a:gradFill>
          </a:ln>
          <a:effectLst>
            <a:outerShdw blurRad="482600" dist="203200" dir="8100000" algn="tr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</a:pPr>
            <a:endParaRPr lang="zh-CN" altLang="en-US" sz="4500" b="1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28" name="Freeform 13"/>
          <p:cNvSpPr>
            <a:spLocks noChangeArrowheads="1"/>
          </p:cNvSpPr>
          <p:nvPr/>
        </p:nvSpPr>
        <p:spPr bwMode="auto">
          <a:xfrm>
            <a:off x="5172113" y="4220295"/>
            <a:ext cx="228600" cy="263525"/>
          </a:xfrm>
          <a:custGeom>
            <a:avLst/>
            <a:gdLst>
              <a:gd name="T0" fmla="*/ 72 w 144"/>
              <a:gd name="T1" fmla="*/ 0 h 166"/>
              <a:gd name="T2" fmla="*/ 108 w 144"/>
              <a:gd name="T3" fmla="*/ 22 h 166"/>
              <a:gd name="T4" fmla="*/ 144 w 144"/>
              <a:gd name="T5" fmla="*/ 42 h 166"/>
              <a:gd name="T6" fmla="*/ 144 w 144"/>
              <a:gd name="T7" fmla="*/ 83 h 166"/>
              <a:gd name="T8" fmla="*/ 144 w 144"/>
              <a:gd name="T9" fmla="*/ 124 h 166"/>
              <a:gd name="T10" fmla="*/ 108 w 144"/>
              <a:gd name="T11" fmla="*/ 144 h 166"/>
              <a:gd name="T12" fmla="*/ 72 w 144"/>
              <a:gd name="T13" fmla="*/ 166 h 166"/>
              <a:gd name="T14" fmla="*/ 36 w 144"/>
              <a:gd name="T15" fmla="*/ 144 h 166"/>
              <a:gd name="T16" fmla="*/ 0 w 144"/>
              <a:gd name="T17" fmla="*/ 124 h 166"/>
              <a:gd name="T18" fmla="*/ 0 w 144"/>
              <a:gd name="T19" fmla="*/ 83 h 166"/>
              <a:gd name="T20" fmla="*/ 0 w 144"/>
              <a:gd name="T21" fmla="*/ 42 h 166"/>
              <a:gd name="T22" fmla="*/ 36 w 144"/>
              <a:gd name="T23" fmla="*/ 22 h 166"/>
              <a:gd name="T24" fmla="*/ 72 w 144"/>
              <a:gd name="T25" fmla="*/ 0 h 166"/>
              <a:gd name="T26" fmla="*/ 72 w 144"/>
              <a:gd name="T27" fmla="*/ 0 h 16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44"/>
              <a:gd name="T43" fmla="*/ 0 h 166"/>
              <a:gd name="T44" fmla="*/ 144 w 144"/>
              <a:gd name="T45" fmla="*/ 166 h 16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44" h="166">
                <a:moveTo>
                  <a:pt x="72" y="0"/>
                </a:moveTo>
                <a:lnTo>
                  <a:pt x="108" y="22"/>
                </a:lnTo>
                <a:lnTo>
                  <a:pt x="144" y="42"/>
                </a:lnTo>
                <a:lnTo>
                  <a:pt x="144" y="83"/>
                </a:lnTo>
                <a:lnTo>
                  <a:pt x="144" y="124"/>
                </a:lnTo>
                <a:lnTo>
                  <a:pt x="108" y="144"/>
                </a:lnTo>
                <a:lnTo>
                  <a:pt x="72" y="166"/>
                </a:lnTo>
                <a:lnTo>
                  <a:pt x="36" y="144"/>
                </a:lnTo>
                <a:lnTo>
                  <a:pt x="0" y="124"/>
                </a:lnTo>
                <a:lnTo>
                  <a:pt x="0" y="83"/>
                </a:lnTo>
                <a:lnTo>
                  <a:pt x="0" y="42"/>
                </a:lnTo>
                <a:lnTo>
                  <a:pt x="36" y="22"/>
                </a:lnTo>
                <a:lnTo>
                  <a:pt x="72" y="0"/>
                </a:ln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rgbClr val="C8C8C8"/>
              </a:gs>
            </a:gsLst>
            <a:lin ang="19800000" scaled="0"/>
            <a:tileRect/>
          </a:gradFill>
          <a:ln w="12700">
            <a:gradFill flip="none" rotWithShape="1">
              <a:gsLst>
                <a:gs pos="53000">
                  <a:schemeClr val="bg1">
                    <a:alpha val="90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7200000" scaled="0"/>
              <a:tileRect/>
            </a:gradFill>
          </a:ln>
          <a:effectLst>
            <a:outerShdw blurRad="482600" dist="203200" dir="8100000" algn="tr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</a:pPr>
            <a:endParaRPr lang="zh-CN" altLang="en-US" sz="4500" b="1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29" name="Freeform 14"/>
          <p:cNvSpPr>
            <a:spLocks noChangeArrowheads="1"/>
          </p:cNvSpPr>
          <p:nvPr/>
        </p:nvSpPr>
        <p:spPr bwMode="auto">
          <a:xfrm>
            <a:off x="3629063" y="2624857"/>
            <a:ext cx="225425" cy="263525"/>
          </a:xfrm>
          <a:custGeom>
            <a:avLst/>
            <a:gdLst>
              <a:gd name="T0" fmla="*/ 70 w 142"/>
              <a:gd name="T1" fmla="*/ 0 h 166"/>
              <a:gd name="T2" fmla="*/ 106 w 142"/>
              <a:gd name="T3" fmla="*/ 22 h 166"/>
              <a:gd name="T4" fmla="*/ 142 w 142"/>
              <a:gd name="T5" fmla="*/ 42 h 166"/>
              <a:gd name="T6" fmla="*/ 142 w 142"/>
              <a:gd name="T7" fmla="*/ 83 h 166"/>
              <a:gd name="T8" fmla="*/ 142 w 142"/>
              <a:gd name="T9" fmla="*/ 125 h 166"/>
              <a:gd name="T10" fmla="*/ 106 w 142"/>
              <a:gd name="T11" fmla="*/ 144 h 166"/>
              <a:gd name="T12" fmla="*/ 70 w 142"/>
              <a:gd name="T13" fmla="*/ 166 h 166"/>
              <a:gd name="T14" fmla="*/ 34 w 142"/>
              <a:gd name="T15" fmla="*/ 144 h 166"/>
              <a:gd name="T16" fmla="*/ 0 w 142"/>
              <a:gd name="T17" fmla="*/ 125 h 166"/>
              <a:gd name="T18" fmla="*/ 0 w 142"/>
              <a:gd name="T19" fmla="*/ 83 h 166"/>
              <a:gd name="T20" fmla="*/ 0 w 142"/>
              <a:gd name="T21" fmla="*/ 42 h 166"/>
              <a:gd name="T22" fmla="*/ 34 w 142"/>
              <a:gd name="T23" fmla="*/ 22 h 166"/>
              <a:gd name="T24" fmla="*/ 70 w 142"/>
              <a:gd name="T25" fmla="*/ 0 h 166"/>
              <a:gd name="T26" fmla="*/ 70 w 142"/>
              <a:gd name="T27" fmla="*/ 0 h 16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42"/>
              <a:gd name="T43" fmla="*/ 0 h 166"/>
              <a:gd name="T44" fmla="*/ 142 w 142"/>
              <a:gd name="T45" fmla="*/ 166 h 16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42" h="166">
                <a:moveTo>
                  <a:pt x="70" y="0"/>
                </a:moveTo>
                <a:lnTo>
                  <a:pt x="106" y="22"/>
                </a:lnTo>
                <a:lnTo>
                  <a:pt x="142" y="42"/>
                </a:lnTo>
                <a:lnTo>
                  <a:pt x="142" y="83"/>
                </a:lnTo>
                <a:lnTo>
                  <a:pt x="142" y="125"/>
                </a:lnTo>
                <a:lnTo>
                  <a:pt x="106" y="144"/>
                </a:lnTo>
                <a:lnTo>
                  <a:pt x="70" y="166"/>
                </a:lnTo>
                <a:lnTo>
                  <a:pt x="34" y="144"/>
                </a:lnTo>
                <a:lnTo>
                  <a:pt x="0" y="125"/>
                </a:lnTo>
                <a:lnTo>
                  <a:pt x="0" y="83"/>
                </a:lnTo>
                <a:lnTo>
                  <a:pt x="0" y="42"/>
                </a:lnTo>
                <a:lnTo>
                  <a:pt x="34" y="22"/>
                </a:lnTo>
                <a:lnTo>
                  <a:pt x="70" y="0"/>
                </a:ln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rgbClr val="C8C8C8"/>
              </a:gs>
            </a:gsLst>
            <a:lin ang="19800000" scaled="0"/>
            <a:tileRect/>
          </a:gradFill>
          <a:ln w="12700">
            <a:gradFill flip="none" rotWithShape="1">
              <a:gsLst>
                <a:gs pos="53000">
                  <a:schemeClr val="bg1">
                    <a:alpha val="90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7200000" scaled="0"/>
              <a:tileRect/>
            </a:gradFill>
          </a:ln>
          <a:effectLst>
            <a:outerShdw blurRad="482600" dist="203200" dir="8100000" algn="tr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</a:pPr>
            <a:endParaRPr lang="zh-CN" altLang="en-US" sz="4500" b="1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30" name="Freeform 15"/>
          <p:cNvSpPr>
            <a:spLocks noChangeArrowheads="1"/>
          </p:cNvSpPr>
          <p:nvPr/>
        </p:nvSpPr>
        <p:spPr bwMode="auto">
          <a:xfrm>
            <a:off x="4397413" y="2224807"/>
            <a:ext cx="225425" cy="260350"/>
          </a:xfrm>
          <a:custGeom>
            <a:avLst/>
            <a:gdLst>
              <a:gd name="T0" fmla="*/ 70 w 142"/>
              <a:gd name="T1" fmla="*/ 0 h 164"/>
              <a:gd name="T2" fmla="*/ 106 w 142"/>
              <a:gd name="T3" fmla="*/ 20 h 164"/>
              <a:gd name="T4" fmla="*/ 142 w 142"/>
              <a:gd name="T5" fmla="*/ 40 h 164"/>
              <a:gd name="T6" fmla="*/ 142 w 142"/>
              <a:gd name="T7" fmla="*/ 81 h 164"/>
              <a:gd name="T8" fmla="*/ 142 w 142"/>
              <a:gd name="T9" fmla="*/ 123 h 164"/>
              <a:gd name="T10" fmla="*/ 106 w 142"/>
              <a:gd name="T11" fmla="*/ 143 h 164"/>
              <a:gd name="T12" fmla="*/ 70 w 142"/>
              <a:gd name="T13" fmla="*/ 164 h 164"/>
              <a:gd name="T14" fmla="*/ 36 w 142"/>
              <a:gd name="T15" fmla="*/ 143 h 164"/>
              <a:gd name="T16" fmla="*/ 0 w 142"/>
              <a:gd name="T17" fmla="*/ 123 h 164"/>
              <a:gd name="T18" fmla="*/ 0 w 142"/>
              <a:gd name="T19" fmla="*/ 81 h 164"/>
              <a:gd name="T20" fmla="*/ 0 w 142"/>
              <a:gd name="T21" fmla="*/ 40 h 164"/>
              <a:gd name="T22" fmla="*/ 36 w 142"/>
              <a:gd name="T23" fmla="*/ 20 h 164"/>
              <a:gd name="T24" fmla="*/ 70 w 142"/>
              <a:gd name="T25" fmla="*/ 0 h 164"/>
              <a:gd name="T26" fmla="*/ 70 w 142"/>
              <a:gd name="T27" fmla="*/ 0 h 164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42"/>
              <a:gd name="T43" fmla="*/ 0 h 164"/>
              <a:gd name="T44" fmla="*/ 142 w 142"/>
              <a:gd name="T45" fmla="*/ 164 h 164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42" h="164">
                <a:moveTo>
                  <a:pt x="70" y="0"/>
                </a:moveTo>
                <a:lnTo>
                  <a:pt x="106" y="20"/>
                </a:lnTo>
                <a:lnTo>
                  <a:pt x="142" y="40"/>
                </a:lnTo>
                <a:lnTo>
                  <a:pt x="142" y="81"/>
                </a:lnTo>
                <a:lnTo>
                  <a:pt x="142" y="123"/>
                </a:lnTo>
                <a:lnTo>
                  <a:pt x="106" y="143"/>
                </a:lnTo>
                <a:lnTo>
                  <a:pt x="70" y="164"/>
                </a:lnTo>
                <a:lnTo>
                  <a:pt x="36" y="143"/>
                </a:lnTo>
                <a:lnTo>
                  <a:pt x="0" y="123"/>
                </a:lnTo>
                <a:lnTo>
                  <a:pt x="0" y="81"/>
                </a:lnTo>
                <a:lnTo>
                  <a:pt x="0" y="40"/>
                </a:lnTo>
                <a:lnTo>
                  <a:pt x="36" y="20"/>
                </a:lnTo>
                <a:lnTo>
                  <a:pt x="70" y="0"/>
                </a:ln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rgbClr val="C8C8C8"/>
              </a:gs>
            </a:gsLst>
            <a:lin ang="19800000" scaled="0"/>
            <a:tileRect/>
          </a:gradFill>
          <a:ln w="12700">
            <a:gradFill flip="none" rotWithShape="1">
              <a:gsLst>
                <a:gs pos="53000">
                  <a:schemeClr val="bg1">
                    <a:alpha val="90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7200000" scaled="0"/>
              <a:tileRect/>
            </a:gradFill>
          </a:ln>
          <a:effectLst>
            <a:outerShdw blurRad="482600" dist="203200" dir="8100000" algn="tr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</a:pPr>
            <a:endParaRPr lang="zh-CN" altLang="en-US" sz="4500" b="1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31" name="Freeform 16"/>
          <p:cNvSpPr>
            <a:spLocks noChangeArrowheads="1"/>
          </p:cNvSpPr>
          <p:nvPr/>
        </p:nvSpPr>
        <p:spPr bwMode="auto">
          <a:xfrm>
            <a:off x="4851438" y="3580532"/>
            <a:ext cx="227012" cy="260350"/>
          </a:xfrm>
          <a:custGeom>
            <a:avLst/>
            <a:gdLst>
              <a:gd name="T0" fmla="*/ 72 w 143"/>
              <a:gd name="T1" fmla="*/ 0 h 164"/>
              <a:gd name="T2" fmla="*/ 108 w 143"/>
              <a:gd name="T3" fmla="*/ 20 h 164"/>
              <a:gd name="T4" fmla="*/ 143 w 143"/>
              <a:gd name="T5" fmla="*/ 39 h 164"/>
              <a:gd name="T6" fmla="*/ 143 w 143"/>
              <a:gd name="T7" fmla="*/ 81 h 164"/>
              <a:gd name="T8" fmla="*/ 143 w 143"/>
              <a:gd name="T9" fmla="*/ 122 h 164"/>
              <a:gd name="T10" fmla="*/ 108 w 143"/>
              <a:gd name="T11" fmla="*/ 144 h 164"/>
              <a:gd name="T12" fmla="*/ 72 w 143"/>
              <a:gd name="T13" fmla="*/ 164 h 164"/>
              <a:gd name="T14" fmla="*/ 36 w 143"/>
              <a:gd name="T15" fmla="*/ 144 h 164"/>
              <a:gd name="T16" fmla="*/ 0 w 143"/>
              <a:gd name="T17" fmla="*/ 122 h 164"/>
              <a:gd name="T18" fmla="*/ 0 w 143"/>
              <a:gd name="T19" fmla="*/ 81 h 164"/>
              <a:gd name="T20" fmla="*/ 0 w 143"/>
              <a:gd name="T21" fmla="*/ 39 h 164"/>
              <a:gd name="T22" fmla="*/ 36 w 143"/>
              <a:gd name="T23" fmla="*/ 20 h 164"/>
              <a:gd name="T24" fmla="*/ 72 w 143"/>
              <a:gd name="T25" fmla="*/ 0 h 164"/>
              <a:gd name="T26" fmla="*/ 72 w 143"/>
              <a:gd name="T27" fmla="*/ 0 h 164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43"/>
              <a:gd name="T43" fmla="*/ 0 h 164"/>
              <a:gd name="T44" fmla="*/ 143 w 143"/>
              <a:gd name="T45" fmla="*/ 164 h 164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43" h="164">
                <a:moveTo>
                  <a:pt x="72" y="0"/>
                </a:moveTo>
                <a:lnTo>
                  <a:pt x="108" y="20"/>
                </a:lnTo>
                <a:lnTo>
                  <a:pt x="143" y="39"/>
                </a:lnTo>
                <a:lnTo>
                  <a:pt x="143" y="81"/>
                </a:lnTo>
                <a:lnTo>
                  <a:pt x="143" y="122"/>
                </a:lnTo>
                <a:lnTo>
                  <a:pt x="108" y="144"/>
                </a:lnTo>
                <a:lnTo>
                  <a:pt x="72" y="164"/>
                </a:lnTo>
                <a:lnTo>
                  <a:pt x="36" y="144"/>
                </a:lnTo>
                <a:lnTo>
                  <a:pt x="0" y="122"/>
                </a:lnTo>
                <a:lnTo>
                  <a:pt x="0" y="81"/>
                </a:lnTo>
                <a:lnTo>
                  <a:pt x="0" y="39"/>
                </a:lnTo>
                <a:lnTo>
                  <a:pt x="36" y="20"/>
                </a:lnTo>
                <a:lnTo>
                  <a:pt x="72" y="0"/>
                </a:ln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rgbClr val="C8C8C8"/>
              </a:gs>
            </a:gsLst>
            <a:lin ang="19800000" scaled="0"/>
            <a:tileRect/>
          </a:gradFill>
          <a:ln w="12700">
            <a:gradFill flip="none" rotWithShape="1">
              <a:gsLst>
                <a:gs pos="53000">
                  <a:schemeClr val="bg1">
                    <a:alpha val="90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7200000" scaled="0"/>
              <a:tileRect/>
            </a:gradFill>
          </a:ln>
          <a:effectLst>
            <a:outerShdw blurRad="482600" dist="203200" dir="8100000" algn="tr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</a:pPr>
            <a:endParaRPr lang="zh-CN" altLang="en-US" sz="4500" b="1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32" name="Freeform 17"/>
          <p:cNvSpPr>
            <a:spLocks noChangeArrowheads="1"/>
          </p:cNvSpPr>
          <p:nvPr/>
        </p:nvSpPr>
        <p:spPr bwMode="auto">
          <a:xfrm>
            <a:off x="3505238" y="3334470"/>
            <a:ext cx="225425" cy="263525"/>
          </a:xfrm>
          <a:custGeom>
            <a:avLst/>
            <a:gdLst>
              <a:gd name="T0" fmla="*/ 70 w 142"/>
              <a:gd name="T1" fmla="*/ 0 h 166"/>
              <a:gd name="T2" fmla="*/ 106 w 142"/>
              <a:gd name="T3" fmla="*/ 22 h 166"/>
              <a:gd name="T4" fmla="*/ 142 w 142"/>
              <a:gd name="T5" fmla="*/ 41 h 166"/>
              <a:gd name="T6" fmla="*/ 142 w 142"/>
              <a:gd name="T7" fmla="*/ 83 h 166"/>
              <a:gd name="T8" fmla="*/ 142 w 142"/>
              <a:gd name="T9" fmla="*/ 124 h 166"/>
              <a:gd name="T10" fmla="*/ 106 w 142"/>
              <a:gd name="T11" fmla="*/ 144 h 166"/>
              <a:gd name="T12" fmla="*/ 70 w 142"/>
              <a:gd name="T13" fmla="*/ 166 h 166"/>
              <a:gd name="T14" fmla="*/ 34 w 142"/>
              <a:gd name="T15" fmla="*/ 144 h 166"/>
              <a:gd name="T16" fmla="*/ 0 w 142"/>
              <a:gd name="T17" fmla="*/ 124 h 166"/>
              <a:gd name="T18" fmla="*/ 0 w 142"/>
              <a:gd name="T19" fmla="*/ 83 h 166"/>
              <a:gd name="T20" fmla="*/ 0 w 142"/>
              <a:gd name="T21" fmla="*/ 41 h 166"/>
              <a:gd name="T22" fmla="*/ 34 w 142"/>
              <a:gd name="T23" fmla="*/ 22 h 166"/>
              <a:gd name="T24" fmla="*/ 70 w 142"/>
              <a:gd name="T25" fmla="*/ 0 h 166"/>
              <a:gd name="T26" fmla="*/ 70 w 142"/>
              <a:gd name="T27" fmla="*/ 0 h 16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42"/>
              <a:gd name="T43" fmla="*/ 0 h 166"/>
              <a:gd name="T44" fmla="*/ 142 w 142"/>
              <a:gd name="T45" fmla="*/ 166 h 16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42" h="166">
                <a:moveTo>
                  <a:pt x="70" y="0"/>
                </a:moveTo>
                <a:lnTo>
                  <a:pt x="106" y="22"/>
                </a:lnTo>
                <a:lnTo>
                  <a:pt x="142" y="41"/>
                </a:lnTo>
                <a:lnTo>
                  <a:pt x="142" y="83"/>
                </a:lnTo>
                <a:lnTo>
                  <a:pt x="142" y="124"/>
                </a:lnTo>
                <a:lnTo>
                  <a:pt x="106" y="144"/>
                </a:lnTo>
                <a:lnTo>
                  <a:pt x="70" y="166"/>
                </a:lnTo>
                <a:lnTo>
                  <a:pt x="34" y="144"/>
                </a:lnTo>
                <a:lnTo>
                  <a:pt x="0" y="124"/>
                </a:lnTo>
                <a:lnTo>
                  <a:pt x="0" y="83"/>
                </a:lnTo>
                <a:lnTo>
                  <a:pt x="0" y="41"/>
                </a:lnTo>
                <a:lnTo>
                  <a:pt x="34" y="22"/>
                </a:lnTo>
                <a:lnTo>
                  <a:pt x="70" y="0"/>
                </a:lnTo>
                <a:close/>
              </a:path>
            </a:pathLst>
          </a:custGeom>
          <a:solidFill>
            <a:schemeClr val="accent1"/>
          </a:solidFill>
          <a:ln w="12700">
            <a:gradFill flip="none" rotWithShape="1">
              <a:gsLst>
                <a:gs pos="53000">
                  <a:schemeClr val="bg1">
                    <a:alpha val="90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7200000" scaled="0"/>
              <a:tileRect/>
            </a:gradFill>
          </a:ln>
          <a:effectLst>
            <a:outerShdw blurRad="482600" dist="203200" dir="8100000" algn="tr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</a:pPr>
            <a:endParaRPr lang="zh-CN" altLang="en-US" sz="4500" b="1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33" name="Freeform 18"/>
          <p:cNvSpPr>
            <a:spLocks noChangeArrowheads="1"/>
          </p:cNvSpPr>
          <p:nvPr/>
        </p:nvSpPr>
        <p:spPr bwMode="auto">
          <a:xfrm>
            <a:off x="5653126" y="2728045"/>
            <a:ext cx="228600" cy="263525"/>
          </a:xfrm>
          <a:custGeom>
            <a:avLst/>
            <a:gdLst>
              <a:gd name="T0" fmla="*/ 72 w 144"/>
              <a:gd name="T1" fmla="*/ 0 h 166"/>
              <a:gd name="T2" fmla="*/ 108 w 144"/>
              <a:gd name="T3" fmla="*/ 22 h 166"/>
              <a:gd name="T4" fmla="*/ 144 w 144"/>
              <a:gd name="T5" fmla="*/ 42 h 166"/>
              <a:gd name="T6" fmla="*/ 144 w 144"/>
              <a:gd name="T7" fmla="*/ 83 h 166"/>
              <a:gd name="T8" fmla="*/ 144 w 144"/>
              <a:gd name="T9" fmla="*/ 125 h 166"/>
              <a:gd name="T10" fmla="*/ 108 w 144"/>
              <a:gd name="T11" fmla="*/ 144 h 166"/>
              <a:gd name="T12" fmla="*/ 72 w 144"/>
              <a:gd name="T13" fmla="*/ 166 h 166"/>
              <a:gd name="T14" fmla="*/ 36 w 144"/>
              <a:gd name="T15" fmla="*/ 144 h 166"/>
              <a:gd name="T16" fmla="*/ 0 w 144"/>
              <a:gd name="T17" fmla="*/ 125 h 166"/>
              <a:gd name="T18" fmla="*/ 0 w 144"/>
              <a:gd name="T19" fmla="*/ 83 h 166"/>
              <a:gd name="T20" fmla="*/ 0 w 144"/>
              <a:gd name="T21" fmla="*/ 42 h 166"/>
              <a:gd name="T22" fmla="*/ 36 w 144"/>
              <a:gd name="T23" fmla="*/ 22 h 166"/>
              <a:gd name="T24" fmla="*/ 72 w 144"/>
              <a:gd name="T25" fmla="*/ 0 h 166"/>
              <a:gd name="T26" fmla="*/ 72 w 144"/>
              <a:gd name="T27" fmla="*/ 0 h 16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44"/>
              <a:gd name="T43" fmla="*/ 0 h 166"/>
              <a:gd name="T44" fmla="*/ 144 w 144"/>
              <a:gd name="T45" fmla="*/ 166 h 16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44" h="166">
                <a:moveTo>
                  <a:pt x="72" y="0"/>
                </a:moveTo>
                <a:lnTo>
                  <a:pt x="108" y="22"/>
                </a:lnTo>
                <a:lnTo>
                  <a:pt x="144" y="42"/>
                </a:lnTo>
                <a:lnTo>
                  <a:pt x="144" y="83"/>
                </a:lnTo>
                <a:lnTo>
                  <a:pt x="144" y="125"/>
                </a:lnTo>
                <a:lnTo>
                  <a:pt x="108" y="144"/>
                </a:lnTo>
                <a:lnTo>
                  <a:pt x="72" y="166"/>
                </a:lnTo>
                <a:lnTo>
                  <a:pt x="36" y="144"/>
                </a:lnTo>
                <a:lnTo>
                  <a:pt x="0" y="125"/>
                </a:lnTo>
                <a:lnTo>
                  <a:pt x="0" y="83"/>
                </a:lnTo>
                <a:lnTo>
                  <a:pt x="0" y="42"/>
                </a:lnTo>
                <a:lnTo>
                  <a:pt x="36" y="22"/>
                </a:lnTo>
                <a:lnTo>
                  <a:pt x="72" y="0"/>
                </a:ln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rgbClr val="C8C8C8"/>
              </a:gs>
            </a:gsLst>
            <a:lin ang="19800000" scaled="0"/>
            <a:tileRect/>
          </a:gradFill>
          <a:ln w="12700">
            <a:gradFill flip="none" rotWithShape="1">
              <a:gsLst>
                <a:gs pos="53000">
                  <a:schemeClr val="bg1">
                    <a:alpha val="90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7200000" scaled="0"/>
              <a:tileRect/>
            </a:gradFill>
          </a:ln>
          <a:effectLst>
            <a:outerShdw blurRad="482600" dist="203200" dir="8100000" algn="tr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</a:pPr>
            <a:endParaRPr lang="zh-CN" altLang="en-US" sz="4500" b="1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34" name="Freeform 19"/>
          <p:cNvSpPr>
            <a:spLocks noChangeArrowheads="1"/>
          </p:cNvSpPr>
          <p:nvPr/>
        </p:nvSpPr>
        <p:spPr bwMode="auto">
          <a:xfrm>
            <a:off x="4100551" y="3842470"/>
            <a:ext cx="225425" cy="263525"/>
          </a:xfrm>
          <a:custGeom>
            <a:avLst/>
            <a:gdLst>
              <a:gd name="T0" fmla="*/ 72 w 142"/>
              <a:gd name="T1" fmla="*/ 0 h 166"/>
              <a:gd name="T2" fmla="*/ 108 w 142"/>
              <a:gd name="T3" fmla="*/ 22 h 166"/>
              <a:gd name="T4" fmla="*/ 142 w 142"/>
              <a:gd name="T5" fmla="*/ 42 h 166"/>
              <a:gd name="T6" fmla="*/ 142 w 142"/>
              <a:gd name="T7" fmla="*/ 83 h 166"/>
              <a:gd name="T8" fmla="*/ 142 w 142"/>
              <a:gd name="T9" fmla="*/ 125 h 166"/>
              <a:gd name="T10" fmla="*/ 108 w 142"/>
              <a:gd name="T11" fmla="*/ 145 h 166"/>
              <a:gd name="T12" fmla="*/ 72 w 142"/>
              <a:gd name="T13" fmla="*/ 166 h 166"/>
              <a:gd name="T14" fmla="*/ 36 w 142"/>
              <a:gd name="T15" fmla="*/ 145 h 166"/>
              <a:gd name="T16" fmla="*/ 0 w 142"/>
              <a:gd name="T17" fmla="*/ 125 h 166"/>
              <a:gd name="T18" fmla="*/ 0 w 142"/>
              <a:gd name="T19" fmla="*/ 83 h 166"/>
              <a:gd name="T20" fmla="*/ 0 w 142"/>
              <a:gd name="T21" fmla="*/ 42 h 166"/>
              <a:gd name="T22" fmla="*/ 36 w 142"/>
              <a:gd name="T23" fmla="*/ 22 h 166"/>
              <a:gd name="T24" fmla="*/ 72 w 142"/>
              <a:gd name="T25" fmla="*/ 0 h 166"/>
              <a:gd name="T26" fmla="*/ 72 w 142"/>
              <a:gd name="T27" fmla="*/ 0 h 16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42"/>
              <a:gd name="T43" fmla="*/ 0 h 166"/>
              <a:gd name="T44" fmla="*/ 142 w 142"/>
              <a:gd name="T45" fmla="*/ 166 h 16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42" h="166">
                <a:moveTo>
                  <a:pt x="72" y="0"/>
                </a:moveTo>
                <a:lnTo>
                  <a:pt x="108" y="22"/>
                </a:lnTo>
                <a:lnTo>
                  <a:pt x="142" y="42"/>
                </a:lnTo>
                <a:lnTo>
                  <a:pt x="142" y="83"/>
                </a:lnTo>
                <a:lnTo>
                  <a:pt x="142" y="125"/>
                </a:lnTo>
                <a:lnTo>
                  <a:pt x="108" y="145"/>
                </a:lnTo>
                <a:lnTo>
                  <a:pt x="72" y="166"/>
                </a:lnTo>
                <a:lnTo>
                  <a:pt x="36" y="145"/>
                </a:lnTo>
                <a:lnTo>
                  <a:pt x="0" y="125"/>
                </a:lnTo>
                <a:lnTo>
                  <a:pt x="0" y="83"/>
                </a:lnTo>
                <a:lnTo>
                  <a:pt x="0" y="42"/>
                </a:lnTo>
                <a:lnTo>
                  <a:pt x="36" y="22"/>
                </a:lnTo>
                <a:lnTo>
                  <a:pt x="72" y="0"/>
                </a:ln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rgbClr val="C8C8C8"/>
              </a:gs>
            </a:gsLst>
            <a:lin ang="19800000" scaled="0"/>
            <a:tileRect/>
          </a:gradFill>
          <a:ln w="12700">
            <a:gradFill flip="none" rotWithShape="1">
              <a:gsLst>
                <a:gs pos="53000">
                  <a:schemeClr val="bg1">
                    <a:alpha val="90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7200000" scaled="0"/>
              <a:tileRect/>
            </a:gradFill>
          </a:ln>
          <a:effectLst>
            <a:outerShdw blurRad="482600" dist="203200" dir="8100000" algn="tr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</a:pPr>
            <a:endParaRPr lang="zh-CN" altLang="en-US" sz="4500" b="1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35" name="Freeform 20"/>
          <p:cNvSpPr>
            <a:spLocks noChangeArrowheads="1"/>
          </p:cNvSpPr>
          <p:nvPr/>
        </p:nvSpPr>
        <p:spPr bwMode="auto">
          <a:xfrm>
            <a:off x="4749838" y="2794720"/>
            <a:ext cx="225425" cy="261938"/>
          </a:xfrm>
          <a:custGeom>
            <a:avLst/>
            <a:gdLst>
              <a:gd name="T0" fmla="*/ 72 w 142"/>
              <a:gd name="T1" fmla="*/ 0 h 165"/>
              <a:gd name="T2" fmla="*/ 108 w 142"/>
              <a:gd name="T3" fmla="*/ 21 h 165"/>
              <a:gd name="T4" fmla="*/ 142 w 142"/>
              <a:gd name="T5" fmla="*/ 41 h 165"/>
              <a:gd name="T6" fmla="*/ 142 w 142"/>
              <a:gd name="T7" fmla="*/ 83 h 165"/>
              <a:gd name="T8" fmla="*/ 142 w 142"/>
              <a:gd name="T9" fmla="*/ 124 h 165"/>
              <a:gd name="T10" fmla="*/ 108 w 142"/>
              <a:gd name="T11" fmla="*/ 144 h 165"/>
              <a:gd name="T12" fmla="*/ 72 w 142"/>
              <a:gd name="T13" fmla="*/ 165 h 165"/>
              <a:gd name="T14" fmla="*/ 36 w 142"/>
              <a:gd name="T15" fmla="*/ 144 h 165"/>
              <a:gd name="T16" fmla="*/ 0 w 142"/>
              <a:gd name="T17" fmla="*/ 124 h 165"/>
              <a:gd name="T18" fmla="*/ 0 w 142"/>
              <a:gd name="T19" fmla="*/ 83 h 165"/>
              <a:gd name="T20" fmla="*/ 0 w 142"/>
              <a:gd name="T21" fmla="*/ 41 h 165"/>
              <a:gd name="T22" fmla="*/ 36 w 142"/>
              <a:gd name="T23" fmla="*/ 21 h 165"/>
              <a:gd name="T24" fmla="*/ 72 w 142"/>
              <a:gd name="T25" fmla="*/ 0 h 165"/>
              <a:gd name="T26" fmla="*/ 72 w 142"/>
              <a:gd name="T27" fmla="*/ 0 h 165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42"/>
              <a:gd name="T43" fmla="*/ 0 h 165"/>
              <a:gd name="T44" fmla="*/ 142 w 142"/>
              <a:gd name="T45" fmla="*/ 165 h 165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42" h="165">
                <a:moveTo>
                  <a:pt x="72" y="0"/>
                </a:moveTo>
                <a:lnTo>
                  <a:pt x="108" y="21"/>
                </a:lnTo>
                <a:lnTo>
                  <a:pt x="142" y="41"/>
                </a:lnTo>
                <a:lnTo>
                  <a:pt x="142" y="83"/>
                </a:lnTo>
                <a:lnTo>
                  <a:pt x="142" y="124"/>
                </a:lnTo>
                <a:lnTo>
                  <a:pt x="108" y="144"/>
                </a:lnTo>
                <a:lnTo>
                  <a:pt x="72" y="165"/>
                </a:lnTo>
                <a:lnTo>
                  <a:pt x="36" y="144"/>
                </a:lnTo>
                <a:lnTo>
                  <a:pt x="0" y="124"/>
                </a:lnTo>
                <a:lnTo>
                  <a:pt x="0" y="83"/>
                </a:lnTo>
                <a:lnTo>
                  <a:pt x="0" y="41"/>
                </a:lnTo>
                <a:lnTo>
                  <a:pt x="36" y="21"/>
                </a:lnTo>
                <a:lnTo>
                  <a:pt x="72" y="0"/>
                </a:ln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rgbClr val="C8C8C8"/>
              </a:gs>
            </a:gsLst>
            <a:lin ang="19800000" scaled="0"/>
            <a:tileRect/>
          </a:gradFill>
          <a:ln w="12700">
            <a:gradFill flip="none" rotWithShape="1">
              <a:gsLst>
                <a:gs pos="53000">
                  <a:schemeClr val="bg1">
                    <a:alpha val="90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7200000" scaled="0"/>
              <a:tileRect/>
            </a:gradFill>
          </a:ln>
          <a:effectLst>
            <a:outerShdw blurRad="482600" dist="203200" dir="8100000" algn="tr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</a:pPr>
            <a:endParaRPr lang="zh-CN" altLang="en-US" sz="4500" b="1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36" name="TextBox 51">
            <a:hlinkClick r:id="rId1" tooltip="" action="ppaction://hlinksldjump"/>
          </p:cNvPr>
          <p:cNvSpPr>
            <a:spLocks noChangeArrowheads="1"/>
          </p:cNvSpPr>
          <p:nvPr/>
        </p:nvSpPr>
        <p:spPr bwMode="auto">
          <a:xfrm>
            <a:off x="6946900" y="2093595"/>
            <a:ext cx="223393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6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基于LSTM深度学习的Relu优化文字识别算法</a:t>
            </a:r>
            <a:endParaRPr lang="zh-CN" altLang="en-US" sz="1600" dirty="0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7" name="TextBox 52">
            <a:hlinkClick r:id="rId2" tooltip="" action="ppaction://hlinksldjump"/>
          </p:cNvPr>
          <p:cNvSpPr>
            <a:spLocks noChangeArrowheads="1"/>
          </p:cNvSpPr>
          <p:nvPr/>
        </p:nvSpPr>
        <p:spPr bwMode="auto">
          <a:xfrm>
            <a:off x="6683375" y="3674110"/>
            <a:ext cx="215900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600" dirty="0">
                <a:solidFill>
                  <a:schemeClr val="accent2"/>
                </a:solidFill>
                <a:latin typeface="+mn-lt"/>
                <a:ea typeface="+mn-ea"/>
                <a:cs typeface="+mn-ea"/>
                <a:sym typeface="+mn-lt"/>
              </a:rPr>
              <a:t>基于Java多线程机制的多周期运行模式</a:t>
            </a:r>
            <a:endParaRPr lang="zh-CN" altLang="en-US" sz="1600" dirty="0">
              <a:solidFill>
                <a:schemeClr val="accent2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8" name="TextBox 53">
            <a:hlinkClick r:id="" tooltip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4507865" y="1189990"/>
            <a:ext cx="4491990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600" dirty="0">
                <a:solidFill>
                  <a:schemeClr val="accent2"/>
                </a:solidFill>
                <a:latin typeface="+mn-lt"/>
                <a:ea typeface="+mn-ea"/>
                <a:cs typeface="+mn-ea"/>
                <a:sym typeface="+mn-lt"/>
              </a:rPr>
              <a:t>     </a:t>
            </a:r>
            <a:r>
              <a:rPr lang="zh-CN" altLang="en-US" sz="1600" dirty="0">
                <a:solidFill>
                  <a:schemeClr val="accent2"/>
                </a:solidFill>
                <a:latin typeface="+mn-lt"/>
                <a:ea typeface="+mn-ea"/>
                <a:cs typeface="+mn-ea"/>
                <a:sym typeface="+mn-lt"/>
              </a:rPr>
              <a:t>基于CNN神经网络设计的图片数据集获取</a:t>
            </a:r>
            <a:endParaRPr lang="zh-CN" altLang="en-US" sz="1600" dirty="0">
              <a:solidFill>
                <a:schemeClr val="accent2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" name="任意多边形 2"/>
          <p:cNvSpPr>
            <a:spLocks noChangeArrowheads="1"/>
          </p:cNvSpPr>
          <p:nvPr/>
        </p:nvSpPr>
        <p:spPr bwMode="auto">
          <a:xfrm>
            <a:off x="6538481" y="2199406"/>
            <a:ext cx="532282" cy="45719"/>
          </a:xfrm>
          <a:custGeom>
            <a:avLst/>
            <a:gdLst>
              <a:gd name="T0" fmla="*/ 0 w 361950"/>
              <a:gd name="T1" fmla="*/ 0 h 635"/>
              <a:gd name="T2" fmla="*/ 361950 w 361950"/>
              <a:gd name="T3" fmla="*/ 0 h 635"/>
              <a:gd name="T4" fmla="*/ 0 60000 65536"/>
              <a:gd name="T5" fmla="*/ 0 60000 65536"/>
              <a:gd name="T6" fmla="*/ 0 w 361950"/>
              <a:gd name="T7" fmla="*/ 0 h 635"/>
              <a:gd name="T8" fmla="*/ 361950 w 361950"/>
              <a:gd name="T9" fmla="*/ 0 h 63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1950" h="635">
                <a:moveTo>
                  <a:pt x="0" y="0"/>
                </a:moveTo>
                <a:lnTo>
                  <a:pt x="361950" y="0"/>
                </a:ln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beve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 sz="1400">
              <a:solidFill>
                <a:schemeClr val="accent2"/>
              </a:solidFill>
              <a:cs typeface="+mn-ea"/>
              <a:sym typeface="+mn-lt"/>
            </a:endParaRPr>
          </a:p>
        </p:txBody>
      </p:sp>
      <p:sp>
        <p:nvSpPr>
          <p:cNvPr id="41" name="任意多边形 56"/>
          <p:cNvSpPr>
            <a:spLocks noChangeArrowheads="1"/>
          </p:cNvSpPr>
          <p:nvPr/>
        </p:nvSpPr>
        <p:spPr bwMode="auto">
          <a:xfrm>
            <a:off x="6226274" y="3826595"/>
            <a:ext cx="457138" cy="45719"/>
          </a:xfrm>
          <a:custGeom>
            <a:avLst/>
            <a:gdLst>
              <a:gd name="T0" fmla="*/ 0 w 361950"/>
              <a:gd name="T1" fmla="*/ 0 h 635"/>
              <a:gd name="T2" fmla="*/ 361950 w 361950"/>
              <a:gd name="T3" fmla="*/ 0 h 635"/>
              <a:gd name="T4" fmla="*/ 0 60000 65536"/>
              <a:gd name="T5" fmla="*/ 0 60000 65536"/>
              <a:gd name="T6" fmla="*/ 0 w 361950"/>
              <a:gd name="T7" fmla="*/ 0 h 635"/>
              <a:gd name="T8" fmla="*/ 361950 w 361950"/>
              <a:gd name="T9" fmla="*/ 635 h 63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1950" h="635">
                <a:moveTo>
                  <a:pt x="0" y="0"/>
                </a:moveTo>
                <a:lnTo>
                  <a:pt x="361950" y="0"/>
                </a:lnTo>
              </a:path>
            </a:pathLst>
          </a:custGeom>
          <a:noFill/>
          <a:ln w="9525" cap="flat" cmpd="sng">
            <a:solidFill>
              <a:schemeClr val="accent2"/>
            </a:solidFill>
            <a:prstDash val="solid"/>
            <a:beve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 sz="1400">
              <a:solidFill>
                <a:schemeClr val="accent2"/>
              </a:solidFill>
              <a:cs typeface="+mn-ea"/>
              <a:sym typeface="+mn-lt"/>
            </a:endParaRPr>
          </a:p>
        </p:txBody>
      </p:sp>
      <p:sp>
        <p:nvSpPr>
          <p:cNvPr id="42" name="任意多边形 58"/>
          <p:cNvSpPr>
            <a:spLocks noChangeArrowheads="1"/>
          </p:cNvSpPr>
          <p:nvPr/>
        </p:nvSpPr>
        <p:spPr bwMode="auto">
          <a:xfrm>
            <a:off x="1826456" y="1902033"/>
            <a:ext cx="1127919" cy="65599"/>
          </a:xfrm>
          <a:custGeom>
            <a:avLst/>
            <a:gdLst>
              <a:gd name="T0" fmla="*/ 0 w 361950"/>
              <a:gd name="T1" fmla="*/ 0 h 74930"/>
              <a:gd name="T2" fmla="*/ 1452563 w 361950"/>
              <a:gd name="T3" fmla="*/ 0 h 74930"/>
              <a:gd name="T4" fmla="*/ 0 60000 65536"/>
              <a:gd name="T5" fmla="*/ 0 60000 65536"/>
              <a:gd name="T6" fmla="*/ 0 w 361950"/>
              <a:gd name="T7" fmla="*/ 0 h 74930"/>
              <a:gd name="T8" fmla="*/ 361950 w 361950"/>
              <a:gd name="T9" fmla="*/ 74930 h 7493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1950" h="74930">
                <a:moveTo>
                  <a:pt x="0" y="0"/>
                </a:moveTo>
                <a:lnTo>
                  <a:pt x="361950" y="0"/>
                </a:lnTo>
              </a:path>
            </a:pathLst>
          </a:custGeom>
          <a:noFill/>
          <a:ln w="9525" cap="flat" cmpd="sng">
            <a:solidFill>
              <a:schemeClr val="accent2"/>
            </a:solidFill>
            <a:prstDash val="solid"/>
            <a:beve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 sz="1400">
              <a:solidFill>
                <a:schemeClr val="accent2"/>
              </a:solidFill>
              <a:cs typeface="+mn-ea"/>
              <a:sym typeface="+mn-lt"/>
            </a:endParaRPr>
          </a:p>
        </p:txBody>
      </p:sp>
      <p:sp>
        <p:nvSpPr>
          <p:cNvPr id="43" name="任意多边形 59"/>
          <p:cNvSpPr>
            <a:spLocks noChangeArrowheads="1"/>
          </p:cNvSpPr>
          <p:nvPr/>
        </p:nvSpPr>
        <p:spPr bwMode="auto">
          <a:xfrm rot="16200000">
            <a:off x="5220532" y="1805732"/>
            <a:ext cx="530225" cy="46037"/>
          </a:xfrm>
          <a:custGeom>
            <a:avLst/>
            <a:gdLst>
              <a:gd name="T0" fmla="*/ 0 w 361950"/>
              <a:gd name="T1" fmla="*/ 0 h 45720"/>
              <a:gd name="T2" fmla="*/ 530225 w 361950"/>
              <a:gd name="T3" fmla="*/ 0 h 45720"/>
              <a:gd name="T4" fmla="*/ 0 60000 65536"/>
              <a:gd name="T5" fmla="*/ 0 60000 65536"/>
              <a:gd name="T6" fmla="*/ 0 w 361950"/>
              <a:gd name="T7" fmla="*/ 0 h 45720"/>
              <a:gd name="T8" fmla="*/ 361950 w 361950"/>
              <a:gd name="T9" fmla="*/ 45720 h 4572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1950" h="45720">
                <a:moveTo>
                  <a:pt x="0" y="0"/>
                </a:moveTo>
                <a:lnTo>
                  <a:pt x="361950" y="0"/>
                </a:lnTo>
              </a:path>
            </a:pathLst>
          </a:custGeom>
          <a:noFill/>
          <a:ln w="9525" cap="flat" cmpd="sng">
            <a:solidFill>
              <a:schemeClr val="accent2"/>
            </a:solidFill>
            <a:prstDash val="solid"/>
            <a:beve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 sz="1400">
              <a:solidFill>
                <a:schemeClr val="accent2"/>
              </a:solidFill>
              <a:cs typeface="+mn-ea"/>
              <a:sym typeface="+mn-lt"/>
            </a:endParaRPr>
          </a:p>
        </p:txBody>
      </p:sp>
      <p:sp>
        <p:nvSpPr>
          <p:cNvPr id="44" name="TextBox 53">
            <a:hlinkClick r:id="rId3" tooltip="" action="ppaction://hlinksldjump"/>
          </p:cNvPr>
          <p:cNvSpPr>
            <a:spLocks noChangeArrowheads="1"/>
          </p:cNvSpPr>
          <p:nvPr/>
        </p:nvSpPr>
        <p:spPr bwMode="auto">
          <a:xfrm>
            <a:off x="448605" y="3565257"/>
            <a:ext cx="180848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6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基于用户辅助模式</a:t>
            </a:r>
            <a:endParaRPr lang="zh-CN" altLang="en-US" sz="1600" dirty="0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ctr"/>
            <a:r>
              <a:rPr lang="zh-CN" altLang="en-US" sz="16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的系统流程设计</a:t>
            </a:r>
            <a:endParaRPr lang="zh-CN" altLang="en-US" sz="1600" dirty="0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5" name="任意多边形 58"/>
          <p:cNvSpPr>
            <a:spLocks noChangeArrowheads="1"/>
          </p:cNvSpPr>
          <p:nvPr/>
        </p:nvSpPr>
        <p:spPr bwMode="auto">
          <a:xfrm>
            <a:off x="2681605" y="3721100"/>
            <a:ext cx="187325" cy="76200"/>
          </a:xfrm>
          <a:custGeom>
            <a:avLst/>
            <a:gdLst>
              <a:gd name="T0" fmla="*/ 0 w 361950"/>
              <a:gd name="T1" fmla="*/ 0 h 74930"/>
              <a:gd name="T2" fmla="*/ 1452563 w 361950"/>
              <a:gd name="T3" fmla="*/ 0 h 74930"/>
              <a:gd name="T4" fmla="*/ 0 60000 65536"/>
              <a:gd name="T5" fmla="*/ 0 60000 65536"/>
              <a:gd name="T6" fmla="*/ 0 w 361950"/>
              <a:gd name="T7" fmla="*/ 0 h 74930"/>
              <a:gd name="T8" fmla="*/ 361950 w 361950"/>
              <a:gd name="T9" fmla="*/ 74930 h 7493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1950" h="74930">
                <a:moveTo>
                  <a:pt x="0" y="0"/>
                </a:moveTo>
                <a:lnTo>
                  <a:pt x="361950" y="0"/>
                </a:ln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beve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 sz="1400">
              <a:solidFill>
                <a:schemeClr val="accent2"/>
              </a:solidFill>
              <a:cs typeface="+mn-ea"/>
              <a:sym typeface="+mn-lt"/>
            </a:endParaRPr>
          </a:p>
        </p:txBody>
      </p:sp>
      <p:sp>
        <p:nvSpPr>
          <p:cNvPr id="100" name="文本框 99">
            <a:hlinkClick r:id="rId4" tooltip="" action="ppaction://hlinksldjump"/>
          </p:cNvPr>
          <p:cNvSpPr txBox="1"/>
          <p:nvPr/>
        </p:nvSpPr>
        <p:spPr>
          <a:xfrm>
            <a:off x="70485" y="1609725"/>
            <a:ext cx="175577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altLang="en-US" sz="1600" dirty="0">
                <a:solidFill>
                  <a:schemeClr val="accent2"/>
                </a:solidFill>
                <a:cs typeface="+mn-ea"/>
              </a:rPr>
              <a:t>基于识别任务的</a:t>
            </a:r>
            <a:endParaRPr lang="zh-CN" altLang="en-US" sz="1600" dirty="0">
              <a:solidFill>
                <a:schemeClr val="accent2"/>
              </a:solidFill>
              <a:cs typeface="+mn-ea"/>
            </a:endParaRPr>
          </a:p>
          <a:p>
            <a:pPr indent="0"/>
            <a:r>
              <a:rPr lang="zh-CN" altLang="en-US" sz="1600" dirty="0">
                <a:solidFill>
                  <a:schemeClr val="accent2"/>
                </a:solidFill>
                <a:cs typeface="+mn-ea"/>
              </a:rPr>
              <a:t>存档与管理机制</a:t>
            </a:r>
            <a:endParaRPr lang="zh-CN" altLang="en-US" sz="1600" dirty="0">
              <a:solidFill>
                <a:schemeClr val="accent2"/>
              </a:solidFill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6000">
        <p:fade/>
      </p:transition>
    </mc:Choice>
    <mc:Fallback>
      <p:transition spd="med" advTm="6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316605" y="287655"/>
            <a:ext cx="208534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 sz="2800" spc="600" dirty="0">
                <a:solidFill>
                  <a:schemeClr val="accent2"/>
                </a:solidFill>
                <a:cs typeface="+mn-ea"/>
                <a:sym typeface="+mn-lt"/>
              </a:rPr>
              <a:t> </a:t>
            </a:r>
            <a:r>
              <a:rPr lang="zh-CN" altLang="en-US" sz="2800" spc="600" dirty="0">
                <a:solidFill>
                  <a:schemeClr val="accent2"/>
                </a:solidFill>
                <a:cs typeface="+mn-ea"/>
                <a:sym typeface="+mn-lt"/>
              </a:rPr>
              <a:t>系统特色</a:t>
            </a:r>
            <a:endParaRPr lang="zh-CN" altLang="en-US" sz="2800" spc="600" dirty="0">
              <a:solidFill>
                <a:schemeClr val="accent2"/>
              </a:solidFill>
              <a:cs typeface="+mn-ea"/>
              <a:sym typeface="+mn-lt"/>
            </a:endParaRPr>
          </a:p>
        </p:txBody>
      </p:sp>
      <p:cxnSp>
        <p:nvCxnSpPr>
          <p:cNvPr id="20" name="直接连接符​​ 14"/>
          <p:cNvCxnSpPr/>
          <p:nvPr/>
        </p:nvCxnSpPr>
        <p:spPr>
          <a:xfrm>
            <a:off x="397672" y="548670"/>
            <a:ext cx="3057760" cy="0"/>
          </a:xfrm>
          <a:prstGeom prst="line">
            <a:avLst/>
          </a:prstGeom>
          <a:ln w="9525">
            <a:solidFill>
              <a:schemeClr val="accent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​​ 14"/>
          <p:cNvCxnSpPr/>
          <p:nvPr/>
        </p:nvCxnSpPr>
        <p:spPr>
          <a:xfrm>
            <a:off x="5555142" y="548670"/>
            <a:ext cx="3057760" cy="0"/>
          </a:xfrm>
          <a:prstGeom prst="line">
            <a:avLst/>
          </a:prstGeom>
          <a:ln w="9525">
            <a:solidFill>
              <a:schemeClr val="accent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hlinkClick r:id="rId1" tooltip="" action="ppaction://hlinksldjump"/>
          </p:cNvPr>
          <p:cNvSpPr txBox="1"/>
          <p:nvPr/>
        </p:nvSpPr>
        <p:spPr>
          <a:xfrm>
            <a:off x="654685" y="1213485"/>
            <a:ext cx="43357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1800" dirty="0">
                <a:solidFill>
                  <a:schemeClr val="accent1">
                    <a:lumMod val="75000"/>
                  </a:schemeClr>
                </a:solidFill>
                <a:cs typeface="+mn-ea"/>
                <a:sym typeface="+mn-lt"/>
              </a:rPr>
              <a:t>基于CNN神经网络设计的图片数据集获取</a:t>
            </a:r>
            <a:endParaRPr lang="zh-CN" altLang="en-US" sz="1800" dirty="0">
              <a:solidFill>
                <a:schemeClr val="accent1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219200" y="1811973"/>
            <a:ext cx="5080000" cy="3371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zh-CN" sz="1600" b="0">
                <a:latin typeface="幼圆" panose="02010509060101010101" charset="-122"/>
                <a:ea typeface="幼圆" panose="02010509060101010101" charset="-122"/>
              </a:rPr>
              <a:t>深度学习是依赖于大量带标注的训练数据集组成</a:t>
            </a:r>
            <a:endParaRPr lang="zh-CN" altLang="en-US" sz="1600" b="0">
              <a:latin typeface="幼圆" panose="02010509060101010101" charset="-122"/>
              <a:ea typeface="幼圆" panose="0201050906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61745" y="2403475"/>
            <a:ext cx="5080000" cy="3371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zh-CN" sz="1600" b="0">
                <a:latin typeface="幼圆" panose="02010509060101010101" charset="-122"/>
                <a:ea typeface="幼圆" panose="02010509060101010101" charset="-122"/>
              </a:rPr>
              <a:t>天猫商铺的验证码变形粘连，传统模板匹配不适用</a:t>
            </a:r>
            <a:endParaRPr lang="zh-CN" sz="1600" b="0">
              <a:latin typeface="幼圆" panose="02010509060101010101" charset="-122"/>
              <a:ea typeface="幼圆" panose="0201050906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61745" y="2999105"/>
            <a:ext cx="5080000" cy="3371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zh-CN" sz="1600" b="0">
                <a:latin typeface="幼圆" panose="02010509060101010101" charset="-122"/>
                <a:ea typeface="幼圆" panose="02010509060101010101" charset="-122"/>
              </a:rPr>
              <a:t>基于TesnsorFlow框架设计实现Cnn神经网络</a:t>
            </a:r>
            <a:endParaRPr lang="zh-CN" sz="1600">
              <a:latin typeface="幼圆" panose="02010509060101010101" charset="-122"/>
              <a:ea typeface="幼圆" panose="02010509060101010101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316605" y="287655"/>
            <a:ext cx="208534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 sz="2800" spc="600" dirty="0">
                <a:solidFill>
                  <a:schemeClr val="accent2"/>
                </a:solidFill>
                <a:cs typeface="+mn-ea"/>
                <a:sym typeface="+mn-lt"/>
              </a:rPr>
              <a:t> </a:t>
            </a:r>
            <a:r>
              <a:rPr lang="zh-CN" altLang="en-US" sz="2800" spc="600" dirty="0">
                <a:solidFill>
                  <a:schemeClr val="accent2"/>
                </a:solidFill>
                <a:cs typeface="+mn-ea"/>
                <a:sym typeface="+mn-lt"/>
              </a:rPr>
              <a:t>系统特色</a:t>
            </a:r>
            <a:endParaRPr lang="zh-CN" altLang="en-US" sz="2800" spc="600" dirty="0">
              <a:solidFill>
                <a:schemeClr val="accent2"/>
              </a:solidFill>
              <a:cs typeface="+mn-ea"/>
              <a:sym typeface="+mn-lt"/>
            </a:endParaRPr>
          </a:p>
        </p:txBody>
      </p:sp>
      <p:cxnSp>
        <p:nvCxnSpPr>
          <p:cNvPr id="20" name="直接连接符​​ 14"/>
          <p:cNvCxnSpPr/>
          <p:nvPr/>
        </p:nvCxnSpPr>
        <p:spPr>
          <a:xfrm>
            <a:off x="397672" y="548670"/>
            <a:ext cx="3057760" cy="0"/>
          </a:xfrm>
          <a:prstGeom prst="line">
            <a:avLst/>
          </a:prstGeom>
          <a:ln w="9525">
            <a:solidFill>
              <a:schemeClr val="accent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​​ 14"/>
          <p:cNvCxnSpPr/>
          <p:nvPr/>
        </p:nvCxnSpPr>
        <p:spPr>
          <a:xfrm>
            <a:off x="5555142" y="548670"/>
            <a:ext cx="3057760" cy="0"/>
          </a:xfrm>
          <a:prstGeom prst="line">
            <a:avLst/>
          </a:prstGeom>
          <a:ln w="9525">
            <a:solidFill>
              <a:schemeClr val="accent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hlinkClick r:id="rId1" tooltip="" action="ppaction://hlinksldjump"/>
          </p:cNvPr>
          <p:cNvSpPr txBox="1"/>
          <p:nvPr/>
        </p:nvSpPr>
        <p:spPr>
          <a:xfrm>
            <a:off x="654685" y="1213485"/>
            <a:ext cx="46913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1800" dirty="0">
                <a:solidFill>
                  <a:schemeClr val="accent1"/>
                </a:solidFill>
                <a:cs typeface="+mn-ea"/>
                <a:sym typeface="+mn-lt"/>
              </a:rPr>
              <a:t>基于LSTM深度学习的Relu优化文字识别算法</a:t>
            </a:r>
            <a:endParaRPr lang="zh-CN" altLang="en-US" sz="1800" dirty="0">
              <a:solidFill>
                <a:schemeClr val="accent1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186815" y="1824038"/>
            <a:ext cx="5080000" cy="3371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zh-CN" sz="1600" b="0">
                <a:latin typeface="幼圆" panose="02010509060101010101" charset="-122"/>
                <a:ea typeface="幼圆" panose="02010509060101010101" charset="-122"/>
              </a:rPr>
              <a:t>直接采用Tesseract4.0识别图片，准确率不能达到要求</a:t>
            </a:r>
            <a:endParaRPr lang="zh-CN" sz="1600" b="0">
              <a:latin typeface="幼圆" panose="02010509060101010101" charset="-122"/>
              <a:ea typeface="幼圆" panose="0201050906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86815" y="2402840"/>
            <a:ext cx="5080000" cy="3371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zh-CN" sz="1600" b="0">
                <a:latin typeface="幼圆" panose="02010509060101010101" charset="-122"/>
                <a:ea typeface="幼圆" panose="02010509060101010101" charset="-122"/>
              </a:rPr>
              <a:t>使用TLU作为训练时的激活函数</a:t>
            </a:r>
            <a:endParaRPr lang="zh-CN" sz="1600" b="0">
              <a:latin typeface="幼圆" panose="02010509060101010101" charset="-122"/>
              <a:ea typeface="幼圆" panose="0201050906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86815" y="2992120"/>
            <a:ext cx="5080000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zh-CN" sz="1600" b="0">
                <a:latin typeface="幼圆" panose="02010509060101010101" charset="-122"/>
                <a:ea typeface="幼圆" panose="02010509060101010101" charset="-122"/>
              </a:rPr>
              <a:t>有效缓解梯度消失问题，加快深度神经网络的训练速度并有效地降低训练误差。</a:t>
            </a:r>
            <a:endParaRPr lang="zh-CN" sz="1600" b="0">
              <a:latin typeface="幼圆" panose="02010509060101010101" charset="-122"/>
              <a:ea typeface="幼圆" panose="02010509060101010101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4749802" y="1254982"/>
            <a:ext cx="364070" cy="36407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C8C8C8"/>
              </a:gs>
            </a:gsLst>
            <a:lin ang="19800000" scaled="0"/>
            <a:tileRect/>
          </a:gradFill>
          <a:ln w="12700">
            <a:gradFill flip="none" rotWithShape="1">
              <a:gsLst>
                <a:gs pos="53000">
                  <a:schemeClr val="bg1">
                    <a:alpha val="90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7200000" scaled="0"/>
              <a:tileRect/>
            </a:gradFill>
          </a:ln>
          <a:effectLst>
            <a:outerShdw blurRad="482600" dist="203200" dir="8100000" algn="tr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</a:pPr>
            <a:r>
              <a:rPr lang="en-US" altLang="zh-CN" sz="2400" dirty="0">
                <a:solidFill>
                  <a:schemeClr val="accent1"/>
                </a:solidFill>
                <a:cs typeface="+mn-ea"/>
                <a:sym typeface="+mn-lt"/>
              </a:rPr>
              <a:t>1</a:t>
            </a:r>
            <a:endParaRPr lang="en-US" altLang="zh-CN" sz="24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4795522" y="1988802"/>
            <a:ext cx="364070" cy="36407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C8C8C8"/>
              </a:gs>
            </a:gsLst>
            <a:lin ang="19800000" scaled="0"/>
            <a:tileRect/>
          </a:gradFill>
          <a:ln w="12700">
            <a:gradFill flip="none" rotWithShape="1">
              <a:gsLst>
                <a:gs pos="53000">
                  <a:schemeClr val="bg1">
                    <a:alpha val="90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7200000" scaled="0"/>
              <a:tileRect/>
            </a:gradFill>
          </a:ln>
          <a:effectLst>
            <a:outerShdw blurRad="482600" dist="203200" dir="8100000" algn="tr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</a:pPr>
            <a:r>
              <a:rPr lang="en-US" altLang="zh-CN" sz="2400" dirty="0">
                <a:solidFill>
                  <a:schemeClr val="accent1"/>
                </a:solidFill>
                <a:cs typeface="+mn-ea"/>
                <a:sym typeface="+mn-lt"/>
              </a:rPr>
              <a:t>2</a:t>
            </a:r>
            <a:endParaRPr lang="en-US" altLang="zh-CN" sz="24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4795522" y="2716236"/>
            <a:ext cx="364070" cy="36407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C8C8C8"/>
              </a:gs>
            </a:gsLst>
            <a:lin ang="19800000" scaled="0"/>
            <a:tileRect/>
          </a:gradFill>
          <a:ln w="12700">
            <a:gradFill flip="none" rotWithShape="1">
              <a:gsLst>
                <a:gs pos="53000">
                  <a:schemeClr val="bg1">
                    <a:alpha val="90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7200000" scaled="0"/>
              <a:tileRect/>
            </a:gradFill>
          </a:ln>
          <a:effectLst>
            <a:outerShdw blurRad="482600" dist="203200" dir="8100000" algn="tr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</a:pPr>
            <a:r>
              <a:rPr lang="en-US" altLang="zh-CN" sz="2400" dirty="0">
                <a:solidFill>
                  <a:schemeClr val="accent1"/>
                </a:solidFill>
                <a:cs typeface="+mn-ea"/>
                <a:sym typeface="+mn-lt"/>
              </a:rPr>
              <a:t>3</a:t>
            </a:r>
            <a:endParaRPr lang="en-US" altLang="zh-CN" sz="24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10440" y="1206558"/>
            <a:ext cx="14020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sz="2400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项目简介</a:t>
            </a:r>
            <a:endParaRPr kumimoji="1" lang="zh-CN" sz="2400" spc="300" dirty="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56160" y="1892564"/>
            <a:ext cx="14020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sz="2400" dirty="0">
                <a:solidFill>
                  <a:schemeClr val="accent2"/>
                </a:solidFill>
                <a:cs typeface="+mn-ea"/>
                <a:sym typeface="+mn-lt"/>
              </a:rPr>
              <a:t>完成情况</a:t>
            </a:r>
            <a:endParaRPr kumimoji="1" lang="zh-CN" sz="2400" spc="300" dirty="0">
              <a:solidFill>
                <a:schemeClr val="accent2"/>
              </a:solidFill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356160" y="2619808"/>
            <a:ext cx="14020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sz="2400" dirty="0">
                <a:solidFill>
                  <a:schemeClr val="accent2"/>
                </a:solidFill>
                <a:cs typeface="+mn-ea"/>
                <a:sym typeface="+mn-lt"/>
              </a:rPr>
              <a:t>系统架构</a:t>
            </a:r>
            <a:endParaRPr kumimoji="1" lang="zh-CN" sz="2400" spc="300" dirty="0">
              <a:solidFill>
                <a:schemeClr val="accent2"/>
              </a:solidFill>
              <a:cs typeface="+mn-ea"/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356160" y="3387056"/>
            <a:ext cx="14020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sz="2400" dirty="0">
                <a:solidFill>
                  <a:schemeClr val="accent2"/>
                </a:solidFill>
                <a:cs typeface="+mn-ea"/>
                <a:sym typeface="+mn-lt"/>
              </a:rPr>
              <a:t>关键技术</a:t>
            </a:r>
            <a:endParaRPr kumimoji="1" lang="zh-CN" sz="2400" spc="300" dirty="0">
              <a:solidFill>
                <a:schemeClr val="accent2"/>
              </a:solidFill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4840607" y="3435499"/>
            <a:ext cx="364070" cy="36407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C8C8C8"/>
              </a:gs>
            </a:gsLst>
            <a:lin ang="19800000" scaled="0"/>
            <a:tileRect/>
          </a:gradFill>
          <a:ln w="12700">
            <a:gradFill flip="none" rotWithShape="1">
              <a:gsLst>
                <a:gs pos="53000">
                  <a:schemeClr val="bg1">
                    <a:alpha val="90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7200000" scaled="0"/>
              <a:tileRect/>
            </a:gradFill>
          </a:ln>
          <a:effectLst>
            <a:outerShdw blurRad="482600" dist="203200" dir="8100000" algn="tr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</a:pPr>
            <a:r>
              <a:rPr lang="en-US" altLang="zh-CN" sz="2400" dirty="0">
                <a:solidFill>
                  <a:schemeClr val="accent1"/>
                </a:solidFill>
                <a:cs typeface="+mn-ea"/>
                <a:sym typeface="+mn-lt"/>
              </a:rPr>
              <a:t>4</a:t>
            </a:r>
            <a:endParaRPr lang="en-US" altLang="zh-CN" sz="24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731978" y="1695810"/>
            <a:ext cx="1823170" cy="182317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C8C8C8"/>
              </a:gs>
            </a:gsLst>
            <a:lin ang="19800000" scaled="0"/>
            <a:tileRect/>
          </a:gradFill>
          <a:ln w="25400">
            <a:gradFill flip="none" rotWithShape="1">
              <a:gsLst>
                <a:gs pos="53000">
                  <a:schemeClr val="bg1">
                    <a:alpha val="90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7200000" scaled="0"/>
              <a:tileRect/>
            </a:gradFill>
          </a:ln>
          <a:effectLst>
            <a:outerShdw blurRad="482600" dist="203200" dir="8100000" algn="tr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</a:pPr>
            <a:endParaRPr lang="zh-CN" altLang="en-US" sz="1050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869134" y="2365021"/>
            <a:ext cx="1543007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>
                <a:solidFill>
                  <a:srgbClr val="00AF90"/>
                </a:solidFill>
                <a:effectLst>
                  <a:innerShdw blurRad="38100">
                    <a:prstClr val="black">
                      <a:alpha val="48000"/>
                    </a:prstClr>
                  </a:inn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algn="ctr"/>
            <a:r>
              <a:rPr lang="zh-CN" altLang="en-US" sz="2800" b="1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目录</a:t>
            </a:r>
            <a:endParaRPr lang="zh-CN" altLang="en-US" sz="2800" b="1" dirty="0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7168517" y="2304564"/>
            <a:ext cx="364070" cy="36407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C8C8C8"/>
              </a:gs>
            </a:gsLst>
            <a:lin ang="19800000" scaled="0"/>
            <a:tileRect/>
          </a:gradFill>
          <a:ln w="12700">
            <a:gradFill flip="none" rotWithShape="1">
              <a:gsLst>
                <a:gs pos="53000">
                  <a:schemeClr val="bg1">
                    <a:alpha val="90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7200000" scaled="0"/>
              <a:tileRect/>
            </a:gradFill>
          </a:ln>
          <a:effectLst>
            <a:outerShdw blurRad="482600" dist="203200" dir="8100000" algn="tr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</a:pPr>
            <a:r>
              <a:rPr lang="en-US" altLang="zh-CN" sz="2400" dirty="0">
                <a:solidFill>
                  <a:schemeClr val="accent1"/>
                </a:solidFill>
                <a:cs typeface="+mn-ea"/>
                <a:sym typeface="+mn-lt"/>
              </a:rPr>
              <a:t>6</a:t>
            </a:r>
            <a:endParaRPr lang="en-US" altLang="zh-CN" sz="24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607870" y="2256121"/>
            <a:ext cx="1402080" cy="460375"/>
          </a:xfrm>
          <a:prstGeom prst="rect">
            <a:avLst/>
          </a:prstGeom>
        </p:spPr>
        <p:txBody>
          <a:bodyPr wrap="none">
            <a:spAutoFit/>
          </a:bodyPr>
          <a:p>
            <a:pPr algn="l">
              <a:defRPr/>
            </a:pPr>
            <a:r>
              <a:rPr kumimoji="1" lang="zh-CN" sz="2400" dirty="0">
                <a:solidFill>
                  <a:schemeClr val="accent2"/>
                </a:solidFill>
                <a:cs typeface="+mn-ea"/>
                <a:sym typeface="+mn-lt"/>
              </a:rPr>
              <a:t>成果展示</a:t>
            </a:r>
            <a:endParaRPr kumimoji="1" lang="zh-CN" sz="2400" dirty="0">
              <a:solidFill>
                <a:schemeClr val="accent2"/>
              </a:solidFill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607870" y="2926681"/>
            <a:ext cx="14020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defRPr/>
            </a:pPr>
            <a:r>
              <a:rPr kumimoji="1" lang="zh-CN" sz="2400" dirty="0">
                <a:solidFill>
                  <a:schemeClr val="accent2"/>
                </a:solidFill>
                <a:cs typeface="+mn-ea"/>
                <a:sym typeface="+mn-lt"/>
              </a:rPr>
              <a:t>系统特色</a:t>
            </a:r>
            <a:endParaRPr kumimoji="1" lang="zh-CN" sz="2400" dirty="0">
              <a:solidFill>
                <a:schemeClr val="accent2"/>
              </a:solidFill>
              <a:cs typeface="+mn-ea"/>
              <a:sym typeface="+mn-lt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7168517" y="3023384"/>
            <a:ext cx="364070" cy="36407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C8C8C8"/>
              </a:gs>
            </a:gsLst>
            <a:lin ang="19800000" scaled="0"/>
            <a:tileRect/>
          </a:gradFill>
          <a:ln w="12700">
            <a:gradFill flip="none" rotWithShape="1">
              <a:gsLst>
                <a:gs pos="53000">
                  <a:schemeClr val="bg1">
                    <a:alpha val="90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7200000" scaled="0"/>
              <a:tileRect/>
            </a:gradFill>
          </a:ln>
          <a:effectLst>
            <a:outerShdw blurRad="482600" dist="203200" dir="8100000" algn="tr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</a:pPr>
            <a:r>
              <a:rPr lang="en-US" altLang="zh-CN" sz="2400" dirty="0">
                <a:solidFill>
                  <a:schemeClr val="accent1"/>
                </a:solidFill>
                <a:cs typeface="+mn-ea"/>
                <a:sym typeface="+mn-lt"/>
              </a:rPr>
              <a:t>7</a:t>
            </a:r>
            <a:endParaRPr lang="en-US" altLang="zh-CN" sz="24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6000">
        <p:fade/>
      </p:transition>
    </mc:Choice>
    <mc:Fallback>
      <p:transition spd="med" advTm="6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316605" y="287655"/>
            <a:ext cx="208534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 sz="2800" spc="600" dirty="0">
                <a:solidFill>
                  <a:schemeClr val="accent2"/>
                </a:solidFill>
                <a:cs typeface="+mn-ea"/>
                <a:sym typeface="+mn-lt"/>
              </a:rPr>
              <a:t> </a:t>
            </a:r>
            <a:r>
              <a:rPr lang="zh-CN" altLang="en-US" sz="2800" spc="600" dirty="0">
                <a:solidFill>
                  <a:schemeClr val="accent2"/>
                </a:solidFill>
                <a:cs typeface="+mn-ea"/>
                <a:sym typeface="+mn-lt"/>
              </a:rPr>
              <a:t>系统特色</a:t>
            </a:r>
            <a:endParaRPr lang="zh-CN" altLang="en-US" sz="2800" spc="600" dirty="0">
              <a:solidFill>
                <a:schemeClr val="accent2"/>
              </a:solidFill>
              <a:cs typeface="+mn-ea"/>
              <a:sym typeface="+mn-lt"/>
            </a:endParaRPr>
          </a:p>
        </p:txBody>
      </p:sp>
      <p:cxnSp>
        <p:nvCxnSpPr>
          <p:cNvPr id="20" name="直接连接符​​ 14"/>
          <p:cNvCxnSpPr/>
          <p:nvPr/>
        </p:nvCxnSpPr>
        <p:spPr>
          <a:xfrm>
            <a:off x="397672" y="548670"/>
            <a:ext cx="3057760" cy="0"/>
          </a:xfrm>
          <a:prstGeom prst="line">
            <a:avLst/>
          </a:prstGeom>
          <a:ln w="9525">
            <a:solidFill>
              <a:schemeClr val="accent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​​ 14"/>
          <p:cNvCxnSpPr/>
          <p:nvPr/>
        </p:nvCxnSpPr>
        <p:spPr>
          <a:xfrm>
            <a:off x="5555142" y="548670"/>
            <a:ext cx="3057760" cy="0"/>
          </a:xfrm>
          <a:prstGeom prst="line">
            <a:avLst/>
          </a:prstGeom>
          <a:ln w="9525">
            <a:solidFill>
              <a:schemeClr val="accent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hlinkClick r:id="rId1" tooltip="" action="ppaction://hlinksldjump"/>
          </p:cNvPr>
          <p:cNvSpPr txBox="1"/>
          <p:nvPr/>
        </p:nvSpPr>
        <p:spPr>
          <a:xfrm>
            <a:off x="654685" y="1213485"/>
            <a:ext cx="4094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1800" dirty="0">
                <a:solidFill>
                  <a:schemeClr val="accent1"/>
                </a:solidFill>
                <a:cs typeface="+mn-ea"/>
                <a:sym typeface="+mn-lt"/>
              </a:rPr>
              <a:t>基于Java多线程机制的多周期运行模式</a:t>
            </a:r>
            <a:endParaRPr lang="zh-CN" altLang="en-US" sz="18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186815" y="1824038"/>
            <a:ext cx="5080000" cy="3371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zh-CN" sz="1600" b="0">
                <a:latin typeface="幼圆" panose="02010509060101010101" charset="-122"/>
                <a:ea typeface="幼圆" panose="02010509060101010101" charset="-122"/>
              </a:rPr>
              <a:t>图片文件读取运行、定位截取与预处理周期</a:t>
            </a:r>
            <a:endParaRPr lang="zh-CN" sz="1600" b="0">
              <a:latin typeface="幼圆" panose="02010509060101010101" charset="-122"/>
              <a:ea typeface="幼圆" panose="0201050906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86815" y="2402840"/>
            <a:ext cx="5080000" cy="3371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zh-CN" sz="1600" b="0">
                <a:latin typeface="幼圆" panose="02010509060101010101" charset="-122"/>
                <a:ea typeface="幼圆" panose="02010509060101010101" charset="-122"/>
              </a:rPr>
              <a:t>图片识别与信息项提取，Excel归档周期</a:t>
            </a:r>
            <a:endParaRPr lang="zh-CN" sz="1600" b="0">
              <a:latin typeface="幼圆" panose="02010509060101010101" charset="-122"/>
              <a:ea typeface="幼圆" panose="0201050906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86815" y="3005455"/>
            <a:ext cx="5541645" cy="3371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1600" b="0">
                <a:latin typeface="幼圆" panose="02010509060101010101" charset="-122"/>
                <a:ea typeface="幼圆" panose="02010509060101010101" charset="-122"/>
              </a:rPr>
              <a:t>各个周期的工作流程高度并行化，系统的运行机制合理有序</a:t>
            </a:r>
            <a:endParaRPr lang="zh-CN" sz="1600" b="0">
              <a:latin typeface="幼圆" panose="02010509060101010101" charset="-122"/>
              <a:ea typeface="幼圆" panose="02010509060101010101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316605" y="287655"/>
            <a:ext cx="208534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 sz="2800" spc="600" dirty="0">
                <a:solidFill>
                  <a:schemeClr val="accent2"/>
                </a:solidFill>
                <a:cs typeface="+mn-ea"/>
                <a:sym typeface="+mn-lt"/>
              </a:rPr>
              <a:t> </a:t>
            </a:r>
            <a:r>
              <a:rPr lang="zh-CN" altLang="en-US" sz="2800" spc="600" dirty="0">
                <a:solidFill>
                  <a:schemeClr val="accent2"/>
                </a:solidFill>
                <a:cs typeface="+mn-ea"/>
                <a:sym typeface="+mn-lt"/>
              </a:rPr>
              <a:t>系统特色</a:t>
            </a:r>
            <a:endParaRPr lang="zh-CN" altLang="en-US" sz="2800" spc="600" dirty="0">
              <a:solidFill>
                <a:schemeClr val="accent2"/>
              </a:solidFill>
              <a:cs typeface="+mn-ea"/>
              <a:sym typeface="+mn-lt"/>
            </a:endParaRPr>
          </a:p>
        </p:txBody>
      </p:sp>
      <p:cxnSp>
        <p:nvCxnSpPr>
          <p:cNvPr id="20" name="直接连接符​​ 14"/>
          <p:cNvCxnSpPr/>
          <p:nvPr/>
        </p:nvCxnSpPr>
        <p:spPr>
          <a:xfrm>
            <a:off x="397672" y="548670"/>
            <a:ext cx="3057760" cy="0"/>
          </a:xfrm>
          <a:prstGeom prst="line">
            <a:avLst/>
          </a:prstGeom>
          <a:ln w="9525">
            <a:solidFill>
              <a:schemeClr val="accent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​​ 14"/>
          <p:cNvCxnSpPr/>
          <p:nvPr/>
        </p:nvCxnSpPr>
        <p:spPr>
          <a:xfrm>
            <a:off x="5555142" y="548670"/>
            <a:ext cx="3057760" cy="0"/>
          </a:xfrm>
          <a:prstGeom prst="line">
            <a:avLst/>
          </a:prstGeom>
          <a:ln w="9525">
            <a:solidFill>
              <a:schemeClr val="accent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hlinkClick r:id="rId1" tooltip="" action="ppaction://hlinksldjump"/>
          </p:cNvPr>
          <p:cNvSpPr txBox="1"/>
          <p:nvPr/>
        </p:nvSpPr>
        <p:spPr>
          <a:xfrm>
            <a:off x="347980" y="1291590"/>
            <a:ext cx="433832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1800" dirty="0">
                <a:solidFill>
                  <a:schemeClr val="accent1"/>
                </a:solidFill>
                <a:cs typeface="+mn-ea"/>
                <a:sym typeface="+mn-lt"/>
              </a:rPr>
              <a:t>基于用户辅助模式的系统流程设计</a:t>
            </a:r>
            <a:endParaRPr lang="zh-CN" altLang="en-US" sz="18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186815" y="2402523"/>
            <a:ext cx="5080000" cy="3371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zh-CN" sz="1600" b="0">
                <a:latin typeface="幼圆" panose="02010509060101010101" charset="-122"/>
                <a:ea typeface="幼圆" panose="02010509060101010101" charset="-122"/>
              </a:rPr>
              <a:t>实时获悉当前进度状况，并可对识别任务加以干预</a:t>
            </a:r>
            <a:endParaRPr lang="zh-CN" sz="1600" b="0">
              <a:latin typeface="幼圆" panose="02010509060101010101" charset="-122"/>
              <a:ea typeface="幼圆" panose="0201050906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86815" y="1858645"/>
            <a:ext cx="5080000" cy="3371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zh-CN" sz="1600" b="0">
                <a:latin typeface="幼圆" panose="02010509060101010101" charset="-122"/>
                <a:ea typeface="幼圆" panose="02010509060101010101" charset="-122"/>
              </a:rPr>
              <a:t>新建识别任务根据需求设置可信度阈值</a:t>
            </a:r>
            <a:endParaRPr lang="zh-CN" sz="1600" b="0">
              <a:latin typeface="幼圆" panose="02010509060101010101" charset="-122"/>
              <a:ea typeface="幼圆" panose="0201050906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86815" y="2957830"/>
            <a:ext cx="678688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1600" b="0">
                <a:latin typeface="幼圆" panose="02010509060101010101" charset="-122"/>
                <a:ea typeface="幼圆" panose="02010509060101010101" charset="-122"/>
              </a:rPr>
              <a:t>数据项可动态人工校验</a:t>
            </a:r>
            <a:endParaRPr lang="zh-CN" sz="1600" b="0">
              <a:latin typeface="幼圆" panose="02010509060101010101" charset="-122"/>
              <a:ea typeface="幼圆" panose="02010509060101010101" charset="-122"/>
            </a:endParaRPr>
          </a:p>
          <a:p>
            <a:pPr indent="0"/>
            <a:r>
              <a:rPr lang="zh-CN" sz="1600" b="0">
                <a:latin typeface="幼圆" panose="02010509060101010101" charset="-122"/>
                <a:ea typeface="幼圆" panose="02010509060101010101" charset="-122"/>
              </a:rPr>
              <a:t>点击查看原图，编辑更新表格，同步更新</a:t>
            </a:r>
            <a:r>
              <a:rPr lang="en-US" altLang="zh-CN" sz="1600" b="0">
                <a:latin typeface="幼圆" panose="02010509060101010101" charset="-122"/>
                <a:ea typeface="幼圆" panose="02010509060101010101" charset="-122"/>
              </a:rPr>
              <a:t>Excel</a:t>
            </a:r>
            <a:r>
              <a:rPr lang="zh-CN" altLang="en-US" sz="1600" b="0">
                <a:latin typeface="幼圆" panose="02010509060101010101" charset="-122"/>
                <a:ea typeface="幼圆" panose="02010509060101010101" charset="-122"/>
              </a:rPr>
              <a:t>文件</a:t>
            </a:r>
            <a:endParaRPr lang="zh-CN" altLang="en-US" sz="1600" b="0">
              <a:latin typeface="幼圆" panose="02010509060101010101" charset="-122"/>
              <a:ea typeface="幼圆" panose="02010509060101010101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316605" y="287655"/>
            <a:ext cx="208534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 sz="2800" spc="600" dirty="0">
                <a:solidFill>
                  <a:schemeClr val="accent2"/>
                </a:solidFill>
                <a:cs typeface="+mn-ea"/>
                <a:sym typeface="+mn-lt"/>
              </a:rPr>
              <a:t> </a:t>
            </a:r>
            <a:r>
              <a:rPr lang="zh-CN" altLang="en-US" sz="2800" spc="600" dirty="0">
                <a:solidFill>
                  <a:schemeClr val="accent2"/>
                </a:solidFill>
                <a:cs typeface="+mn-ea"/>
                <a:sym typeface="+mn-lt"/>
              </a:rPr>
              <a:t>系统特色</a:t>
            </a:r>
            <a:endParaRPr lang="zh-CN" altLang="en-US" sz="2800" spc="600" dirty="0">
              <a:solidFill>
                <a:schemeClr val="accent2"/>
              </a:solidFill>
              <a:cs typeface="+mn-ea"/>
              <a:sym typeface="+mn-lt"/>
            </a:endParaRPr>
          </a:p>
        </p:txBody>
      </p:sp>
      <p:cxnSp>
        <p:nvCxnSpPr>
          <p:cNvPr id="20" name="直接连接符​​ 14"/>
          <p:cNvCxnSpPr/>
          <p:nvPr/>
        </p:nvCxnSpPr>
        <p:spPr>
          <a:xfrm>
            <a:off x="397672" y="548670"/>
            <a:ext cx="3057760" cy="0"/>
          </a:xfrm>
          <a:prstGeom prst="line">
            <a:avLst/>
          </a:prstGeom>
          <a:ln w="9525">
            <a:solidFill>
              <a:schemeClr val="accent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​​ 14"/>
          <p:cNvCxnSpPr/>
          <p:nvPr/>
        </p:nvCxnSpPr>
        <p:spPr>
          <a:xfrm>
            <a:off x="5555142" y="548670"/>
            <a:ext cx="3057760" cy="0"/>
          </a:xfrm>
          <a:prstGeom prst="line">
            <a:avLst/>
          </a:prstGeom>
          <a:ln w="9525">
            <a:solidFill>
              <a:schemeClr val="accent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/>
          <p:cNvSpPr txBox="1"/>
          <p:nvPr/>
        </p:nvSpPr>
        <p:spPr>
          <a:xfrm>
            <a:off x="1186815" y="1824038"/>
            <a:ext cx="5080000" cy="3371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zh-CN" altLang="en-US" sz="1600" b="0">
                <a:latin typeface="幼圆" panose="02010509060101010101" charset="-122"/>
                <a:ea typeface="幼圆" panose="02010509060101010101" charset="-122"/>
              </a:rPr>
              <a:t>识别任务完成详情与</a:t>
            </a:r>
            <a:r>
              <a:rPr lang="en-US" altLang="zh-CN" sz="1600" b="0">
                <a:latin typeface="幼圆" panose="02010509060101010101" charset="-122"/>
                <a:ea typeface="幼圆" panose="02010509060101010101" charset="-122"/>
              </a:rPr>
              <a:t>Excel</a:t>
            </a:r>
            <a:r>
              <a:rPr lang="zh-CN" altLang="en-US" sz="1600" b="0">
                <a:latin typeface="幼圆" panose="02010509060101010101" charset="-122"/>
                <a:ea typeface="幼圆" panose="02010509060101010101" charset="-122"/>
              </a:rPr>
              <a:t>文件保存至本地文件</a:t>
            </a:r>
            <a:endParaRPr lang="zh-CN" altLang="en-US" sz="1600" b="0">
              <a:latin typeface="幼圆" panose="02010509060101010101" charset="-122"/>
              <a:ea typeface="幼圆" panose="0201050906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86815" y="2402840"/>
            <a:ext cx="5080000" cy="3371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zh-CN" sz="1600" b="0">
                <a:latin typeface="幼圆" panose="02010509060101010101" charset="-122"/>
                <a:ea typeface="幼圆" panose="02010509060101010101" charset="-122"/>
              </a:rPr>
              <a:t>用户可随时查找历史文件，二次操作并更新文件记录</a:t>
            </a:r>
            <a:endParaRPr lang="zh-CN" sz="1600" b="0">
              <a:latin typeface="幼圆" panose="02010509060101010101" charset="-122"/>
              <a:ea typeface="幼圆" panose="0201050906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86815" y="2992120"/>
            <a:ext cx="5080000" cy="3371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zh-CN" sz="1600" b="0">
                <a:latin typeface="幼圆" panose="02010509060101010101" charset="-122"/>
                <a:ea typeface="幼圆" panose="02010509060101010101" charset="-122"/>
              </a:rPr>
              <a:t>支持无用识别任务记录的删除，方便管理</a:t>
            </a:r>
            <a:endParaRPr lang="zh-CN" sz="1600" b="0">
              <a:latin typeface="幼圆" panose="02010509060101010101" charset="-122"/>
              <a:ea typeface="幼圆" panose="02010509060101010101" charset="-122"/>
            </a:endParaRPr>
          </a:p>
        </p:txBody>
      </p:sp>
      <p:sp>
        <p:nvSpPr>
          <p:cNvPr id="7" name="文本框 6">
            <a:hlinkClick r:id="rId1" tooltip="" action="ppaction://hlinksldjump"/>
          </p:cNvPr>
          <p:cNvSpPr txBox="1"/>
          <p:nvPr/>
        </p:nvSpPr>
        <p:spPr>
          <a:xfrm>
            <a:off x="730885" y="1199515"/>
            <a:ext cx="33896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/>
            <a:r>
              <a:rPr lang="zh-CN" altLang="en-US" sz="1800" dirty="0">
                <a:solidFill>
                  <a:schemeClr val="accent1"/>
                </a:solidFill>
                <a:cs typeface="+mn-ea"/>
                <a:sym typeface="+mn-ea"/>
              </a:rPr>
              <a:t>基于识别任务的存档与管理机制</a:t>
            </a:r>
            <a:endParaRPr lang="zh-CN" altLang="en-US" sz="1800" dirty="0">
              <a:solidFill>
                <a:schemeClr val="accent1"/>
              </a:solidFill>
              <a:cs typeface="+mn-ea"/>
              <a:sym typeface="+mn-ea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_椭圆 26"/>
          <p:cNvSpPr/>
          <p:nvPr>
            <p:custDataLst>
              <p:tags r:id="rId1"/>
            </p:custDataLst>
          </p:nvPr>
        </p:nvSpPr>
        <p:spPr>
          <a:xfrm>
            <a:off x="3346450" y="1221932"/>
            <a:ext cx="2451100" cy="24511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C8C8C8"/>
              </a:gs>
            </a:gsLst>
            <a:lin ang="19800000" scaled="0"/>
            <a:tileRect/>
          </a:gradFill>
          <a:ln w="12700">
            <a:gradFill flip="none" rotWithShape="1">
              <a:gsLst>
                <a:gs pos="53000">
                  <a:schemeClr val="bg1">
                    <a:alpha val="90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7200000" scaled="0"/>
              <a:tileRect/>
            </a:gradFill>
          </a:ln>
          <a:effectLst>
            <a:outerShdw blurRad="482600" dist="203200" dir="8100000" algn="tr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</a:pPr>
            <a:endParaRPr lang="zh-CN" altLang="en-US" sz="50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505199" y="1841766"/>
            <a:ext cx="213360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4000" b="1" dirty="0" smtClean="0">
                <a:solidFill>
                  <a:schemeClr val="accent1"/>
                </a:solidFill>
                <a:cs typeface="+mn-ea"/>
                <a:sym typeface="+mn-lt"/>
              </a:rPr>
              <a:t>THANK</a:t>
            </a:r>
            <a:endParaRPr kumimoji="1" lang="en-US" altLang="zh-CN" sz="4000" b="1" dirty="0" smtClean="0">
              <a:solidFill>
                <a:schemeClr val="accent1"/>
              </a:solidFill>
              <a:cs typeface="+mn-ea"/>
              <a:sym typeface="+mn-lt"/>
            </a:endParaRPr>
          </a:p>
          <a:p>
            <a:pPr algn="ctr"/>
            <a:r>
              <a:rPr kumimoji="1" lang="en-US" altLang="zh-CN" sz="4000" b="1" dirty="0" smtClean="0">
                <a:solidFill>
                  <a:schemeClr val="accent1"/>
                </a:solidFill>
                <a:cs typeface="+mn-ea"/>
                <a:sym typeface="+mn-lt"/>
              </a:rPr>
              <a:t>YOU</a:t>
            </a:r>
            <a:endParaRPr kumimoji="1" lang="en-US" altLang="zh-CN" sz="4000" b="1" dirty="0" smtClean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11" name="Freeform 9"/>
          <p:cNvSpPr>
            <a:spLocks noEditPoints="1"/>
          </p:cNvSpPr>
          <p:nvPr/>
        </p:nvSpPr>
        <p:spPr bwMode="auto">
          <a:xfrm>
            <a:off x="0" y="3819525"/>
            <a:ext cx="9144000" cy="1323975"/>
          </a:xfrm>
          <a:custGeom>
            <a:avLst/>
            <a:gdLst>
              <a:gd name="T0" fmla="*/ 7933 w 8000"/>
              <a:gd name="T1" fmla="*/ 1418 h 1542"/>
              <a:gd name="T2" fmla="*/ 7832 w 8000"/>
              <a:gd name="T3" fmla="*/ 1315 h 1542"/>
              <a:gd name="T4" fmla="*/ 7738 w 8000"/>
              <a:gd name="T5" fmla="*/ 1352 h 1542"/>
              <a:gd name="T6" fmla="*/ 7673 w 8000"/>
              <a:gd name="T7" fmla="*/ 1336 h 1542"/>
              <a:gd name="T8" fmla="*/ 7538 w 8000"/>
              <a:gd name="T9" fmla="*/ 1313 h 1542"/>
              <a:gd name="T10" fmla="*/ 7430 w 8000"/>
              <a:gd name="T11" fmla="*/ 1287 h 1542"/>
              <a:gd name="T12" fmla="*/ 7292 w 8000"/>
              <a:gd name="T13" fmla="*/ 1358 h 1542"/>
              <a:gd name="T14" fmla="*/ 7170 w 8000"/>
              <a:gd name="T15" fmla="*/ 1352 h 1542"/>
              <a:gd name="T16" fmla="*/ 6993 w 8000"/>
              <a:gd name="T17" fmla="*/ 1400 h 1542"/>
              <a:gd name="T18" fmla="*/ 6886 w 8000"/>
              <a:gd name="T19" fmla="*/ 1357 h 1542"/>
              <a:gd name="T20" fmla="*/ 6766 w 8000"/>
              <a:gd name="T21" fmla="*/ 1380 h 1542"/>
              <a:gd name="T22" fmla="*/ 6640 w 8000"/>
              <a:gd name="T23" fmla="*/ 1194 h 1542"/>
              <a:gd name="T24" fmla="*/ 6505 w 8000"/>
              <a:gd name="T25" fmla="*/ 1157 h 1542"/>
              <a:gd name="T26" fmla="*/ 6381 w 8000"/>
              <a:gd name="T27" fmla="*/ 1311 h 1542"/>
              <a:gd name="T28" fmla="*/ 6242 w 8000"/>
              <a:gd name="T29" fmla="*/ 1181 h 1542"/>
              <a:gd name="T30" fmla="*/ 5688 w 8000"/>
              <a:gd name="T31" fmla="*/ 818 h 1542"/>
              <a:gd name="T32" fmla="*/ 5396 w 8000"/>
              <a:gd name="T33" fmla="*/ 674 h 1542"/>
              <a:gd name="T34" fmla="*/ 5346 w 8000"/>
              <a:gd name="T35" fmla="*/ 615 h 1542"/>
              <a:gd name="T36" fmla="*/ 5292 w 8000"/>
              <a:gd name="T37" fmla="*/ 1274 h 1542"/>
              <a:gd name="T38" fmla="*/ 5007 w 8000"/>
              <a:gd name="T39" fmla="*/ 1089 h 1542"/>
              <a:gd name="T40" fmla="*/ 4819 w 8000"/>
              <a:gd name="T41" fmla="*/ 685 h 1542"/>
              <a:gd name="T42" fmla="*/ 4540 w 8000"/>
              <a:gd name="T43" fmla="*/ 1250 h 1542"/>
              <a:gd name="T44" fmla="*/ 4474 w 8000"/>
              <a:gd name="T45" fmla="*/ 1255 h 1542"/>
              <a:gd name="T46" fmla="*/ 4398 w 8000"/>
              <a:gd name="T47" fmla="*/ 1265 h 1542"/>
              <a:gd name="T48" fmla="*/ 4286 w 8000"/>
              <a:gd name="T49" fmla="*/ 1131 h 1542"/>
              <a:gd name="T50" fmla="*/ 4046 w 8000"/>
              <a:gd name="T51" fmla="*/ 1117 h 1542"/>
              <a:gd name="T52" fmla="*/ 3923 w 8000"/>
              <a:gd name="T53" fmla="*/ 975 h 1542"/>
              <a:gd name="T54" fmla="*/ 3742 w 8000"/>
              <a:gd name="T55" fmla="*/ 1095 h 1542"/>
              <a:gd name="T56" fmla="*/ 3585 w 8000"/>
              <a:gd name="T57" fmla="*/ 1415 h 1542"/>
              <a:gd name="T58" fmla="*/ 3463 w 8000"/>
              <a:gd name="T59" fmla="*/ 1255 h 1542"/>
              <a:gd name="T60" fmla="*/ 3390 w 8000"/>
              <a:gd name="T61" fmla="*/ 372 h 1542"/>
              <a:gd name="T62" fmla="*/ 3367 w 8000"/>
              <a:gd name="T63" fmla="*/ 187 h 1542"/>
              <a:gd name="T64" fmla="*/ 3329 w 8000"/>
              <a:gd name="T65" fmla="*/ 695 h 1542"/>
              <a:gd name="T66" fmla="*/ 2997 w 8000"/>
              <a:gd name="T67" fmla="*/ 1479 h 1542"/>
              <a:gd name="T68" fmla="*/ 2797 w 8000"/>
              <a:gd name="T69" fmla="*/ 1119 h 1542"/>
              <a:gd name="T70" fmla="*/ 2628 w 8000"/>
              <a:gd name="T71" fmla="*/ 1372 h 1542"/>
              <a:gd name="T72" fmla="*/ 2470 w 8000"/>
              <a:gd name="T73" fmla="*/ 1378 h 1542"/>
              <a:gd name="T74" fmla="*/ 2310 w 8000"/>
              <a:gd name="T75" fmla="*/ 1440 h 1542"/>
              <a:gd name="T76" fmla="*/ 2152 w 8000"/>
              <a:gd name="T77" fmla="*/ 1391 h 1542"/>
              <a:gd name="T78" fmla="*/ 2055 w 8000"/>
              <a:gd name="T79" fmla="*/ 1463 h 1542"/>
              <a:gd name="T80" fmla="*/ 1975 w 8000"/>
              <a:gd name="T81" fmla="*/ 1479 h 1542"/>
              <a:gd name="T82" fmla="*/ 1805 w 8000"/>
              <a:gd name="T83" fmla="*/ 1456 h 1542"/>
              <a:gd name="T84" fmla="*/ 1673 w 8000"/>
              <a:gd name="T85" fmla="*/ 1470 h 1542"/>
              <a:gd name="T86" fmla="*/ 1531 w 8000"/>
              <a:gd name="T87" fmla="*/ 1408 h 1542"/>
              <a:gd name="T88" fmla="*/ 1443 w 8000"/>
              <a:gd name="T89" fmla="*/ 1266 h 1542"/>
              <a:gd name="T90" fmla="*/ 1253 w 8000"/>
              <a:gd name="T91" fmla="*/ 1422 h 1542"/>
              <a:gd name="T92" fmla="*/ 1155 w 8000"/>
              <a:gd name="T93" fmla="*/ 1402 h 1542"/>
              <a:gd name="T94" fmla="*/ 1051 w 8000"/>
              <a:gd name="T95" fmla="*/ 1390 h 1542"/>
              <a:gd name="T96" fmla="*/ 969 w 8000"/>
              <a:gd name="T97" fmla="*/ 1224 h 1542"/>
              <a:gd name="T98" fmla="*/ 843 w 8000"/>
              <a:gd name="T99" fmla="*/ 1375 h 1542"/>
              <a:gd name="T100" fmla="*/ 664 w 8000"/>
              <a:gd name="T101" fmla="*/ 1427 h 1542"/>
              <a:gd name="T102" fmla="*/ 515 w 8000"/>
              <a:gd name="T103" fmla="*/ 1242 h 1542"/>
              <a:gd name="T104" fmla="*/ 320 w 8000"/>
              <a:gd name="T105" fmla="*/ 1246 h 1542"/>
              <a:gd name="T106" fmla="*/ 218 w 8000"/>
              <a:gd name="T107" fmla="*/ 1342 h 1542"/>
              <a:gd name="T108" fmla="*/ 56 w 8000"/>
              <a:gd name="T109" fmla="*/ 1357 h 1542"/>
              <a:gd name="T110" fmla="*/ 3369 w 8000"/>
              <a:gd name="T111" fmla="*/ 1408 h 1542"/>
              <a:gd name="T112" fmla="*/ 3356 w 8000"/>
              <a:gd name="T113" fmla="*/ 1141 h 1542"/>
              <a:gd name="T114" fmla="*/ 3356 w 8000"/>
              <a:gd name="T115" fmla="*/ 872 h 1542"/>
              <a:gd name="T116" fmla="*/ 3356 w 8000"/>
              <a:gd name="T117" fmla="*/ 756 h 15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8000" h="1542">
                <a:moveTo>
                  <a:pt x="7978" y="1472"/>
                </a:moveTo>
                <a:cubicBezTo>
                  <a:pt x="7978" y="1462"/>
                  <a:pt x="7978" y="1462"/>
                  <a:pt x="7978" y="1462"/>
                </a:cubicBezTo>
                <a:cubicBezTo>
                  <a:pt x="7966" y="1462"/>
                  <a:pt x="7966" y="1462"/>
                  <a:pt x="7966" y="1462"/>
                </a:cubicBezTo>
                <a:cubicBezTo>
                  <a:pt x="7966" y="1436"/>
                  <a:pt x="7966" y="1436"/>
                  <a:pt x="7966" y="1436"/>
                </a:cubicBezTo>
                <a:cubicBezTo>
                  <a:pt x="7955" y="1436"/>
                  <a:pt x="7955" y="1436"/>
                  <a:pt x="7955" y="1436"/>
                </a:cubicBezTo>
                <a:cubicBezTo>
                  <a:pt x="7955" y="1420"/>
                  <a:pt x="7955" y="1420"/>
                  <a:pt x="7955" y="1420"/>
                </a:cubicBezTo>
                <a:cubicBezTo>
                  <a:pt x="7941" y="1420"/>
                  <a:pt x="7941" y="1420"/>
                  <a:pt x="7941" y="1420"/>
                </a:cubicBezTo>
                <a:cubicBezTo>
                  <a:pt x="7941" y="1428"/>
                  <a:pt x="7941" y="1428"/>
                  <a:pt x="7941" y="1428"/>
                </a:cubicBezTo>
                <a:cubicBezTo>
                  <a:pt x="7933" y="1428"/>
                  <a:pt x="7933" y="1428"/>
                  <a:pt x="7933" y="1428"/>
                </a:cubicBezTo>
                <a:cubicBezTo>
                  <a:pt x="7933" y="1418"/>
                  <a:pt x="7933" y="1418"/>
                  <a:pt x="7933" y="1418"/>
                </a:cubicBezTo>
                <a:cubicBezTo>
                  <a:pt x="7916" y="1418"/>
                  <a:pt x="7916" y="1418"/>
                  <a:pt x="7916" y="1418"/>
                </a:cubicBezTo>
                <a:cubicBezTo>
                  <a:pt x="7916" y="1433"/>
                  <a:pt x="7916" y="1433"/>
                  <a:pt x="7916" y="1433"/>
                </a:cubicBezTo>
                <a:cubicBezTo>
                  <a:pt x="7895" y="1433"/>
                  <a:pt x="7895" y="1433"/>
                  <a:pt x="7895" y="1433"/>
                </a:cubicBezTo>
                <a:cubicBezTo>
                  <a:pt x="7895" y="1335"/>
                  <a:pt x="7895" y="1335"/>
                  <a:pt x="7895" y="1335"/>
                </a:cubicBezTo>
                <a:cubicBezTo>
                  <a:pt x="7879" y="1335"/>
                  <a:pt x="7879" y="1335"/>
                  <a:pt x="7879" y="1335"/>
                </a:cubicBezTo>
                <a:cubicBezTo>
                  <a:pt x="7855" y="1316"/>
                  <a:pt x="7855" y="1316"/>
                  <a:pt x="7855" y="1316"/>
                </a:cubicBezTo>
                <a:cubicBezTo>
                  <a:pt x="7855" y="1300"/>
                  <a:pt x="7855" y="1300"/>
                  <a:pt x="7855" y="1300"/>
                </a:cubicBezTo>
                <a:cubicBezTo>
                  <a:pt x="7843" y="1300"/>
                  <a:pt x="7843" y="1300"/>
                  <a:pt x="7843" y="1300"/>
                </a:cubicBezTo>
                <a:cubicBezTo>
                  <a:pt x="7843" y="1315"/>
                  <a:pt x="7843" y="1315"/>
                  <a:pt x="7843" y="1315"/>
                </a:cubicBezTo>
                <a:cubicBezTo>
                  <a:pt x="7832" y="1315"/>
                  <a:pt x="7832" y="1315"/>
                  <a:pt x="7832" y="1315"/>
                </a:cubicBezTo>
                <a:cubicBezTo>
                  <a:pt x="7832" y="1300"/>
                  <a:pt x="7832" y="1300"/>
                  <a:pt x="7832" y="1300"/>
                </a:cubicBezTo>
                <a:cubicBezTo>
                  <a:pt x="7821" y="1300"/>
                  <a:pt x="7821" y="1300"/>
                  <a:pt x="7821" y="1300"/>
                </a:cubicBezTo>
                <a:cubicBezTo>
                  <a:pt x="7821" y="1315"/>
                  <a:pt x="7821" y="1315"/>
                  <a:pt x="7821" y="1315"/>
                </a:cubicBezTo>
                <a:cubicBezTo>
                  <a:pt x="7806" y="1335"/>
                  <a:pt x="7806" y="1335"/>
                  <a:pt x="7806" y="1335"/>
                </a:cubicBezTo>
                <a:cubicBezTo>
                  <a:pt x="7789" y="1335"/>
                  <a:pt x="7789" y="1335"/>
                  <a:pt x="7789" y="1335"/>
                </a:cubicBezTo>
                <a:cubicBezTo>
                  <a:pt x="7789" y="1436"/>
                  <a:pt x="7789" y="1436"/>
                  <a:pt x="7789" y="1436"/>
                </a:cubicBezTo>
                <a:cubicBezTo>
                  <a:pt x="7749" y="1436"/>
                  <a:pt x="7749" y="1436"/>
                  <a:pt x="7749" y="1436"/>
                </a:cubicBezTo>
                <a:cubicBezTo>
                  <a:pt x="7749" y="1345"/>
                  <a:pt x="7749" y="1345"/>
                  <a:pt x="7749" y="1345"/>
                </a:cubicBezTo>
                <a:cubicBezTo>
                  <a:pt x="7738" y="1345"/>
                  <a:pt x="7738" y="1345"/>
                  <a:pt x="7738" y="1345"/>
                </a:cubicBezTo>
                <a:cubicBezTo>
                  <a:pt x="7738" y="1352"/>
                  <a:pt x="7738" y="1352"/>
                  <a:pt x="7738" y="1352"/>
                </a:cubicBezTo>
                <a:cubicBezTo>
                  <a:pt x="7724" y="1352"/>
                  <a:pt x="7724" y="1352"/>
                  <a:pt x="7724" y="1352"/>
                </a:cubicBezTo>
                <a:cubicBezTo>
                  <a:pt x="7724" y="1337"/>
                  <a:pt x="7724" y="1337"/>
                  <a:pt x="7724" y="1337"/>
                </a:cubicBezTo>
                <a:cubicBezTo>
                  <a:pt x="7713" y="1337"/>
                  <a:pt x="7713" y="1337"/>
                  <a:pt x="7713" y="1337"/>
                </a:cubicBezTo>
                <a:cubicBezTo>
                  <a:pt x="7713" y="1321"/>
                  <a:pt x="7713" y="1321"/>
                  <a:pt x="7713" y="1321"/>
                </a:cubicBezTo>
                <a:cubicBezTo>
                  <a:pt x="7697" y="1321"/>
                  <a:pt x="7697" y="1321"/>
                  <a:pt x="7697" y="1321"/>
                </a:cubicBezTo>
                <a:cubicBezTo>
                  <a:pt x="7697" y="1336"/>
                  <a:pt x="7697" y="1336"/>
                  <a:pt x="7697" y="1336"/>
                </a:cubicBezTo>
                <a:cubicBezTo>
                  <a:pt x="7687" y="1336"/>
                  <a:pt x="7687" y="1336"/>
                  <a:pt x="7687" y="1336"/>
                </a:cubicBezTo>
                <a:cubicBezTo>
                  <a:pt x="7687" y="1324"/>
                  <a:pt x="7687" y="1324"/>
                  <a:pt x="7687" y="1324"/>
                </a:cubicBezTo>
                <a:cubicBezTo>
                  <a:pt x="7673" y="1324"/>
                  <a:pt x="7673" y="1324"/>
                  <a:pt x="7673" y="1324"/>
                </a:cubicBezTo>
                <a:cubicBezTo>
                  <a:pt x="7673" y="1336"/>
                  <a:pt x="7673" y="1336"/>
                  <a:pt x="7673" y="1336"/>
                </a:cubicBezTo>
                <a:cubicBezTo>
                  <a:pt x="7659" y="1336"/>
                  <a:pt x="7659" y="1336"/>
                  <a:pt x="7659" y="1336"/>
                </a:cubicBezTo>
                <a:cubicBezTo>
                  <a:pt x="7659" y="1326"/>
                  <a:pt x="7659" y="1326"/>
                  <a:pt x="7659" y="1326"/>
                </a:cubicBezTo>
                <a:cubicBezTo>
                  <a:pt x="7645" y="1326"/>
                  <a:pt x="7645" y="1326"/>
                  <a:pt x="7645" y="1326"/>
                </a:cubicBezTo>
                <a:cubicBezTo>
                  <a:pt x="7645" y="1356"/>
                  <a:pt x="7645" y="1356"/>
                  <a:pt x="7645" y="1356"/>
                </a:cubicBezTo>
                <a:cubicBezTo>
                  <a:pt x="7616" y="1356"/>
                  <a:pt x="7616" y="1356"/>
                  <a:pt x="7616" y="1356"/>
                </a:cubicBezTo>
                <a:cubicBezTo>
                  <a:pt x="7616" y="1439"/>
                  <a:pt x="7616" y="1439"/>
                  <a:pt x="7616" y="1439"/>
                </a:cubicBezTo>
                <a:cubicBezTo>
                  <a:pt x="7581" y="1439"/>
                  <a:pt x="7581" y="1439"/>
                  <a:pt x="7581" y="1439"/>
                </a:cubicBezTo>
                <a:cubicBezTo>
                  <a:pt x="7581" y="1337"/>
                  <a:pt x="7581" y="1337"/>
                  <a:pt x="7581" y="1337"/>
                </a:cubicBezTo>
                <a:cubicBezTo>
                  <a:pt x="7557" y="1337"/>
                  <a:pt x="7557" y="1337"/>
                  <a:pt x="7557" y="1337"/>
                </a:cubicBezTo>
                <a:cubicBezTo>
                  <a:pt x="7538" y="1313"/>
                  <a:pt x="7538" y="1313"/>
                  <a:pt x="7538" y="1313"/>
                </a:cubicBezTo>
                <a:cubicBezTo>
                  <a:pt x="7497" y="1313"/>
                  <a:pt x="7497" y="1313"/>
                  <a:pt x="7497" y="1313"/>
                </a:cubicBezTo>
                <a:cubicBezTo>
                  <a:pt x="7497" y="1416"/>
                  <a:pt x="7497" y="1416"/>
                  <a:pt x="7497" y="1416"/>
                </a:cubicBezTo>
                <a:cubicBezTo>
                  <a:pt x="7483" y="1416"/>
                  <a:pt x="7483" y="1416"/>
                  <a:pt x="7483" y="1416"/>
                </a:cubicBezTo>
                <a:cubicBezTo>
                  <a:pt x="7483" y="1314"/>
                  <a:pt x="7483" y="1314"/>
                  <a:pt x="7483" y="1314"/>
                </a:cubicBezTo>
                <a:cubicBezTo>
                  <a:pt x="7465" y="1285"/>
                  <a:pt x="7465" y="1285"/>
                  <a:pt x="7465" y="1285"/>
                </a:cubicBezTo>
                <a:cubicBezTo>
                  <a:pt x="7452" y="1285"/>
                  <a:pt x="7452" y="1285"/>
                  <a:pt x="7452" y="1285"/>
                </a:cubicBezTo>
                <a:cubicBezTo>
                  <a:pt x="7452" y="1291"/>
                  <a:pt x="7452" y="1291"/>
                  <a:pt x="7452" y="1291"/>
                </a:cubicBezTo>
                <a:cubicBezTo>
                  <a:pt x="7441" y="1291"/>
                  <a:pt x="7441" y="1291"/>
                  <a:pt x="7441" y="1291"/>
                </a:cubicBezTo>
                <a:cubicBezTo>
                  <a:pt x="7441" y="1287"/>
                  <a:pt x="7441" y="1287"/>
                  <a:pt x="7441" y="1287"/>
                </a:cubicBezTo>
                <a:cubicBezTo>
                  <a:pt x="7430" y="1287"/>
                  <a:pt x="7430" y="1287"/>
                  <a:pt x="7430" y="1287"/>
                </a:cubicBezTo>
                <a:cubicBezTo>
                  <a:pt x="7430" y="1301"/>
                  <a:pt x="7430" y="1301"/>
                  <a:pt x="7430" y="1301"/>
                </a:cubicBezTo>
                <a:cubicBezTo>
                  <a:pt x="7383" y="1301"/>
                  <a:pt x="7383" y="1301"/>
                  <a:pt x="7383" y="1301"/>
                </a:cubicBezTo>
                <a:cubicBezTo>
                  <a:pt x="7383" y="1286"/>
                  <a:pt x="7383" y="1286"/>
                  <a:pt x="7383" y="1286"/>
                </a:cubicBezTo>
                <a:cubicBezTo>
                  <a:pt x="7370" y="1261"/>
                  <a:pt x="7370" y="1261"/>
                  <a:pt x="7370" y="1261"/>
                </a:cubicBezTo>
                <a:cubicBezTo>
                  <a:pt x="7326" y="1261"/>
                  <a:pt x="7326" y="1261"/>
                  <a:pt x="7326" y="1261"/>
                </a:cubicBezTo>
                <a:cubicBezTo>
                  <a:pt x="7326" y="1286"/>
                  <a:pt x="7326" y="1286"/>
                  <a:pt x="7326" y="1286"/>
                </a:cubicBezTo>
                <a:cubicBezTo>
                  <a:pt x="7297" y="1286"/>
                  <a:pt x="7297" y="1286"/>
                  <a:pt x="7297" y="1286"/>
                </a:cubicBezTo>
                <a:cubicBezTo>
                  <a:pt x="7297" y="1303"/>
                  <a:pt x="7297" y="1303"/>
                  <a:pt x="7297" y="1303"/>
                </a:cubicBezTo>
                <a:cubicBezTo>
                  <a:pt x="7292" y="1303"/>
                  <a:pt x="7292" y="1303"/>
                  <a:pt x="7292" y="1303"/>
                </a:cubicBezTo>
                <a:cubicBezTo>
                  <a:pt x="7292" y="1358"/>
                  <a:pt x="7292" y="1358"/>
                  <a:pt x="7292" y="1358"/>
                </a:cubicBezTo>
                <a:cubicBezTo>
                  <a:pt x="7281" y="1358"/>
                  <a:pt x="7281" y="1358"/>
                  <a:pt x="7281" y="1358"/>
                </a:cubicBezTo>
                <a:cubicBezTo>
                  <a:pt x="7281" y="1302"/>
                  <a:pt x="7281" y="1302"/>
                  <a:pt x="7281" y="1302"/>
                </a:cubicBezTo>
                <a:cubicBezTo>
                  <a:pt x="7273" y="1302"/>
                  <a:pt x="7273" y="1302"/>
                  <a:pt x="7273" y="1302"/>
                </a:cubicBezTo>
                <a:cubicBezTo>
                  <a:pt x="7273" y="1279"/>
                  <a:pt x="7273" y="1279"/>
                  <a:pt x="7273" y="1279"/>
                </a:cubicBezTo>
                <a:cubicBezTo>
                  <a:pt x="7210" y="1279"/>
                  <a:pt x="7210" y="1279"/>
                  <a:pt x="7210" y="1279"/>
                </a:cubicBezTo>
                <a:cubicBezTo>
                  <a:pt x="7210" y="1303"/>
                  <a:pt x="7210" y="1303"/>
                  <a:pt x="7210" y="1303"/>
                </a:cubicBezTo>
                <a:cubicBezTo>
                  <a:pt x="7179" y="1303"/>
                  <a:pt x="7179" y="1303"/>
                  <a:pt x="7179" y="1303"/>
                </a:cubicBezTo>
                <a:cubicBezTo>
                  <a:pt x="7179" y="1323"/>
                  <a:pt x="7179" y="1323"/>
                  <a:pt x="7179" y="1323"/>
                </a:cubicBezTo>
                <a:cubicBezTo>
                  <a:pt x="7170" y="1323"/>
                  <a:pt x="7170" y="1323"/>
                  <a:pt x="7170" y="1323"/>
                </a:cubicBezTo>
                <a:cubicBezTo>
                  <a:pt x="7170" y="1352"/>
                  <a:pt x="7170" y="1352"/>
                  <a:pt x="7170" y="1352"/>
                </a:cubicBezTo>
                <a:cubicBezTo>
                  <a:pt x="7090" y="1352"/>
                  <a:pt x="7090" y="1352"/>
                  <a:pt x="7090" y="1352"/>
                </a:cubicBezTo>
                <a:cubicBezTo>
                  <a:pt x="7090" y="1362"/>
                  <a:pt x="7090" y="1362"/>
                  <a:pt x="7090" y="1362"/>
                </a:cubicBezTo>
                <a:cubicBezTo>
                  <a:pt x="7069" y="1362"/>
                  <a:pt x="7069" y="1362"/>
                  <a:pt x="7069" y="1362"/>
                </a:cubicBezTo>
                <a:cubicBezTo>
                  <a:pt x="7069" y="1308"/>
                  <a:pt x="7069" y="1308"/>
                  <a:pt x="7069" y="1308"/>
                </a:cubicBezTo>
                <a:cubicBezTo>
                  <a:pt x="7036" y="1308"/>
                  <a:pt x="7036" y="1308"/>
                  <a:pt x="7036" y="1308"/>
                </a:cubicBezTo>
                <a:cubicBezTo>
                  <a:pt x="7036" y="1291"/>
                  <a:pt x="7036" y="1291"/>
                  <a:pt x="7036" y="1291"/>
                </a:cubicBezTo>
                <a:cubicBezTo>
                  <a:pt x="7010" y="1291"/>
                  <a:pt x="7010" y="1291"/>
                  <a:pt x="7010" y="1291"/>
                </a:cubicBezTo>
                <a:cubicBezTo>
                  <a:pt x="7010" y="1305"/>
                  <a:pt x="7010" y="1305"/>
                  <a:pt x="7010" y="1305"/>
                </a:cubicBezTo>
                <a:cubicBezTo>
                  <a:pt x="6993" y="1305"/>
                  <a:pt x="6993" y="1305"/>
                  <a:pt x="6993" y="1305"/>
                </a:cubicBezTo>
                <a:cubicBezTo>
                  <a:pt x="6993" y="1400"/>
                  <a:pt x="6993" y="1400"/>
                  <a:pt x="6993" y="1400"/>
                </a:cubicBezTo>
                <a:cubicBezTo>
                  <a:pt x="6972" y="1400"/>
                  <a:pt x="6972" y="1400"/>
                  <a:pt x="6972" y="1400"/>
                </a:cubicBezTo>
                <a:cubicBezTo>
                  <a:pt x="6972" y="1391"/>
                  <a:pt x="6972" y="1391"/>
                  <a:pt x="6972" y="1391"/>
                </a:cubicBezTo>
                <a:cubicBezTo>
                  <a:pt x="6952" y="1391"/>
                  <a:pt x="6952" y="1391"/>
                  <a:pt x="6952" y="1391"/>
                </a:cubicBezTo>
                <a:cubicBezTo>
                  <a:pt x="6952" y="1405"/>
                  <a:pt x="6952" y="1405"/>
                  <a:pt x="6952" y="1405"/>
                </a:cubicBezTo>
                <a:cubicBezTo>
                  <a:pt x="6936" y="1405"/>
                  <a:pt x="6936" y="1405"/>
                  <a:pt x="6936" y="1405"/>
                </a:cubicBezTo>
                <a:cubicBezTo>
                  <a:pt x="6936" y="1375"/>
                  <a:pt x="6936" y="1375"/>
                  <a:pt x="6936" y="1375"/>
                </a:cubicBezTo>
                <a:cubicBezTo>
                  <a:pt x="6922" y="1375"/>
                  <a:pt x="6922" y="1375"/>
                  <a:pt x="6922" y="1375"/>
                </a:cubicBezTo>
                <a:cubicBezTo>
                  <a:pt x="6922" y="1357"/>
                  <a:pt x="6922" y="1357"/>
                  <a:pt x="6922" y="1357"/>
                </a:cubicBezTo>
                <a:cubicBezTo>
                  <a:pt x="6906" y="1357"/>
                  <a:pt x="6906" y="1357"/>
                  <a:pt x="6906" y="1357"/>
                </a:cubicBezTo>
                <a:cubicBezTo>
                  <a:pt x="6886" y="1357"/>
                  <a:pt x="6886" y="1357"/>
                  <a:pt x="6886" y="1357"/>
                </a:cubicBezTo>
                <a:cubicBezTo>
                  <a:pt x="6886" y="1348"/>
                  <a:pt x="6886" y="1348"/>
                  <a:pt x="6886" y="1348"/>
                </a:cubicBezTo>
                <a:cubicBezTo>
                  <a:pt x="6852" y="1348"/>
                  <a:pt x="6852" y="1348"/>
                  <a:pt x="6852" y="1348"/>
                </a:cubicBezTo>
                <a:cubicBezTo>
                  <a:pt x="6852" y="1334"/>
                  <a:pt x="6852" y="1334"/>
                  <a:pt x="6852" y="1334"/>
                </a:cubicBezTo>
                <a:cubicBezTo>
                  <a:pt x="6839" y="1334"/>
                  <a:pt x="6839" y="1334"/>
                  <a:pt x="6839" y="1334"/>
                </a:cubicBezTo>
                <a:cubicBezTo>
                  <a:pt x="6839" y="1344"/>
                  <a:pt x="6839" y="1344"/>
                  <a:pt x="6839" y="1344"/>
                </a:cubicBezTo>
                <a:cubicBezTo>
                  <a:pt x="6786" y="1344"/>
                  <a:pt x="6786" y="1344"/>
                  <a:pt x="6786" y="1344"/>
                </a:cubicBezTo>
                <a:cubicBezTo>
                  <a:pt x="6786" y="1355"/>
                  <a:pt x="6786" y="1355"/>
                  <a:pt x="6786" y="1355"/>
                </a:cubicBezTo>
                <a:cubicBezTo>
                  <a:pt x="6776" y="1355"/>
                  <a:pt x="6776" y="1355"/>
                  <a:pt x="6776" y="1355"/>
                </a:cubicBezTo>
                <a:cubicBezTo>
                  <a:pt x="6776" y="1370"/>
                  <a:pt x="6776" y="1370"/>
                  <a:pt x="6776" y="1370"/>
                </a:cubicBezTo>
                <a:cubicBezTo>
                  <a:pt x="6766" y="1380"/>
                  <a:pt x="6766" y="1380"/>
                  <a:pt x="6766" y="1380"/>
                </a:cubicBezTo>
                <a:cubicBezTo>
                  <a:pt x="6766" y="1411"/>
                  <a:pt x="6766" y="1411"/>
                  <a:pt x="6766" y="1411"/>
                </a:cubicBezTo>
                <a:cubicBezTo>
                  <a:pt x="6755" y="1411"/>
                  <a:pt x="6755" y="1411"/>
                  <a:pt x="6755" y="1411"/>
                </a:cubicBezTo>
                <a:cubicBezTo>
                  <a:pt x="6755" y="1381"/>
                  <a:pt x="6755" y="1381"/>
                  <a:pt x="6755" y="1381"/>
                </a:cubicBezTo>
                <a:cubicBezTo>
                  <a:pt x="6744" y="1367"/>
                  <a:pt x="6744" y="1367"/>
                  <a:pt x="6744" y="1367"/>
                </a:cubicBezTo>
                <a:cubicBezTo>
                  <a:pt x="6744" y="1291"/>
                  <a:pt x="6744" y="1291"/>
                  <a:pt x="6744" y="1291"/>
                </a:cubicBezTo>
                <a:cubicBezTo>
                  <a:pt x="6727" y="1291"/>
                  <a:pt x="6727" y="1291"/>
                  <a:pt x="6727" y="1291"/>
                </a:cubicBezTo>
                <a:cubicBezTo>
                  <a:pt x="6727" y="1217"/>
                  <a:pt x="6727" y="1217"/>
                  <a:pt x="6727" y="1217"/>
                </a:cubicBezTo>
                <a:cubicBezTo>
                  <a:pt x="6670" y="1217"/>
                  <a:pt x="6670" y="1217"/>
                  <a:pt x="6670" y="1217"/>
                </a:cubicBezTo>
                <a:cubicBezTo>
                  <a:pt x="6670" y="1194"/>
                  <a:pt x="6670" y="1194"/>
                  <a:pt x="6670" y="1194"/>
                </a:cubicBezTo>
                <a:cubicBezTo>
                  <a:pt x="6640" y="1194"/>
                  <a:pt x="6640" y="1194"/>
                  <a:pt x="6640" y="1194"/>
                </a:cubicBezTo>
                <a:cubicBezTo>
                  <a:pt x="6640" y="1246"/>
                  <a:pt x="6640" y="1246"/>
                  <a:pt x="6640" y="1246"/>
                </a:cubicBezTo>
                <a:cubicBezTo>
                  <a:pt x="6625" y="1246"/>
                  <a:pt x="6625" y="1246"/>
                  <a:pt x="6625" y="1246"/>
                </a:cubicBezTo>
                <a:cubicBezTo>
                  <a:pt x="6625" y="1229"/>
                  <a:pt x="6625" y="1229"/>
                  <a:pt x="6625" y="1229"/>
                </a:cubicBezTo>
                <a:cubicBezTo>
                  <a:pt x="6625" y="1229"/>
                  <a:pt x="6614" y="1229"/>
                  <a:pt x="6609" y="1229"/>
                </a:cubicBezTo>
                <a:cubicBezTo>
                  <a:pt x="6604" y="1229"/>
                  <a:pt x="6604" y="1246"/>
                  <a:pt x="6604" y="1246"/>
                </a:cubicBezTo>
                <a:cubicBezTo>
                  <a:pt x="6604" y="1293"/>
                  <a:pt x="6604" y="1293"/>
                  <a:pt x="6604" y="1293"/>
                </a:cubicBezTo>
                <a:cubicBezTo>
                  <a:pt x="6562" y="1293"/>
                  <a:pt x="6562" y="1293"/>
                  <a:pt x="6562" y="1293"/>
                </a:cubicBezTo>
                <a:cubicBezTo>
                  <a:pt x="6562" y="1130"/>
                  <a:pt x="6562" y="1130"/>
                  <a:pt x="6562" y="1130"/>
                </a:cubicBezTo>
                <a:cubicBezTo>
                  <a:pt x="6505" y="1130"/>
                  <a:pt x="6505" y="1130"/>
                  <a:pt x="6505" y="1130"/>
                </a:cubicBezTo>
                <a:cubicBezTo>
                  <a:pt x="6505" y="1157"/>
                  <a:pt x="6505" y="1157"/>
                  <a:pt x="6505" y="1157"/>
                </a:cubicBezTo>
                <a:cubicBezTo>
                  <a:pt x="6481" y="1157"/>
                  <a:pt x="6477" y="1169"/>
                  <a:pt x="6477" y="1169"/>
                </a:cubicBezTo>
                <a:cubicBezTo>
                  <a:pt x="6450" y="1169"/>
                  <a:pt x="6450" y="1169"/>
                  <a:pt x="6450" y="1169"/>
                </a:cubicBezTo>
                <a:cubicBezTo>
                  <a:pt x="6450" y="1202"/>
                  <a:pt x="6450" y="1202"/>
                  <a:pt x="6450" y="1202"/>
                </a:cubicBezTo>
                <a:cubicBezTo>
                  <a:pt x="6438" y="1202"/>
                  <a:pt x="6438" y="1202"/>
                  <a:pt x="6438" y="1202"/>
                </a:cubicBezTo>
                <a:cubicBezTo>
                  <a:pt x="6438" y="1333"/>
                  <a:pt x="6438" y="1333"/>
                  <a:pt x="6438" y="1333"/>
                </a:cubicBezTo>
                <a:cubicBezTo>
                  <a:pt x="6415" y="1333"/>
                  <a:pt x="6415" y="1333"/>
                  <a:pt x="6415" y="1333"/>
                </a:cubicBezTo>
                <a:cubicBezTo>
                  <a:pt x="6415" y="1315"/>
                  <a:pt x="6415" y="1315"/>
                  <a:pt x="6415" y="1315"/>
                </a:cubicBezTo>
                <a:cubicBezTo>
                  <a:pt x="6401" y="1301"/>
                  <a:pt x="6401" y="1301"/>
                  <a:pt x="6401" y="1301"/>
                </a:cubicBezTo>
                <a:cubicBezTo>
                  <a:pt x="6394" y="1301"/>
                  <a:pt x="6394" y="1301"/>
                  <a:pt x="6394" y="1301"/>
                </a:cubicBezTo>
                <a:cubicBezTo>
                  <a:pt x="6381" y="1311"/>
                  <a:pt x="6381" y="1311"/>
                  <a:pt x="6381" y="1311"/>
                </a:cubicBezTo>
                <a:cubicBezTo>
                  <a:pt x="6381" y="1078"/>
                  <a:pt x="6381" y="1078"/>
                  <a:pt x="6381" y="1078"/>
                </a:cubicBezTo>
                <a:cubicBezTo>
                  <a:pt x="6322" y="1065"/>
                  <a:pt x="6322" y="1065"/>
                  <a:pt x="6322" y="1065"/>
                </a:cubicBezTo>
                <a:cubicBezTo>
                  <a:pt x="6297" y="1065"/>
                  <a:pt x="6297" y="1065"/>
                  <a:pt x="6297" y="1065"/>
                </a:cubicBezTo>
                <a:cubicBezTo>
                  <a:pt x="6297" y="1080"/>
                  <a:pt x="6297" y="1080"/>
                  <a:pt x="6297" y="1080"/>
                </a:cubicBezTo>
                <a:cubicBezTo>
                  <a:pt x="6280" y="1080"/>
                  <a:pt x="6280" y="1080"/>
                  <a:pt x="6280" y="1080"/>
                </a:cubicBezTo>
                <a:cubicBezTo>
                  <a:pt x="6280" y="1135"/>
                  <a:pt x="6280" y="1135"/>
                  <a:pt x="6280" y="1135"/>
                </a:cubicBezTo>
                <a:cubicBezTo>
                  <a:pt x="6264" y="1135"/>
                  <a:pt x="6264" y="1135"/>
                  <a:pt x="6264" y="1135"/>
                </a:cubicBezTo>
                <a:cubicBezTo>
                  <a:pt x="6264" y="1207"/>
                  <a:pt x="6264" y="1207"/>
                  <a:pt x="6264" y="1207"/>
                </a:cubicBezTo>
                <a:cubicBezTo>
                  <a:pt x="6242" y="1207"/>
                  <a:pt x="6242" y="1207"/>
                  <a:pt x="6242" y="1207"/>
                </a:cubicBezTo>
                <a:cubicBezTo>
                  <a:pt x="6242" y="1181"/>
                  <a:pt x="6242" y="1181"/>
                  <a:pt x="6242" y="1181"/>
                </a:cubicBezTo>
                <a:cubicBezTo>
                  <a:pt x="6214" y="1181"/>
                  <a:pt x="6214" y="1181"/>
                  <a:pt x="6214" y="1181"/>
                </a:cubicBezTo>
                <a:cubicBezTo>
                  <a:pt x="6214" y="1098"/>
                  <a:pt x="6214" y="1098"/>
                  <a:pt x="6214" y="1098"/>
                </a:cubicBezTo>
                <a:cubicBezTo>
                  <a:pt x="6196" y="1098"/>
                  <a:pt x="6196" y="1098"/>
                  <a:pt x="6196" y="1098"/>
                </a:cubicBezTo>
                <a:cubicBezTo>
                  <a:pt x="6196" y="1048"/>
                  <a:pt x="6196" y="1048"/>
                  <a:pt x="6196" y="1048"/>
                </a:cubicBezTo>
                <a:cubicBezTo>
                  <a:pt x="6114" y="1039"/>
                  <a:pt x="6114" y="1039"/>
                  <a:pt x="6114" y="1039"/>
                </a:cubicBezTo>
                <a:cubicBezTo>
                  <a:pt x="6114" y="1024"/>
                  <a:pt x="6114" y="1024"/>
                  <a:pt x="6114" y="1024"/>
                </a:cubicBezTo>
                <a:cubicBezTo>
                  <a:pt x="5961" y="1014"/>
                  <a:pt x="5961" y="1014"/>
                  <a:pt x="5961" y="1014"/>
                </a:cubicBezTo>
                <a:cubicBezTo>
                  <a:pt x="5961" y="823"/>
                  <a:pt x="5961" y="823"/>
                  <a:pt x="5961" y="823"/>
                </a:cubicBezTo>
                <a:cubicBezTo>
                  <a:pt x="5826" y="790"/>
                  <a:pt x="5826" y="790"/>
                  <a:pt x="5826" y="790"/>
                </a:cubicBezTo>
                <a:cubicBezTo>
                  <a:pt x="5688" y="818"/>
                  <a:pt x="5688" y="818"/>
                  <a:pt x="5688" y="818"/>
                </a:cubicBezTo>
                <a:cubicBezTo>
                  <a:pt x="5688" y="1359"/>
                  <a:pt x="5688" y="1359"/>
                  <a:pt x="5688" y="1359"/>
                </a:cubicBezTo>
                <a:cubicBezTo>
                  <a:pt x="5605" y="1359"/>
                  <a:pt x="5605" y="1359"/>
                  <a:pt x="5605" y="1359"/>
                </a:cubicBezTo>
                <a:cubicBezTo>
                  <a:pt x="5605" y="451"/>
                  <a:pt x="5605" y="451"/>
                  <a:pt x="5605" y="451"/>
                </a:cubicBezTo>
                <a:cubicBezTo>
                  <a:pt x="5468" y="487"/>
                  <a:pt x="5468" y="487"/>
                  <a:pt x="5468" y="487"/>
                </a:cubicBezTo>
                <a:cubicBezTo>
                  <a:pt x="5468" y="1274"/>
                  <a:pt x="5468" y="1274"/>
                  <a:pt x="5468" y="1274"/>
                </a:cubicBezTo>
                <a:cubicBezTo>
                  <a:pt x="5414" y="1274"/>
                  <a:pt x="5414" y="1274"/>
                  <a:pt x="5414" y="1274"/>
                </a:cubicBezTo>
                <a:cubicBezTo>
                  <a:pt x="5414" y="683"/>
                  <a:pt x="5414" y="683"/>
                  <a:pt x="5414" y="683"/>
                </a:cubicBezTo>
                <a:cubicBezTo>
                  <a:pt x="5404" y="683"/>
                  <a:pt x="5404" y="683"/>
                  <a:pt x="5404" y="683"/>
                </a:cubicBezTo>
                <a:cubicBezTo>
                  <a:pt x="5404" y="674"/>
                  <a:pt x="5404" y="674"/>
                  <a:pt x="5404" y="674"/>
                </a:cubicBezTo>
                <a:cubicBezTo>
                  <a:pt x="5396" y="674"/>
                  <a:pt x="5396" y="674"/>
                  <a:pt x="5396" y="674"/>
                </a:cubicBezTo>
                <a:cubicBezTo>
                  <a:pt x="5396" y="655"/>
                  <a:pt x="5396" y="655"/>
                  <a:pt x="5396" y="655"/>
                </a:cubicBezTo>
                <a:cubicBezTo>
                  <a:pt x="5384" y="655"/>
                  <a:pt x="5384" y="655"/>
                  <a:pt x="5384" y="655"/>
                </a:cubicBezTo>
                <a:cubicBezTo>
                  <a:pt x="5384" y="634"/>
                  <a:pt x="5384" y="634"/>
                  <a:pt x="5384" y="634"/>
                </a:cubicBezTo>
                <a:cubicBezTo>
                  <a:pt x="5367" y="634"/>
                  <a:pt x="5367" y="634"/>
                  <a:pt x="5367" y="634"/>
                </a:cubicBezTo>
                <a:cubicBezTo>
                  <a:pt x="5367" y="615"/>
                  <a:pt x="5367" y="615"/>
                  <a:pt x="5367" y="615"/>
                </a:cubicBezTo>
                <a:cubicBezTo>
                  <a:pt x="5360" y="615"/>
                  <a:pt x="5360" y="615"/>
                  <a:pt x="5360" y="615"/>
                </a:cubicBezTo>
                <a:cubicBezTo>
                  <a:pt x="5360" y="593"/>
                  <a:pt x="5360" y="593"/>
                  <a:pt x="5360" y="593"/>
                </a:cubicBezTo>
                <a:cubicBezTo>
                  <a:pt x="5353" y="532"/>
                  <a:pt x="5353" y="532"/>
                  <a:pt x="5353" y="532"/>
                </a:cubicBezTo>
                <a:cubicBezTo>
                  <a:pt x="5346" y="593"/>
                  <a:pt x="5346" y="593"/>
                  <a:pt x="5346" y="593"/>
                </a:cubicBezTo>
                <a:cubicBezTo>
                  <a:pt x="5346" y="615"/>
                  <a:pt x="5346" y="615"/>
                  <a:pt x="5346" y="615"/>
                </a:cubicBezTo>
                <a:cubicBezTo>
                  <a:pt x="5339" y="615"/>
                  <a:pt x="5339" y="615"/>
                  <a:pt x="5339" y="615"/>
                </a:cubicBezTo>
                <a:cubicBezTo>
                  <a:pt x="5339" y="634"/>
                  <a:pt x="5339" y="634"/>
                  <a:pt x="5339" y="634"/>
                </a:cubicBezTo>
                <a:cubicBezTo>
                  <a:pt x="5322" y="634"/>
                  <a:pt x="5322" y="634"/>
                  <a:pt x="5322" y="634"/>
                </a:cubicBezTo>
                <a:cubicBezTo>
                  <a:pt x="5322" y="655"/>
                  <a:pt x="5322" y="655"/>
                  <a:pt x="5322" y="655"/>
                </a:cubicBezTo>
                <a:cubicBezTo>
                  <a:pt x="5310" y="655"/>
                  <a:pt x="5310" y="655"/>
                  <a:pt x="5310" y="655"/>
                </a:cubicBezTo>
                <a:cubicBezTo>
                  <a:pt x="5310" y="674"/>
                  <a:pt x="5310" y="674"/>
                  <a:pt x="5310" y="674"/>
                </a:cubicBezTo>
                <a:cubicBezTo>
                  <a:pt x="5302" y="674"/>
                  <a:pt x="5302" y="674"/>
                  <a:pt x="5302" y="674"/>
                </a:cubicBezTo>
                <a:cubicBezTo>
                  <a:pt x="5302" y="683"/>
                  <a:pt x="5302" y="683"/>
                  <a:pt x="5302" y="683"/>
                </a:cubicBezTo>
                <a:cubicBezTo>
                  <a:pt x="5292" y="683"/>
                  <a:pt x="5292" y="683"/>
                  <a:pt x="5292" y="683"/>
                </a:cubicBezTo>
                <a:cubicBezTo>
                  <a:pt x="5292" y="1274"/>
                  <a:pt x="5292" y="1274"/>
                  <a:pt x="5292" y="1274"/>
                </a:cubicBezTo>
                <a:cubicBezTo>
                  <a:pt x="5260" y="1274"/>
                  <a:pt x="5260" y="1274"/>
                  <a:pt x="5260" y="1274"/>
                </a:cubicBezTo>
                <a:cubicBezTo>
                  <a:pt x="5260" y="792"/>
                  <a:pt x="5260" y="792"/>
                  <a:pt x="5260" y="792"/>
                </a:cubicBezTo>
                <a:cubicBezTo>
                  <a:pt x="5098" y="792"/>
                  <a:pt x="5098" y="792"/>
                  <a:pt x="5098" y="792"/>
                </a:cubicBezTo>
                <a:cubicBezTo>
                  <a:pt x="5073" y="817"/>
                  <a:pt x="5073" y="817"/>
                  <a:pt x="5073" y="817"/>
                </a:cubicBezTo>
                <a:cubicBezTo>
                  <a:pt x="5073" y="1219"/>
                  <a:pt x="5073" y="1219"/>
                  <a:pt x="5073" y="1219"/>
                </a:cubicBezTo>
                <a:cubicBezTo>
                  <a:pt x="5044" y="1219"/>
                  <a:pt x="5044" y="1219"/>
                  <a:pt x="5044" y="1219"/>
                </a:cubicBezTo>
                <a:cubicBezTo>
                  <a:pt x="5031" y="1237"/>
                  <a:pt x="5031" y="1237"/>
                  <a:pt x="5031" y="1237"/>
                </a:cubicBezTo>
                <a:cubicBezTo>
                  <a:pt x="5031" y="1419"/>
                  <a:pt x="5031" y="1419"/>
                  <a:pt x="5031" y="1419"/>
                </a:cubicBezTo>
                <a:cubicBezTo>
                  <a:pt x="5007" y="1419"/>
                  <a:pt x="5007" y="1419"/>
                  <a:pt x="5007" y="1419"/>
                </a:cubicBezTo>
                <a:cubicBezTo>
                  <a:pt x="5007" y="1089"/>
                  <a:pt x="5007" y="1089"/>
                  <a:pt x="5007" y="1089"/>
                </a:cubicBezTo>
                <a:cubicBezTo>
                  <a:pt x="4993" y="1089"/>
                  <a:pt x="4993" y="1089"/>
                  <a:pt x="4993" y="1089"/>
                </a:cubicBezTo>
                <a:cubicBezTo>
                  <a:pt x="4993" y="1050"/>
                  <a:pt x="4993" y="1050"/>
                  <a:pt x="4993" y="1050"/>
                </a:cubicBezTo>
                <a:cubicBezTo>
                  <a:pt x="4981" y="1050"/>
                  <a:pt x="4981" y="1050"/>
                  <a:pt x="4981" y="1050"/>
                </a:cubicBezTo>
                <a:cubicBezTo>
                  <a:pt x="4981" y="1026"/>
                  <a:pt x="4981" y="1026"/>
                  <a:pt x="4981" y="1026"/>
                </a:cubicBezTo>
                <a:cubicBezTo>
                  <a:pt x="4959" y="1026"/>
                  <a:pt x="4959" y="1026"/>
                  <a:pt x="4959" y="1026"/>
                </a:cubicBezTo>
                <a:cubicBezTo>
                  <a:pt x="4945" y="1016"/>
                  <a:pt x="4945" y="1016"/>
                  <a:pt x="4945" y="1016"/>
                </a:cubicBezTo>
                <a:cubicBezTo>
                  <a:pt x="4945" y="887"/>
                  <a:pt x="4945" y="887"/>
                  <a:pt x="4945" y="887"/>
                </a:cubicBezTo>
                <a:cubicBezTo>
                  <a:pt x="4841" y="919"/>
                  <a:pt x="4841" y="919"/>
                  <a:pt x="4841" y="919"/>
                </a:cubicBezTo>
                <a:cubicBezTo>
                  <a:pt x="4819" y="902"/>
                  <a:pt x="4819" y="902"/>
                  <a:pt x="4819" y="902"/>
                </a:cubicBezTo>
                <a:cubicBezTo>
                  <a:pt x="4819" y="685"/>
                  <a:pt x="4819" y="685"/>
                  <a:pt x="4819" y="685"/>
                </a:cubicBezTo>
                <a:cubicBezTo>
                  <a:pt x="4750" y="668"/>
                  <a:pt x="4750" y="668"/>
                  <a:pt x="4750" y="668"/>
                </a:cubicBezTo>
                <a:cubicBezTo>
                  <a:pt x="4616" y="723"/>
                  <a:pt x="4616" y="723"/>
                  <a:pt x="4616" y="723"/>
                </a:cubicBezTo>
                <a:cubicBezTo>
                  <a:pt x="4616" y="734"/>
                  <a:pt x="4616" y="734"/>
                  <a:pt x="4616" y="734"/>
                </a:cubicBezTo>
                <a:cubicBezTo>
                  <a:pt x="4593" y="720"/>
                  <a:pt x="4593" y="720"/>
                  <a:pt x="4593" y="720"/>
                </a:cubicBezTo>
                <a:cubicBezTo>
                  <a:pt x="4574" y="720"/>
                  <a:pt x="4574" y="720"/>
                  <a:pt x="4574" y="720"/>
                </a:cubicBezTo>
                <a:cubicBezTo>
                  <a:pt x="4574" y="740"/>
                  <a:pt x="4574" y="740"/>
                  <a:pt x="4574" y="740"/>
                </a:cubicBezTo>
                <a:cubicBezTo>
                  <a:pt x="4551" y="740"/>
                  <a:pt x="4551" y="740"/>
                  <a:pt x="4551" y="740"/>
                </a:cubicBezTo>
                <a:cubicBezTo>
                  <a:pt x="4551" y="807"/>
                  <a:pt x="4551" y="807"/>
                  <a:pt x="4551" y="807"/>
                </a:cubicBezTo>
                <a:cubicBezTo>
                  <a:pt x="4540" y="807"/>
                  <a:pt x="4540" y="807"/>
                  <a:pt x="4540" y="807"/>
                </a:cubicBezTo>
                <a:cubicBezTo>
                  <a:pt x="4540" y="1250"/>
                  <a:pt x="4540" y="1250"/>
                  <a:pt x="4540" y="1250"/>
                </a:cubicBezTo>
                <a:cubicBezTo>
                  <a:pt x="4523" y="1250"/>
                  <a:pt x="4523" y="1250"/>
                  <a:pt x="4523" y="1250"/>
                </a:cubicBezTo>
                <a:cubicBezTo>
                  <a:pt x="4516" y="1237"/>
                  <a:pt x="4516" y="1237"/>
                  <a:pt x="4516" y="1237"/>
                </a:cubicBezTo>
                <a:cubicBezTo>
                  <a:pt x="4516" y="1205"/>
                  <a:pt x="4516" y="1205"/>
                  <a:pt x="4516" y="1205"/>
                </a:cubicBezTo>
                <a:cubicBezTo>
                  <a:pt x="4500" y="1205"/>
                  <a:pt x="4500" y="1205"/>
                  <a:pt x="4500" y="1205"/>
                </a:cubicBezTo>
                <a:cubicBezTo>
                  <a:pt x="4500" y="1239"/>
                  <a:pt x="4500" y="1239"/>
                  <a:pt x="4500" y="1239"/>
                </a:cubicBezTo>
                <a:cubicBezTo>
                  <a:pt x="4495" y="1234"/>
                  <a:pt x="4495" y="1234"/>
                  <a:pt x="4495" y="1234"/>
                </a:cubicBezTo>
                <a:cubicBezTo>
                  <a:pt x="4495" y="1245"/>
                  <a:pt x="4495" y="1245"/>
                  <a:pt x="4495" y="1245"/>
                </a:cubicBezTo>
                <a:cubicBezTo>
                  <a:pt x="4482" y="1245"/>
                  <a:pt x="4482" y="1245"/>
                  <a:pt x="4482" y="1245"/>
                </a:cubicBezTo>
                <a:cubicBezTo>
                  <a:pt x="4482" y="1255"/>
                  <a:pt x="4482" y="1255"/>
                  <a:pt x="4482" y="1255"/>
                </a:cubicBezTo>
                <a:cubicBezTo>
                  <a:pt x="4474" y="1255"/>
                  <a:pt x="4474" y="1255"/>
                  <a:pt x="4474" y="1255"/>
                </a:cubicBezTo>
                <a:cubicBezTo>
                  <a:pt x="4474" y="1263"/>
                  <a:pt x="4474" y="1263"/>
                  <a:pt x="4474" y="1263"/>
                </a:cubicBezTo>
                <a:cubicBezTo>
                  <a:pt x="4452" y="1263"/>
                  <a:pt x="4452" y="1263"/>
                  <a:pt x="4452" y="1263"/>
                </a:cubicBezTo>
                <a:cubicBezTo>
                  <a:pt x="4452" y="1251"/>
                  <a:pt x="4452" y="1251"/>
                  <a:pt x="4452" y="1251"/>
                </a:cubicBezTo>
                <a:cubicBezTo>
                  <a:pt x="4468" y="1248"/>
                  <a:pt x="4468" y="1248"/>
                  <a:pt x="4468" y="1248"/>
                </a:cubicBezTo>
                <a:cubicBezTo>
                  <a:pt x="4468" y="1242"/>
                  <a:pt x="4468" y="1242"/>
                  <a:pt x="4468" y="1242"/>
                </a:cubicBezTo>
                <a:cubicBezTo>
                  <a:pt x="4407" y="1242"/>
                  <a:pt x="4407" y="1242"/>
                  <a:pt x="4407" y="1242"/>
                </a:cubicBezTo>
                <a:cubicBezTo>
                  <a:pt x="4409" y="1247"/>
                  <a:pt x="4409" y="1247"/>
                  <a:pt x="4409" y="1247"/>
                </a:cubicBezTo>
                <a:cubicBezTo>
                  <a:pt x="4421" y="1249"/>
                  <a:pt x="4421" y="1249"/>
                  <a:pt x="4421" y="1249"/>
                </a:cubicBezTo>
                <a:cubicBezTo>
                  <a:pt x="4421" y="1260"/>
                  <a:pt x="4421" y="1260"/>
                  <a:pt x="4421" y="1260"/>
                </a:cubicBezTo>
                <a:cubicBezTo>
                  <a:pt x="4398" y="1265"/>
                  <a:pt x="4398" y="1265"/>
                  <a:pt x="4398" y="1265"/>
                </a:cubicBezTo>
                <a:cubicBezTo>
                  <a:pt x="4369" y="1201"/>
                  <a:pt x="4369" y="1201"/>
                  <a:pt x="4369" y="1201"/>
                </a:cubicBezTo>
                <a:cubicBezTo>
                  <a:pt x="4369" y="1161"/>
                  <a:pt x="4369" y="1161"/>
                  <a:pt x="4369" y="1161"/>
                </a:cubicBezTo>
                <a:cubicBezTo>
                  <a:pt x="4369" y="948"/>
                  <a:pt x="4369" y="948"/>
                  <a:pt x="4369" y="948"/>
                </a:cubicBezTo>
                <a:cubicBezTo>
                  <a:pt x="4369" y="948"/>
                  <a:pt x="4379" y="944"/>
                  <a:pt x="4379" y="932"/>
                </a:cubicBezTo>
                <a:cubicBezTo>
                  <a:pt x="4379" y="920"/>
                  <a:pt x="4346" y="917"/>
                  <a:pt x="4333" y="917"/>
                </a:cubicBezTo>
                <a:cubicBezTo>
                  <a:pt x="4320" y="917"/>
                  <a:pt x="4287" y="920"/>
                  <a:pt x="4287" y="932"/>
                </a:cubicBezTo>
                <a:cubicBezTo>
                  <a:pt x="4287" y="944"/>
                  <a:pt x="4297" y="948"/>
                  <a:pt x="4297" y="948"/>
                </a:cubicBezTo>
                <a:cubicBezTo>
                  <a:pt x="4297" y="1161"/>
                  <a:pt x="4297" y="1161"/>
                  <a:pt x="4297" y="1161"/>
                </a:cubicBezTo>
                <a:cubicBezTo>
                  <a:pt x="4286" y="1161"/>
                  <a:pt x="4286" y="1161"/>
                  <a:pt x="4286" y="1161"/>
                </a:cubicBezTo>
                <a:cubicBezTo>
                  <a:pt x="4286" y="1131"/>
                  <a:pt x="4286" y="1131"/>
                  <a:pt x="4286" y="1131"/>
                </a:cubicBezTo>
                <a:cubicBezTo>
                  <a:pt x="4238" y="1091"/>
                  <a:pt x="4238" y="1091"/>
                  <a:pt x="4238" y="1091"/>
                </a:cubicBezTo>
                <a:cubicBezTo>
                  <a:pt x="4238" y="974"/>
                  <a:pt x="4238" y="974"/>
                  <a:pt x="4238" y="974"/>
                </a:cubicBezTo>
                <a:cubicBezTo>
                  <a:pt x="4223" y="974"/>
                  <a:pt x="4223" y="974"/>
                  <a:pt x="4223" y="974"/>
                </a:cubicBezTo>
                <a:cubicBezTo>
                  <a:pt x="4166" y="1010"/>
                  <a:pt x="4166" y="1010"/>
                  <a:pt x="4166" y="1010"/>
                </a:cubicBezTo>
                <a:cubicBezTo>
                  <a:pt x="4166" y="995"/>
                  <a:pt x="4166" y="995"/>
                  <a:pt x="4166" y="995"/>
                </a:cubicBezTo>
                <a:cubicBezTo>
                  <a:pt x="4087" y="995"/>
                  <a:pt x="4087" y="995"/>
                  <a:pt x="4087" y="995"/>
                </a:cubicBezTo>
                <a:cubicBezTo>
                  <a:pt x="4087" y="1012"/>
                  <a:pt x="4087" y="1012"/>
                  <a:pt x="4087" y="1012"/>
                </a:cubicBezTo>
                <a:cubicBezTo>
                  <a:pt x="4069" y="1012"/>
                  <a:pt x="4069" y="1012"/>
                  <a:pt x="4069" y="1012"/>
                </a:cubicBezTo>
                <a:cubicBezTo>
                  <a:pt x="4069" y="1130"/>
                  <a:pt x="4069" y="1130"/>
                  <a:pt x="4069" y="1130"/>
                </a:cubicBezTo>
                <a:cubicBezTo>
                  <a:pt x="4046" y="1117"/>
                  <a:pt x="4046" y="1117"/>
                  <a:pt x="4046" y="1117"/>
                </a:cubicBezTo>
                <a:cubicBezTo>
                  <a:pt x="4046" y="1088"/>
                  <a:pt x="4046" y="1088"/>
                  <a:pt x="4046" y="1088"/>
                </a:cubicBezTo>
                <a:cubicBezTo>
                  <a:pt x="4039" y="1088"/>
                  <a:pt x="4039" y="1088"/>
                  <a:pt x="4039" y="1088"/>
                </a:cubicBezTo>
                <a:cubicBezTo>
                  <a:pt x="4039" y="1118"/>
                  <a:pt x="4039" y="1118"/>
                  <a:pt x="4039" y="1118"/>
                </a:cubicBezTo>
                <a:cubicBezTo>
                  <a:pt x="4032" y="1118"/>
                  <a:pt x="4032" y="1118"/>
                  <a:pt x="4032" y="1118"/>
                </a:cubicBezTo>
                <a:cubicBezTo>
                  <a:pt x="4032" y="1061"/>
                  <a:pt x="4032" y="1061"/>
                  <a:pt x="4032" y="1061"/>
                </a:cubicBezTo>
                <a:cubicBezTo>
                  <a:pt x="3989" y="1061"/>
                  <a:pt x="3989" y="1061"/>
                  <a:pt x="3989" y="1061"/>
                </a:cubicBezTo>
                <a:cubicBezTo>
                  <a:pt x="3989" y="1052"/>
                  <a:pt x="3984" y="1018"/>
                  <a:pt x="3943" y="995"/>
                </a:cubicBezTo>
                <a:cubicBezTo>
                  <a:pt x="3943" y="975"/>
                  <a:pt x="3943" y="975"/>
                  <a:pt x="3943" y="975"/>
                </a:cubicBezTo>
                <a:cubicBezTo>
                  <a:pt x="3933" y="975"/>
                  <a:pt x="3933" y="975"/>
                  <a:pt x="3933" y="975"/>
                </a:cubicBezTo>
                <a:cubicBezTo>
                  <a:pt x="3923" y="975"/>
                  <a:pt x="3923" y="975"/>
                  <a:pt x="3923" y="975"/>
                </a:cubicBezTo>
                <a:cubicBezTo>
                  <a:pt x="3923" y="995"/>
                  <a:pt x="3923" y="995"/>
                  <a:pt x="3923" y="995"/>
                </a:cubicBezTo>
                <a:cubicBezTo>
                  <a:pt x="3882" y="1018"/>
                  <a:pt x="3877" y="1052"/>
                  <a:pt x="3877" y="1061"/>
                </a:cubicBezTo>
                <a:cubicBezTo>
                  <a:pt x="3877" y="1070"/>
                  <a:pt x="3885" y="1078"/>
                  <a:pt x="3885" y="1078"/>
                </a:cubicBezTo>
                <a:cubicBezTo>
                  <a:pt x="3859" y="1078"/>
                  <a:pt x="3859" y="1078"/>
                  <a:pt x="3859" y="1078"/>
                </a:cubicBezTo>
                <a:cubicBezTo>
                  <a:pt x="3846" y="1078"/>
                  <a:pt x="3846" y="1078"/>
                  <a:pt x="3846" y="1078"/>
                </a:cubicBezTo>
                <a:cubicBezTo>
                  <a:pt x="3809" y="1051"/>
                  <a:pt x="3809" y="1051"/>
                  <a:pt x="3809" y="1051"/>
                </a:cubicBezTo>
                <a:cubicBezTo>
                  <a:pt x="3781" y="1070"/>
                  <a:pt x="3781" y="1070"/>
                  <a:pt x="3781" y="1070"/>
                </a:cubicBezTo>
                <a:cubicBezTo>
                  <a:pt x="3770" y="1080"/>
                  <a:pt x="3770" y="1080"/>
                  <a:pt x="3770" y="1080"/>
                </a:cubicBezTo>
                <a:cubicBezTo>
                  <a:pt x="3742" y="1080"/>
                  <a:pt x="3742" y="1080"/>
                  <a:pt x="3742" y="1080"/>
                </a:cubicBezTo>
                <a:cubicBezTo>
                  <a:pt x="3742" y="1095"/>
                  <a:pt x="3742" y="1095"/>
                  <a:pt x="3742" y="1095"/>
                </a:cubicBezTo>
                <a:cubicBezTo>
                  <a:pt x="3759" y="1095"/>
                  <a:pt x="3763" y="1109"/>
                  <a:pt x="3763" y="1109"/>
                </a:cubicBezTo>
                <a:cubicBezTo>
                  <a:pt x="3763" y="1133"/>
                  <a:pt x="3763" y="1133"/>
                  <a:pt x="3763" y="1133"/>
                </a:cubicBezTo>
                <a:cubicBezTo>
                  <a:pt x="3734" y="1133"/>
                  <a:pt x="3734" y="1133"/>
                  <a:pt x="3734" y="1133"/>
                </a:cubicBezTo>
                <a:cubicBezTo>
                  <a:pt x="3734" y="1123"/>
                  <a:pt x="3734" y="1123"/>
                  <a:pt x="3734" y="1123"/>
                </a:cubicBezTo>
                <a:cubicBezTo>
                  <a:pt x="3673" y="1123"/>
                  <a:pt x="3673" y="1123"/>
                  <a:pt x="3673" y="1123"/>
                </a:cubicBezTo>
                <a:cubicBezTo>
                  <a:pt x="3673" y="1147"/>
                  <a:pt x="3673" y="1147"/>
                  <a:pt x="3673" y="1147"/>
                </a:cubicBezTo>
                <a:cubicBezTo>
                  <a:pt x="3635" y="1147"/>
                  <a:pt x="3635" y="1147"/>
                  <a:pt x="3635" y="1147"/>
                </a:cubicBezTo>
                <a:cubicBezTo>
                  <a:pt x="3635" y="1405"/>
                  <a:pt x="3635" y="1405"/>
                  <a:pt x="3635" y="1405"/>
                </a:cubicBezTo>
                <a:cubicBezTo>
                  <a:pt x="3585" y="1405"/>
                  <a:pt x="3585" y="1405"/>
                  <a:pt x="3585" y="1405"/>
                </a:cubicBezTo>
                <a:cubicBezTo>
                  <a:pt x="3585" y="1415"/>
                  <a:pt x="3585" y="1415"/>
                  <a:pt x="3585" y="1415"/>
                </a:cubicBezTo>
                <a:cubicBezTo>
                  <a:pt x="3576" y="1415"/>
                  <a:pt x="3576" y="1415"/>
                  <a:pt x="3576" y="1415"/>
                </a:cubicBezTo>
                <a:cubicBezTo>
                  <a:pt x="3576" y="1437"/>
                  <a:pt x="3576" y="1437"/>
                  <a:pt x="3576" y="1437"/>
                </a:cubicBezTo>
                <a:cubicBezTo>
                  <a:pt x="3565" y="1437"/>
                  <a:pt x="3565" y="1437"/>
                  <a:pt x="3565" y="1437"/>
                </a:cubicBezTo>
                <a:cubicBezTo>
                  <a:pt x="3565" y="1403"/>
                  <a:pt x="3565" y="1403"/>
                  <a:pt x="3565" y="1403"/>
                </a:cubicBezTo>
                <a:cubicBezTo>
                  <a:pt x="3528" y="1403"/>
                  <a:pt x="3528" y="1403"/>
                  <a:pt x="3528" y="1403"/>
                </a:cubicBezTo>
                <a:cubicBezTo>
                  <a:pt x="3528" y="1259"/>
                  <a:pt x="3528" y="1259"/>
                  <a:pt x="3528" y="1259"/>
                </a:cubicBezTo>
                <a:cubicBezTo>
                  <a:pt x="3478" y="1259"/>
                  <a:pt x="3478" y="1259"/>
                  <a:pt x="3478" y="1259"/>
                </a:cubicBezTo>
                <a:cubicBezTo>
                  <a:pt x="3478" y="1245"/>
                  <a:pt x="3478" y="1245"/>
                  <a:pt x="3478" y="1245"/>
                </a:cubicBezTo>
                <a:cubicBezTo>
                  <a:pt x="3463" y="1245"/>
                  <a:pt x="3463" y="1245"/>
                  <a:pt x="3463" y="1245"/>
                </a:cubicBezTo>
                <a:cubicBezTo>
                  <a:pt x="3463" y="1255"/>
                  <a:pt x="3463" y="1255"/>
                  <a:pt x="3463" y="1255"/>
                </a:cubicBezTo>
                <a:cubicBezTo>
                  <a:pt x="3455" y="1255"/>
                  <a:pt x="3455" y="1255"/>
                  <a:pt x="3455" y="1255"/>
                </a:cubicBezTo>
                <a:cubicBezTo>
                  <a:pt x="3456" y="1252"/>
                  <a:pt x="3456" y="1248"/>
                  <a:pt x="3456" y="1245"/>
                </a:cubicBezTo>
                <a:cubicBezTo>
                  <a:pt x="3456" y="1211"/>
                  <a:pt x="3436" y="1182"/>
                  <a:pt x="3407" y="1169"/>
                </a:cubicBezTo>
                <a:cubicBezTo>
                  <a:pt x="3407" y="700"/>
                  <a:pt x="3407" y="700"/>
                  <a:pt x="3407" y="700"/>
                </a:cubicBezTo>
                <a:cubicBezTo>
                  <a:pt x="3431" y="688"/>
                  <a:pt x="3447" y="663"/>
                  <a:pt x="3447" y="634"/>
                </a:cubicBezTo>
                <a:cubicBezTo>
                  <a:pt x="3447" y="598"/>
                  <a:pt x="3421" y="567"/>
                  <a:pt x="3387" y="560"/>
                </a:cubicBezTo>
                <a:cubicBezTo>
                  <a:pt x="3383" y="430"/>
                  <a:pt x="3383" y="430"/>
                  <a:pt x="3383" y="430"/>
                </a:cubicBezTo>
                <a:cubicBezTo>
                  <a:pt x="3391" y="426"/>
                  <a:pt x="3397" y="417"/>
                  <a:pt x="3397" y="407"/>
                </a:cubicBezTo>
                <a:cubicBezTo>
                  <a:pt x="3397" y="400"/>
                  <a:pt x="3394" y="394"/>
                  <a:pt x="3390" y="389"/>
                </a:cubicBezTo>
                <a:cubicBezTo>
                  <a:pt x="3390" y="372"/>
                  <a:pt x="3390" y="372"/>
                  <a:pt x="3390" y="372"/>
                </a:cubicBezTo>
                <a:cubicBezTo>
                  <a:pt x="3382" y="372"/>
                  <a:pt x="3382" y="372"/>
                  <a:pt x="3382" y="372"/>
                </a:cubicBezTo>
                <a:cubicBezTo>
                  <a:pt x="3382" y="269"/>
                  <a:pt x="3382" y="269"/>
                  <a:pt x="3382" y="269"/>
                </a:cubicBezTo>
                <a:cubicBezTo>
                  <a:pt x="3377" y="269"/>
                  <a:pt x="3377" y="269"/>
                  <a:pt x="3377" y="269"/>
                </a:cubicBezTo>
                <a:cubicBezTo>
                  <a:pt x="3377" y="187"/>
                  <a:pt x="3377" y="187"/>
                  <a:pt x="3377" y="187"/>
                </a:cubicBezTo>
                <a:cubicBezTo>
                  <a:pt x="3377" y="187"/>
                  <a:pt x="3385" y="187"/>
                  <a:pt x="3385" y="177"/>
                </a:cubicBezTo>
                <a:cubicBezTo>
                  <a:pt x="3385" y="167"/>
                  <a:pt x="3377" y="170"/>
                  <a:pt x="3377" y="170"/>
                </a:cubicBezTo>
                <a:cubicBezTo>
                  <a:pt x="3372" y="0"/>
                  <a:pt x="3372" y="0"/>
                  <a:pt x="3372" y="0"/>
                </a:cubicBezTo>
                <a:cubicBezTo>
                  <a:pt x="3367" y="170"/>
                  <a:pt x="3367" y="170"/>
                  <a:pt x="3367" y="170"/>
                </a:cubicBezTo>
                <a:cubicBezTo>
                  <a:pt x="3367" y="170"/>
                  <a:pt x="3359" y="167"/>
                  <a:pt x="3359" y="177"/>
                </a:cubicBezTo>
                <a:cubicBezTo>
                  <a:pt x="3359" y="187"/>
                  <a:pt x="3367" y="187"/>
                  <a:pt x="3367" y="187"/>
                </a:cubicBezTo>
                <a:cubicBezTo>
                  <a:pt x="3367" y="269"/>
                  <a:pt x="3367" y="269"/>
                  <a:pt x="3367" y="269"/>
                </a:cubicBezTo>
                <a:cubicBezTo>
                  <a:pt x="3362" y="269"/>
                  <a:pt x="3362" y="269"/>
                  <a:pt x="3362" y="269"/>
                </a:cubicBezTo>
                <a:cubicBezTo>
                  <a:pt x="3362" y="372"/>
                  <a:pt x="3362" y="372"/>
                  <a:pt x="3362" y="372"/>
                </a:cubicBezTo>
                <a:cubicBezTo>
                  <a:pt x="3354" y="372"/>
                  <a:pt x="3354" y="372"/>
                  <a:pt x="3354" y="372"/>
                </a:cubicBezTo>
                <a:cubicBezTo>
                  <a:pt x="3354" y="389"/>
                  <a:pt x="3354" y="389"/>
                  <a:pt x="3354" y="389"/>
                </a:cubicBezTo>
                <a:cubicBezTo>
                  <a:pt x="3350" y="394"/>
                  <a:pt x="3347" y="400"/>
                  <a:pt x="3347" y="407"/>
                </a:cubicBezTo>
                <a:cubicBezTo>
                  <a:pt x="3347" y="417"/>
                  <a:pt x="3353" y="426"/>
                  <a:pt x="3361" y="430"/>
                </a:cubicBezTo>
                <a:cubicBezTo>
                  <a:pt x="3357" y="560"/>
                  <a:pt x="3357" y="560"/>
                  <a:pt x="3357" y="560"/>
                </a:cubicBezTo>
                <a:cubicBezTo>
                  <a:pt x="3323" y="567"/>
                  <a:pt x="3297" y="598"/>
                  <a:pt x="3297" y="634"/>
                </a:cubicBezTo>
                <a:cubicBezTo>
                  <a:pt x="3297" y="659"/>
                  <a:pt x="3310" y="682"/>
                  <a:pt x="3329" y="695"/>
                </a:cubicBezTo>
                <a:cubicBezTo>
                  <a:pt x="3329" y="1173"/>
                  <a:pt x="3329" y="1173"/>
                  <a:pt x="3329" y="1173"/>
                </a:cubicBezTo>
                <a:cubicBezTo>
                  <a:pt x="3304" y="1188"/>
                  <a:pt x="3288" y="1214"/>
                  <a:pt x="3288" y="1245"/>
                </a:cubicBezTo>
                <a:cubicBezTo>
                  <a:pt x="3288" y="1276"/>
                  <a:pt x="3304" y="1302"/>
                  <a:pt x="3329" y="1317"/>
                </a:cubicBezTo>
                <a:cubicBezTo>
                  <a:pt x="3329" y="1343"/>
                  <a:pt x="3329" y="1343"/>
                  <a:pt x="3329" y="1343"/>
                </a:cubicBezTo>
                <a:cubicBezTo>
                  <a:pt x="3287" y="1479"/>
                  <a:pt x="3287" y="1479"/>
                  <a:pt x="3287" y="1479"/>
                </a:cubicBezTo>
                <a:cubicBezTo>
                  <a:pt x="3180" y="1479"/>
                  <a:pt x="3180" y="1479"/>
                  <a:pt x="3180" y="1479"/>
                </a:cubicBezTo>
                <a:cubicBezTo>
                  <a:pt x="3180" y="1420"/>
                  <a:pt x="3180" y="1420"/>
                  <a:pt x="3180" y="1420"/>
                </a:cubicBezTo>
                <a:cubicBezTo>
                  <a:pt x="3132" y="1420"/>
                  <a:pt x="3132" y="1420"/>
                  <a:pt x="3132" y="1420"/>
                </a:cubicBezTo>
                <a:cubicBezTo>
                  <a:pt x="3132" y="1479"/>
                  <a:pt x="3132" y="1479"/>
                  <a:pt x="3132" y="1479"/>
                </a:cubicBezTo>
                <a:cubicBezTo>
                  <a:pt x="2997" y="1479"/>
                  <a:pt x="2997" y="1479"/>
                  <a:pt x="2997" y="1479"/>
                </a:cubicBezTo>
                <a:cubicBezTo>
                  <a:pt x="2997" y="1395"/>
                  <a:pt x="2997" y="1395"/>
                  <a:pt x="2997" y="1395"/>
                </a:cubicBezTo>
                <a:cubicBezTo>
                  <a:pt x="2850" y="1372"/>
                  <a:pt x="2850" y="1372"/>
                  <a:pt x="2850" y="1372"/>
                </a:cubicBezTo>
                <a:cubicBezTo>
                  <a:pt x="2850" y="1279"/>
                  <a:pt x="2850" y="1279"/>
                  <a:pt x="2850" y="1279"/>
                </a:cubicBezTo>
                <a:cubicBezTo>
                  <a:pt x="2844" y="1271"/>
                  <a:pt x="2844" y="1271"/>
                  <a:pt x="2844" y="1271"/>
                </a:cubicBezTo>
                <a:cubicBezTo>
                  <a:pt x="2844" y="1227"/>
                  <a:pt x="2844" y="1227"/>
                  <a:pt x="2844" y="1227"/>
                </a:cubicBezTo>
                <a:cubicBezTo>
                  <a:pt x="2838" y="1223"/>
                  <a:pt x="2838" y="1223"/>
                  <a:pt x="2838" y="1223"/>
                </a:cubicBezTo>
                <a:cubicBezTo>
                  <a:pt x="2838" y="1194"/>
                  <a:pt x="2838" y="1194"/>
                  <a:pt x="2838" y="1194"/>
                </a:cubicBezTo>
                <a:cubicBezTo>
                  <a:pt x="2818" y="1177"/>
                  <a:pt x="2818" y="1177"/>
                  <a:pt x="2818" y="1177"/>
                </a:cubicBezTo>
                <a:cubicBezTo>
                  <a:pt x="2803" y="1177"/>
                  <a:pt x="2803" y="1177"/>
                  <a:pt x="2803" y="1177"/>
                </a:cubicBezTo>
                <a:cubicBezTo>
                  <a:pt x="2797" y="1119"/>
                  <a:pt x="2797" y="1119"/>
                  <a:pt x="2797" y="1119"/>
                </a:cubicBezTo>
                <a:cubicBezTo>
                  <a:pt x="2791" y="1177"/>
                  <a:pt x="2791" y="1177"/>
                  <a:pt x="2791" y="1177"/>
                </a:cubicBezTo>
                <a:cubicBezTo>
                  <a:pt x="2776" y="1177"/>
                  <a:pt x="2776" y="1177"/>
                  <a:pt x="2776" y="1177"/>
                </a:cubicBezTo>
                <a:cubicBezTo>
                  <a:pt x="2756" y="1194"/>
                  <a:pt x="2756" y="1194"/>
                  <a:pt x="2756" y="1194"/>
                </a:cubicBezTo>
                <a:cubicBezTo>
                  <a:pt x="2756" y="1223"/>
                  <a:pt x="2756" y="1223"/>
                  <a:pt x="2756" y="1223"/>
                </a:cubicBezTo>
                <a:cubicBezTo>
                  <a:pt x="2750" y="1227"/>
                  <a:pt x="2750" y="1227"/>
                  <a:pt x="2750" y="1227"/>
                </a:cubicBezTo>
                <a:cubicBezTo>
                  <a:pt x="2750" y="1271"/>
                  <a:pt x="2750" y="1271"/>
                  <a:pt x="2750" y="1271"/>
                </a:cubicBezTo>
                <a:cubicBezTo>
                  <a:pt x="2744" y="1279"/>
                  <a:pt x="2744" y="1279"/>
                  <a:pt x="2744" y="1279"/>
                </a:cubicBezTo>
                <a:cubicBezTo>
                  <a:pt x="2744" y="1341"/>
                  <a:pt x="2744" y="1341"/>
                  <a:pt x="2744" y="1341"/>
                </a:cubicBezTo>
                <a:cubicBezTo>
                  <a:pt x="2744" y="1341"/>
                  <a:pt x="2733" y="1330"/>
                  <a:pt x="2701" y="1330"/>
                </a:cubicBezTo>
                <a:cubicBezTo>
                  <a:pt x="2658" y="1330"/>
                  <a:pt x="2628" y="1372"/>
                  <a:pt x="2628" y="1372"/>
                </a:cubicBezTo>
                <a:cubicBezTo>
                  <a:pt x="2572" y="1372"/>
                  <a:pt x="2572" y="1372"/>
                  <a:pt x="2572" y="1372"/>
                </a:cubicBezTo>
                <a:cubicBezTo>
                  <a:pt x="2572" y="1389"/>
                  <a:pt x="2572" y="1389"/>
                  <a:pt x="2572" y="1389"/>
                </a:cubicBezTo>
                <a:cubicBezTo>
                  <a:pt x="2553" y="1389"/>
                  <a:pt x="2553" y="1389"/>
                  <a:pt x="2553" y="1389"/>
                </a:cubicBezTo>
                <a:cubicBezTo>
                  <a:pt x="2553" y="1382"/>
                  <a:pt x="2553" y="1382"/>
                  <a:pt x="2553" y="1382"/>
                </a:cubicBezTo>
                <a:cubicBezTo>
                  <a:pt x="2510" y="1382"/>
                  <a:pt x="2510" y="1382"/>
                  <a:pt x="2510" y="1382"/>
                </a:cubicBezTo>
                <a:cubicBezTo>
                  <a:pt x="2502" y="1393"/>
                  <a:pt x="2502" y="1393"/>
                  <a:pt x="2502" y="1393"/>
                </a:cubicBezTo>
                <a:cubicBezTo>
                  <a:pt x="2478" y="1393"/>
                  <a:pt x="2478" y="1393"/>
                  <a:pt x="2478" y="1393"/>
                </a:cubicBezTo>
                <a:cubicBezTo>
                  <a:pt x="2478" y="1402"/>
                  <a:pt x="2478" y="1402"/>
                  <a:pt x="2478" y="1402"/>
                </a:cubicBezTo>
                <a:cubicBezTo>
                  <a:pt x="2470" y="1402"/>
                  <a:pt x="2470" y="1402"/>
                  <a:pt x="2470" y="1402"/>
                </a:cubicBezTo>
                <a:cubicBezTo>
                  <a:pt x="2470" y="1378"/>
                  <a:pt x="2470" y="1378"/>
                  <a:pt x="2470" y="1378"/>
                </a:cubicBezTo>
                <a:cubicBezTo>
                  <a:pt x="2443" y="1378"/>
                  <a:pt x="2443" y="1378"/>
                  <a:pt x="2443" y="1378"/>
                </a:cubicBezTo>
                <a:cubicBezTo>
                  <a:pt x="2432" y="1388"/>
                  <a:pt x="2432" y="1388"/>
                  <a:pt x="2432" y="1388"/>
                </a:cubicBezTo>
                <a:cubicBezTo>
                  <a:pt x="2417" y="1388"/>
                  <a:pt x="2417" y="1388"/>
                  <a:pt x="2417" y="1388"/>
                </a:cubicBezTo>
                <a:cubicBezTo>
                  <a:pt x="2408" y="1375"/>
                  <a:pt x="2408" y="1375"/>
                  <a:pt x="2408" y="1375"/>
                </a:cubicBezTo>
                <a:cubicBezTo>
                  <a:pt x="2393" y="1375"/>
                  <a:pt x="2393" y="1375"/>
                  <a:pt x="2393" y="1375"/>
                </a:cubicBezTo>
                <a:cubicBezTo>
                  <a:pt x="2381" y="1388"/>
                  <a:pt x="2381" y="1388"/>
                  <a:pt x="2381" y="1388"/>
                </a:cubicBezTo>
                <a:cubicBezTo>
                  <a:pt x="2365" y="1388"/>
                  <a:pt x="2365" y="1388"/>
                  <a:pt x="2365" y="1388"/>
                </a:cubicBezTo>
                <a:cubicBezTo>
                  <a:pt x="2365" y="1465"/>
                  <a:pt x="2365" y="1465"/>
                  <a:pt x="2365" y="1465"/>
                </a:cubicBezTo>
                <a:cubicBezTo>
                  <a:pt x="2310" y="1465"/>
                  <a:pt x="2310" y="1465"/>
                  <a:pt x="2310" y="1465"/>
                </a:cubicBezTo>
                <a:cubicBezTo>
                  <a:pt x="2310" y="1440"/>
                  <a:pt x="2310" y="1440"/>
                  <a:pt x="2310" y="1440"/>
                </a:cubicBezTo>
                <a:cubicBezTo>
                  <a:pt x="2284" y="1420"/>
                  <a:pt x="2284" y="1420"/>
                  <a:pt x="2284" y="1420"/>
                </a:cubicBezTo>
                <a:cubicBezTo>
                  <a:pt x="2279" y="1380"/>
                  <a:pt x="2279" y="1380"/>
                  <a:pt x="2279" y="1380"/>
                </a:cubicBezTo>
                <a:cubicBezTo>
                  <a:pt x="2273" y="1419"/>
                  <a:pt x="2273" y="1419"/>
                  <a:pt x="2273" y="1419"/>
                </a:cubicBezTo>
                <a:cubicBezTo>
                  <a:pt x="2243" y="1442"/>
                  <a:pt x="2243" y="1442"/>
                  <a:pt x="2243" y="1442"/>
                </a:cubicBezTo>
                <a:cubicBezTo>
                  <a:pt x="2243" y="1458"/>
                  <a:pt x="2243" y="1458"/>
                  <a:pt x="2243" y="1458"/>
                </a:cubicBezTo>
                <a:cubicBezTo>
                  <a:pt x="2199" y="1458"/>
                  <a:pt x="2199" y="1458"/>
                  <a:pt x="2199" y="1458"/>
                </a:cubicBezTo>
                <a:cubicBezTo>
                  <a:pt x="2199" y="1402"/>
                  <a:pt x="2199" y="1402"/>
                  <a:pt x="2199" y="1402"/>
                </a:cubicBezTo>
                <a:cubicBezTo>
                  <a:pt x="2177" y="1402"/>
                  <a:pt x="2177" y="1402"/>
                  <a:pt x="2177" y="1402"/>
                </a:cubicBezTo>
                <a:cubicBezTo>
                  <a:pt x="2177" y="1391"/>
                  <a:pt x="2177" y="1391"/>
                  <a:pt x="2177" y="1391"/>
                </a:cubicBezTo>
                <a:cubicBezTo>
                  <a:pt x="2152" y="1391"/>
                  <a:pt x="2152" y="1391"/>
                  <a:pt x="2152" y="1391"/>
                </a:cubicBezTo>
                <a:cubicBezTo>
                  <a:pt x="2152" y="1410"/>
                  <a:pt x="2152" y="1410"/>
                  <a:pt x="2152" y="1410"/>
                </a:cubicBezTo>
                <a:cubicBezTo>
                  <a:pt x="2139" y="1410"/>
                  <a:pt x="2139" y="1410"/>
                  <a:pt x="2139" y="1410"/>
                </a:cubicBezTo>
                <a:cubicBezTo>
                  <a:pt x="2139" y="1371"/>
                  <a:pt x="2139" y="1371"/>
                  <a:pt x="2139" y="1371"/>
                </a:cubicBezTo>
                <a:cubicBezTo>
                  <a:pt x="2093" y="1371"/>
                  <a:pt x="2093" y="1371"/>
                  <a:pt x="2093" y="1371"/>
                </a:cubicBezTo>
                <a:cubicBezTo>
                  <a:pt x="2093" y="1436"/>
                  <a:pt x="2093" y="1436"/>
                  <a:pt x="2093" y="1436"/>
                </a:cubicBezTo>
                <a:cubicBezTo>
                  <a:pt x="2077" y="1436"/>
                  <a:pt x="2077" y="1436"/>
                  <a:pt x="2077" y="1436"/>
                </a:cubicBezTo>
                <a:cubicBezTo>
                  <a:pt x="2077" y="1454"/>
                  <a:pt x="2077" y="1454"/>
                  <a:pt x="2077" y="1454"/>
                </a:cubicBezTo>
                <a:cubicBezTo>
                  <a:pt x="2068" y="1454"/>
                  <a:pt x="2068" y="1454"/>
                  <a:pt x="2068" y="1454"/>
                </a:cubicBezTo>
                <a:cubicBezTo>
                  <a:pt x="2068" y="1463"/>
                  <a:pt x="2068" y="1463"/>
                  <a:pt x="2068" y="1463"/>
                </a:cubicBezTo>
                <a:cubicBezTo>
                  <a:pt x="2055" y="1463"/>
                  <a:pt x="2055" y="1463"/>
                  <a:pt x="2055" y="1463"/>
                </a:cubicBezTo>
                <a:cubicBezTo>
                  <a:pt x="2055" y="1454"/>
                  <a:pt x="2055" y="1454"/>
                  <a:pt x="2055" y="1454"/>
                </a:cubicBezTo>
                <a:cubicBezTo>
                  <a:pt x="2033" y="1454"/>
                  <a:pt x="2033" y="1454"/>
                  <a:pt x="2033" y="1454"/>
                </a:cubicBezTo>
                <a:cubicBezTo>
                  <a:pt x="2033" y="1462"/>
                  <a:pt x="2033" y="1462"/>
                  <a:pt x="2033" y="1462"/>
                </a:cubicBezTo>
                <a:cubicBezTo>
                  <a:pt x="2004" y="1462"/>
                  <a:pt x="2004" y="1462"/>
                  <a:pt x="2004" y="1462"/>
                </a:cubicBezTo>
                <a:cubicBezTo>
                  <a:pt x="2004" y="1471"/>
                  <a:pt x="2004" y="1471"/>
                  <a:pt x="2004" y="1471"/>
                </a:cubicBezTo>
                <a:cubicBezTo>
                  <a:pt x="1996" y="1471"/>
                  <a:pt x="1996" y="1471"/>
                  <a:pt x="1996" y="1471"/>
                </a:cubicBezTo>
                <a:cubicBezTo>
                  <a:pt x="1996" y="1463"/>
                  <a:pt x="1996" y="1463"/>
                  <a:pt x="1996" y="1463"/>
                </a:cubicBezTo>
                <a:cubicBezTo>
                  <a:pt x="1983" y="1463"/>
                  <a:pt x="1983" y="1463"/>
                  <a:pt x="1983" y="1463"/>
                </a:cubicBezTo>
                <a:cubicBezTo>
                  <a:pt x="1983" y="1479"/>
                  <a:pt x="1983" y="1479"/>
                  <a:pt x="1983" y="1479"/>
                </a:cubicBezTo>
                <a:cubicBezTo>
                  <a:pt x="1975" y="1479"/>
                  <a:pt x="1975" y="1479"/>
                  <a:pt x="1975" y="1479"/>
                </a:cubicBezTo>
                <a:cubicBezTo>
                  <a:pt x="1975" y="1343"/>
                  <a:pt x="1975" y="1343"/>
                  <a:pt x="1975" y="1343"/>
                </a:cubicBezTo>
                <a:cubicBezTo>
                  <a:pt x="1952" y="1343"/>
                  <a:pt x="1952" y="1343"/>
                  <a:pt x="1952" y="1343"/>
                </a:cubicBezTo>
                <a:cubicBezTo>
                  <a:pt x="1952" y="1352"/>
                  <a:pt x="1952" y="1352"/>
                  <a:pt x="1952" y="1352"/>
                </a:cubicBezTo>
                <a:cubicBezTo>
                  <a:pt x="1943" y="1352"/>
                  <a:pt x="1943" y="1352"/>
                  <a:pt x="1943" y="1352"/>
                </a:cubicBezTo>
                <a:cubicBezTo>
                  <a:pt x="1935" y="1335"/>
                  <a:pt x="1935" y="1335"/>
                  <a:pt x="1935" y="1335"/>
                </a:cubicBezTo>
                <a:cubicBezTo>
                  <a:pt x="1921" y="1335"/>
                  <a:pt x="1921" y="1335"/>
                  <a:pt x="1921" y="1335"/>
                </a:cubicBezTo>
                <a:cubicBezTo>
                  <a:pt x="1912" y="1352"/>
                  <a:pt x="1912" y="1352"/>
                  <a:pt x="1912" y="1352"/>
                </a:cubicBezTo>
                <a:cubicBezTo>
                  <a:pt x="1877" y="1352"/>
                  <a:pt x="1877" y="1352"/>
                  <a:pt x="1877" y="1352"/>
                </a:cubicBezTo>
                <a:cubicBezTo>
                  <a:pt x="1877" y="1456"/>
                  <a:pt x="1877" y="1456"/>
                  <a:pt x="1877" y="1456"/>
                </a:cubicBezTo>
                <a:cubicBezTo>
                  <a:pt x="1805" y="1456"/>
                  <a:pt x="1805" y="1456"/>
                  <a:pt x="1805" y="1456"/>
                </a:cubicBezTo>
                <a:cubicBezTo>
                  <a:pt x="1791" y="1442"/>
                  <a:pt x="1791" y="1442"/>
                  <a:pt x="1791" y="1442"/>
                </a:cubicBezTo>
                <a:cubicBezTo>
                  <a:pt x="1781" y="1452"/>
                  <a:pt x="1781" y="1452"/>
                  <a:pt x="1781" y="1452"/>
                </a:cubicBezTo>
                <a:cubicBezTo>
                  <a:pt x="1771" y="1452"/>
                  <a:pt x="1771" y="1452"/>
                  <a:pt x="1771" y="1452"/>
                </a:cubicBezTo>
                <a:cubicBezTo>
                  <a:pt x="1756" y="1438"/>
                  <a:pt x="1756" y="1438"/>
                  <a:pt x="1756" y="1438"/>
                </a:cubicBezTo>
                <a:cubicBezTo>
                  <a:pt x="1744" y="1438"/>
                  <a:pt x="1744" y="1438"/>
                  <a:pt x="1744" y="1438"/>
                </a:cubicBezTo>
                <a:cubicBezTo>
                  <a:pt x="1731" y="1448"/>
                  <a:pt x="1731" y="1448"/>
                  <a:pt x="1731" y="1448"/>
                </a:cubicBezTo>
                <a:cubicBezTo>
                  <a:pt x="1699" y="1448"/>
                  <a:pt x="1699" y="1448"/>
                  <a:pt x="1699" y="1448"/>
                </a:cubicBezTo>
                <a:cubicBezTo>
                  <a:pt x="1699" y="1438"/>
                  <a:pt x="1699" y="1438"/>
                  <a:pt x="1699" y="1438"/>
                </a:cubicBezTo>
                <a:cubicBezTo>
                  <a:pt x="1673" y="1438"/>
                  <a:pt x="1673" y="1438"/>
                  <a:pt x="1673" y="1438"/>
                </a:cubicBezTo>
                <a:cubicBezTo>
                  <a:pt x="1673" y="1470"/>
                  <a:pt x="1673" y="1470"/>
                  <a:pt x="1673" y="1470"/>
                </a:cubicBezTo>
                <a:cubicBezTo>
                  <a:pt x="1656" y="1470"/>
                  <a:pt x="1656" y="1470"/>
                  <a:pt x="1656" y="1470"/>
                </a:cubicBezTo>
                <a:cubicBezTo>
                  <a:pt x="1656" y="1459"/>
                  <a:pt x="1656" y="1459"/>
                  <a:pt x="1656" y="1459"/>
                </a:cubicBezTo>
                <a:cubicBezTo>
                  <a:pt x="1619" y="1459"/>
                  <a:pt x="1619" y="1459"/>
                  <a:pt x="1619" y="1459"/>
                </a:cubicBezTo>
                <a:cubicBezTo>
                  <a:pt x="1619" y="1448"/>
                  <a:pt x="1619" y="1448"/>
                  <a:pt x="1619" y="1448"/>
                </a:cubicBezTo>
                <a:cubicBezTo>
                  <a:pt x="1587" y="1448"/>
                  <a:pt x="1587" y="1448"/>
                  <a:pt x="1587" y="1448"/>
                </a:cubicBezTo>
                <a:cubicBezTo>
                  <a:pt x="1587" y="1459"/>
                  <a:pt x="1587" y="1459"/>
                  <a:pt x="1587" y="1459"/>
                </a:cubicBezTo>
                <a:cubicBezTo>
                  <a:pt x="1563" y="1459"/>
                  <a:pt x="1563" y="1459"/>
                  <a:pt x="1563" y="1459"/>
                </a:cubicBezTo>
                <a:cubicBezTo>
                  <a:pt x="1563" y="1407"/>
                  <a:pt x="1563" y="1407"/>
                  <a:pt x="1563" y="1407"/>
                </a:cubicBezTo>
                <a:cubicBezTo>
                  <a:pt x="1531" y="1394"/>
                  <a:pt x="1531" y="1394"/>
                  <a:pt x="1531" y="1394"/>
                </a:cubicBezTo>
                <a:cubicBezTo>
                  <a:pt x="1531" y="1408"/>
                  <a:pt x="1531" y="1408"/>
                  <a:pt x="1531" y="1408"/>
                </a:cubicBezTo>
                <a:cubicBezTo>
                  <a:pt x="1524" y="1408"/>
                  <a:pt x="1524" y="1408"/>
                  <a:pt x="1524" y="1408"/>
                </a:cubicBezTo>
                <a:cubicBezTo>
                  <a:pt x="1524" y="1331"/>
                  <a:pt x="1524" y="1331"/>
                  <a:pt x="1524" y="1331"/>
                </a:cubicBezTo>
                <a:cubicBezTo>
                  <a:pt x="1507" y="1331"/>
                  <a:pt x="1507" y="1331"/>
                  <a:pt x="1507" y="1331"/>
                </a:cubicBezTo>
                <a:cubicBezTo>
                  <a:pt x="1507" y="1308"/>
                  <a:pt x="1507" y="1308"/>
                  <a:pt x="1507" y="1308"/>
                </a:cubicBezTo>
                <a:cubicBezTo>
                  <a:pt x="1479" y="1308"/>
                  <a:pt x="1479" y="1308"/>
                  <a:pt x="1479" y="1308"/>
                </a:cubicBezTo>
                <a:cubicBezTo>
                  <a:pt x="1479" y="1282"/>
                  <a:pt x="1479" y="1282"/>
                  <a:pt x="1479" y="1282"/>
                </a:cubicBezTo>
                <a:cubicBezTo>
                  <a:pt x="1465" y="1282"/>
                  <a:pt x="1465" y="1282"/>
                  <a:pt x="1465" y="1282"/>
                </a:cubicBezTo>
                <a:cubicBezTo>
                  <a:pt x="1465" y="1308"/>
                  <a:pt x="1465" y="1308"/>
                  <a:pt x="1465" y="1308"/>
                </a:cubicBezTo>
                <a:cubicBezTo>
                  <a:pt x="1443" y="1308"/>
                  <a:pt x="1443" y="1308"/>
                  <a:pt x="1443" y="1308"/>
                </a:cubicBezTo>
                <a:cubicBezTo>
                  <a:pt x="1443" y="1266"/>
                  <a:pt x="1443" y="1266"/>
                  <a:pt x="1443" y="1266"/>
                </a:cubicBezTo>
                <a:cubicBezTo>
                  <a:pt x="1443" y="1266"/>
                  <a:pt x="1412" y="1232"/>
                  <a:pt x="1389" y="1232"/>
                </a:cubicBezTo>
                <a:cubicBezTo>
                  <a:pt x="1367" y="1232"/>
                  <a:pt x="1337" y="1270"/>
                  <a:pt x="1337" y="1270"/>
                </a:cubicBezTo>
                <a:cubicBezTo>
                  <a:pt x="1337" y="1359"/>
                  <a:pt x="1337" y="1359"/>
                  <a:pt x="1337" y="1359"/>
                </a:cubicBezTo>
                <a:cubicBezTo>
                  <a:pt x="1315" y="1359"/>
                  <a:pt x="1315" y="1359"/>
                  <a:pt x="1315" y="1359"/>
                </a:cubicBezTo>
                <a:cubicBezTo>
                  <a:pt x="1315" y="1418"/>
                  <a:pt x="1315" y="1418"/>
                  <a:pt x="1315" y="1418"/>
                </a:cubicBezTo>
                <a:cubicBezTo>
                  <a:pt x="1275" y="1432"/>
                  <a:pt x="1275" y="1432"/>
                  <a:pt x="1275" y="1432"/>
                </a:cubicBezTo>
                <a:cubicBezTo>
                  <a:pt x="1275" y="1446"/>
                  <a:pt x="1275" y="1446"/>
                  <a:pt x="1275" y="1446"/>
                </a:cubicBezTo>
                <a:cubicBezTo>
                  <a:pt x="1267" y="1446"/>
                  <a:pt x="1267" y="1446"/>
                  <a:pt x="1267" y="1446"/>
                </a:cubicBezTo>
                <a:cubicBezTo>
                  <a:pt x="1267" y="1422"/>
                  <a:pt x="1267" y="1422"/>
                  <a:pt x="1267" y="1422"/>
                </a:cubicBezTo>
                <a:cubicBezTo>
                  <a:pt x="1253" y="1422"/>
                  <a:pt x="1253" y="1422"/>
                  <a:pt x="1253" y="1422"/>
                </a:cubicBezTo>
                <a:cubicBezTo>
                  <a:pt x="1235" y="1395"/>
                  <a:pt x="1235" y="1395"/>
                  <a:pt x="1235" y="1395"/>
                </a:cubicBezTo>
                <a:cubicBezTo>
                  <a:pt x="1213" y="1416"/>
                  <a:pt x="1213" y="1416"/>
                  <a:pt x="1213" y="1416"/>
                </a:cubicBezTo>
                <a:cubicBezTo>
                  <a:pt x="1213" y="1399"/>
                  <a:pt x="1213" y="1399"/>
                  <a:pt x="1213" y="1399"/>
                </a:cubicBezTo>
                <a:cubicBezTo>
                  <a:pt x="1200" y="1399"/>
                  <a:pt x="1200" y="1399"/>
                  <a:pt x="1200" y="1399"/>
                </a:cubicBezTo>
                <a:cubicBezTo>
                  <a:pt x="1200" y="1410"/>
                  <a:pt x="1200" y="1410"/>
                  <a:pt x="1200" y="1410"/>
                </a:cubicBezTo>
                <a:cubicBezTo>
                  <a:pt x="1189" y="1410"/>
                  <a:pt x="1189" y="1410"/>
                  <a:pt x="1189" y="1410"/>
                </a:cubicBezTo>
                <a:cubicBezTo>
                  <a:pt x="1189" y="1392"/>
                  <a:pt x="1189" y="1392"/>
                  <a:pt x="1189" y="1392"/>
                </a:cubicBezTo>
                <a:cubicBezTo>
                  <a:pt x="1164" y="1392"/>
                  <a:pt x="1164" y="1392"/>
                  <a:pt x="1164" y="1392"/>
                </a:cubicBezTo>
                <a:cubicBezTo>
                  <a:pt x="1164" y="1402"/>
                  <a:pt x="1164" y="1402"/>
                  <a:pt x="1164" y="1402"/>
                </a:cubicBezTo>
                <a:cubicBezTo>
                  <a:pt x="1155" y="1402"/>
                  <a:pt x="1155" y="1402"/>
                  <a:pt x="1155" y="1402"/>
                </a:cubicBezTo>
                <a:cubicBezTo>
                  <a:pt x="1155" y="1418"/>
                  <a:pt x="1155" y="1418"/>
                  <a:pt x="1155" y="1418"/>
                </a:cubicBezTo>
                <a:cubicBezTo>
                  <a:pt x="1133" y="1418"/>
                  <a:pt x="1133" y="1418"/>
                  <a:pt x="1133" y="1418"/>
                </a:cubicBezTo>
                <a:cubicBezTo>
                  <a:pt x="1133" y="1397"/>
                  <a:pt x="1133" y="1397"/>
                  <a:pt x="1133" y="1397"/>
                </a:cubicBezTo>
                <a:cubicBezTo>
                  <a:pt x="1123" y="1397"/>
                  <a:pt x="1123" y="1397"/>
                  <a:pt x="1123" y="1397"/>
                </a:cubicBezTo>
                <a:cubicBezTo>
                  <a:pt x="1112" y="1386"/>
                  <a:pt x="1112" y="1386"/>
                  <a:pt x="1112" y="1386"/>
                </a:cubicBezTo>
                <a:cubicBezTo>
                  <a:pt x="1104" y="1391"/>
                  <a:pt x="1104" y="1391"/>
                  <a:pt x="1104" y="1391"/>
                </a:cubicBezTo>
                <a:cubicBezTo>
                  <a:pt x="1095" y="1391"/>
                  <a:pt x="1095" y="1391"/>
                  <a:pt x="1095" y="1391"/>
                </a:cubicBezTo>
                <a:cubicBezTo>
                  <a:pt x="1076" y="1368"/>
                  <a:pt x="1076" y="1368"/>
                  <a:pt x="1076" y="1368"/>
                </a:cubicBezTo>
                <a:cubicBezTo>
                  <a:pt x="1063" y="1390"/>
                  <a:pt x="1063" y="1390"/>
                  <a:pt x="1063" y="1390"/>
                </a:cubicBezTo>
                <a:cubicBezTo>
                  <a:pt x="1051" y="1390"/>
                  <a:pt x="1051" y="1390"/>
                  <a:pt x="1051" y="1390"/>
                </a:cubicBezTo>
                <a:cubicBezTo>
                  <a:pt x="1051" y="1371"/>
                  <a:pt x="1051" y="1371"/>
                  <a:pt x="1051" y="1371"/>
                </a:cubicBezTo>
                <a:cubicBezTo>
                  <a:pt x="1031" y="1371"/>
                  <a:pt x="1031" y="1371"/>
                  <a:pt x="1031" y="1371"/>
                </a:cubicBezTo>
                <a:cubicBezTo>
                  <a:pt x="1031" y="1391"/>
                  <a:pt x="1031" y="1391"/>
                  <a:pt x="1031" y="1391"/>
                </a:cubicBezTo>
                <a:cubicBezTo>
                  <a:pt x="1020" y="1403"/>
                  <a:pt x="1020" y="1403"/>
                  <a:pt x="1020" y="1403"/>
                </a:cubicBezTo>
                <a:cubicBezTo>
                  <a:pt x="1012" y="1403"/>
                  <a:pt x="1012" y="1403"/>
                  <a:pt x="1012" y="1403"/>
                </a:cubicBezTo>
                <a:cubicBezTo>
                  <a:pt x="1012" y="1376"/>
                  <a:pt x="1012" y="1376"/>
                  <a:pt x="1012" y="1376"/>
                </a:cubicBezTo>
                <a:cubicBezTo>
                  <a:pt x="999" y="1376"/>
                  <a:pt x="999" y="1376"/>
                  <a:pt x="999" y="1376"/>
                </a:cubicBezTo>
                <a:cubicBezTo>
                  <a:pt x="988" y="1359"/>
                  <a:pt x="988" y="1359"/>
                  <a:pt x="988" y="1359"/>
                </a:cubicBezTo>
                <a:cubicBezTo>
                  <a:pt x="969" y="1382"/>
                  <a:pt x="969" y="1382"/>
                  <a:pt x="969" y="1382"/>
                </a:cubicBezTo>
                <a:cubicBezTo>
                  <a:pt x="969" y="1224"/>
                  <a:pt x="969" y="1224"/>
                  <a:pt x="969" y="1224"/>
                </a:cubicBezTo>
                <a:cubicBezTo>
                  <a:pt x="943" y="1224"/>
                  <a:pt x="943" y="1224"/>
                  <a:pt x="943" y="1224"/>
                </a:cubicBezTo>
                <a:cubicBezTo>
                  <a:pt x="943" y="1212"/>
                  <a:pt x="943" y="1212"/>
                  <a:pt x="943" y="1212"/>
                </a:cubicBezTo>
                <a:cubicBezTo>
                  <a:pt x="969" y="1212"/>
                  <a:pt x="969" y="1212"/>
                  <a:pt x="969" y="1212"/>
                </a:cubicBezTo>
                <a:cubicBezTo>
                  <a:pt x="969" y="1204"/>
                  <a:pt x="969" y="1204"/>
                  <a:pt x="969" y="1204"/>
                </a:cubicBezTo>
                <a:cubicBezTo>
                  <a:pt x="847" y="1204"/>
                  <a:pt x="847" y="1204"/>
                  <a:pt x="847" y="1204"/>
                </a:cubicBezTo>
                <a:cubicBezTo>
                  <a:pt x="847" y="1211"/>
                  <a:pt x="847" y="1211"/>
                  <a:pt x="847" y="1211"/>
                </a:cubicBezTo>
                <a:cubicBezTo>
                  <a:pt x="857" y="1211"/>
                  <a:pt x="857" y="1211"/>
                  <a:pt x="857" y="1211"/>
                </a:cubicBezTo>
                <a:cubicBezTo>
                  <a:pt x="857" y="1224"/>
                  <a:pt x="857" y="1224"/>
                  <a:pt x="857" y="1224"/>
                </a:cubicBezTo>
                <a:cubicBezTo>
                  <a:pt x="843" y="1224"/>
                  <a:pt x="843" y="1224"/>
                  <a:pt x="843" y="1224"/>
                </a:cubicBezTo>
                <a:cubicBezTo>
                  <a:pt x="843" y="1375"/>
                  <a:pt x="843" y="1375"/>
                  <a:pt x="843" y="1375"/>
                </a:cubicBezTo>
                <a:cubicBezTo>
                  <a:pt x="828" y="1375"/>
                  <a:pt x="828" y="1375"/>
                  <a:pt x="828" y="1375"/>
                </a:cubicBezTo>
                <a:cubicBezTo>
                  <a:pt x="828" y="1387"/>
                  <a:pt x="828" y="1387"/>
                  <a:pt x="828" y="1387"/>
                </a:cubicBezTo>
                <a:cubicBezTo>
                  <a:pt x="816" y="1387"/>
                  <a:pt x="816" y="1387"/>
                  <a:pt x="816" y="1387"/>
                </a:cubicBezTo>
                <a:cubicBezTo>
                  <a:pt x="816" y="1403"/>
                  <a:pt x="816" y="1403"/>
                  <a:pt x="816" y="1403"/>
                </a:cubicBezTo>
                <a:cubicBezTo>
                  <a:pt x="804" y="1403"/>
                  <a:pt x="804" y="1403"/>
                  <a:pt x="804" y="1403"/>
                </a:cubicBezTo>
                <a:cubicBezTo>
                  <a:pt x="787" y="1394"/>
                  <a:pt x="787" y="1394"/>
                  <a:pt x="787" y="1394"/>
                </a:cubicBezTo>
                <a:cubicBezTo>
                  <a:pt x="787" y="1194"/>
                  <a:pt x="787" y="1194"/>
                  <a:pt x="787" y="1194"/>
                </a:cubicBezTo>
                <a:cubicBezTo>
                  <a:pt x="691" y="1194"/>
                  <a:pt x="691" y="1194"/>
                  <a:pt x="691" y="1194"/>
                </a:cubicBezTo>
                <a:cubicBezTo>
                  <a:pt x="691" y="1427"/>
                  <a:pt x="691" y="1427"/>
                  <a:pt x="691" y="1427"/>
                </a:cubicBezTo>
                <a:cubicBezTo>
                  <a:pt x="664" y="1427"/>
                  <a:pt x="664" y="1427"/>
                  <a:pt x="664" y="1427"/>
                </a:cubicBezTo>
                <a:cubicBezTo>
                  <a:pt x="664" y="1446"/>
                  <a:pt x="664" y="1446"/>
                  <a:pt x="664" y="1446"/>
                </a:cubicBezTo>
                <a:cubicBezTo>
                  <a:pt x="640" y="1446"/>
                  <a:pt x="640" y="1446"/>
                  <a:pt x="640" y="1446"/>
                </a:cubicBezTo>
                <a:cubicBezTo>
                  <a:pt x="640" y="1436"/>
                  <a:pt x="640" y="1436"/>
                  <a:pt x="640" y="1436"/>
                </a:cubicBezTo>
                <a:cubicBezTo>
                  <a:pt x="625" y="1436"/>
                  <a:pt x="625" y="1436"/>
                  <a:pt x="625" y="1436"/>
                </a:cubicBezTo>
                <a:cubicBezTo>
                  <a:pt x="625" y="1238"/>
                  <a:pt x="625" y="1238"/>
                  <a:pt x="625" y="1238"/>
                </a:cubicBezTo>
                <a:cubicBezTo>
                  <a:pt x="601" y="1238"/>
                  <a:pt x="601" y="1238"/>
                  <a:pt x="601" y="1238"/>
                </a:cubicBezTo>
                <a:cubicBezTo>
                  <a:pt x="601" y="1228"/>
                  <a:pt x="601" y="1228"/>
                  <a:pt x="601" y="1228"/>
                </a:cubicBezTo>
                <a:cubicBezTo>
                  <a:pt x="536" y="1228"/>
                  <a:pt x="536" y="1228"/>
                  <a:pt x="536" y="1228"/>
                </a:cubicBezTo>
                <a:cubicBezTo>
                  <a:pt x="536" y="1242"/>
                  <a:pt x="536" y="1242"/>
                  <a:pt x="536" y="1242"/>
                </a:cubicBezTo>
                <a:cubicBezTo>
                  <a:pt x="515" y="1242"/>
                  <a:pt x="515" y="1242"/>
                  <a:pt x="515" y="1242"/>
                </a:cubicBezTo>
                <a:cubicBezTo>
                  <a:pt x="515" y="1227"/>
                  <a:pt x="515" y="1227"/>
                  <a:pt x="515" y="1227"/>
                </a:cubicBezTo>
                <a:cubicBezTo>
                  <a:pt x="501" y="1227"/>
                  <a:pt x="501" y="1227"/>
                  <a:pt x="501" y="1227"/>
                </a:cubicBezTo>
                <a:cubicBezTo>
                  <a:pt x="501" y="1227"/>
                  <a:pt x="487" y="1170"/>
                  <a:pt x="456" y="1170"/>
                </a:cubicBezTo>
                <a:cubicBezTo>
                  <a:pt x="425" y="1170"/>
                  <a:pt x="401" y="1224"/>
                  <a:pt x="401" y="1224"/>
                </a:cubicBezTo>
                <a:cubicBezTo>
                  <a:pt x="392" y="1224"/>
                  <a:pt x="392" y="1224"/>
                  <a:pt x="392" y="1224"/>
                </a:cubicBezTo>
                <a:cubicBezTo>
                  <a:pt x="392" y="1243"/>
                  <a:pt x="392" y="1243"/>
                  <a:pt x="392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373" y="1234"/>
                  <a:pt x="373" y="1234"/>
                  <a:pt x="373" y="1234"/>
                </a:cubicBezTo>
                <a:cubicBezTo>
                  <a:pt x="320" y="1234"/>
                  <a:pt x="320" y="1234"/>
                  <a:pt x="320" y="1234"/>
                </a:cubicBezTo>
                <a:cubicBezTo>
                  <a:pt x="320" y="1246"/>
                  <a:pt x="320" y="1246"/>
                  <a:pt x="320" y="1246"/>
                </a:cubicBezTo>
                <a:cubicBezTo>
                  <a:pt x="303" y="1246"/>
                  <a:pt x="303" y="1246"/>
                  <a:pt x="303" y="1246"/>
                </a:cubicBezTo>
                <a:cubicBezTo>
                  <a:pt x="288" y="1257"/>
                  <a:pt x="288" y="1257"/>
                  <a:pt x="288" y="1257"/>
                </a:cubicBezTo>
                <a:cubicBezTo>
                  <a:pt x="288" y="1331"/>
                  <a:pt x="288" y="1331"/>
                  <a:pt x="288" y="1331"/>
                </a:cubicBezTo>
                <a:cubicBezTo>
                  <a:pt x="268" y="1331"/>
                  <a:pt x="268" y="1331"/>
                  <a:pt x="268" y="1331"/>
                </a:cubicBezTo>
                <a:cubicBezTo>
                  <a:pt x="268" y="1373"/>
                  <a:pt x="268" y="1373"/>
                  <a:pt x="268" y="1373"/>
                </a:cubicBezTo>
                <a:cubicBezTo>
                  <a:pt x="252" y="1373"/>
                  <a:pt x="252" y="1373"/>
                  <a:pt x="252" y="1373"/>
                </a:cubicBezTo>
                <a:cubicBezTo>
                  <a:pt x="252" y="1325"/>
                  <a:pt x="252" y="1325"/>
                  <a:pt x="252" y="1325"/>
                </a:cubicBezTo>
                <a:cubicBezTo>
                  <a:pt x="236" y="1325"/>
                  <a:pt x="236" y="1325"/>
                  <a:pt x="236" y="1325"/>
                </a:cubicBezTo>
                <a:cubicBezTo>
                  <a:pt x="236" y="1342"/>
                  <a:pt x="236" y="1342"/>
                  <a:pt x="236" y="1342"/>
                </a:cubicBezTo>
                <a:cubicBezTo>
                  <a:pt x="218" y="1342"/>
                  <a:pt x="218" y="1342"/>
                  <a:pt x="218" y="1342"/>
                </a:cubicBezTo>
                <a:cubicBezTo>
                  <a:pt x="218" y="1331"/>
                  <a:pt x="218" y="1331"/>
                  <a:pt x="218" y="1331"/>
                </a:cubicBezTo>
                <a:cubicBezTo>
                  <a:pt x="195" y="1331"/>
                  <a:pt x="195" y="1331"/>
                  <a:pt x="195" y="1331"/>
                </a:cubicBezTo>
                <a:cubicBezTo>
                  <a:pt x="195" y="1312"/>
                  <a:pt x="195" y="1312"/>
                  <a:pt x="195" y="1312"/>
                </a:cubicBezTo>
                <a:cubicBezTo>
                  <a:pt x="182" y="1299"/>
                  <a:pt x="182" y="1299"/>
                  <a:pt x="182" y="1299"/>
                </a:cubicBezTo>
                <a:cubicBezTo>
                  <a:pt x="168" y="1283"/>
                  <a:pt x="168" y="1283"/>
                  <a:pt x="168" y="1283"/>
                </a:cubicBezTo>
                <a:cubicBezTo>
                  <a:pt x="134" y="1283"/>
                  <a:pt x="134" y="1283"/>
                  <a:pt x="134" y="1283"/>
                </a:cubicBezTo>
                <a:cubicBezTo>
                  <a:pt x="102" y="1307"/>
                  <a:pt x="102" y="1307"/>
                  <a:pt x="102" y="1307"/>
                </a:cubicBezTo>
                <a:cubicBezTo>
                  <a:pt x="78" y="1307"/>
                  <a:pt x="78" y="1307"/>
                  <a:pt x="78" y="1307"/>
                </a:cubicBezTo>
                <a:cubicBezTo>
                  <a:pt x="78" y="1401"/>
                  <a:pt x="78" y="1401"/>
                  <a:pt x="78" y="1401"/>
                </a:cubicBezTo>
                <a:cubicBezTo>
                  <a:pt x="56" y="1357"/>
                  <a:pt x="56" y="1357"/>
                  <a:pt x="56" y="1357"/>
                </a:cubicBezTo>
                <a:cubicBezTo>
                  <a:pt x="56" y="1333"/>
                  <a:pt x="56" y="1333"/>
                  <a:pt x="56" y="1333"/>
                </a:cubicBezTo>
                <a:cubicBezTo>
                  <a:pt x="0" y="1333"/>
                  <a:pt x="0" y="1333"/>
                  <a:pt x="0" y="1333"/>
                </a:cubicBezTo>
                <a:cubicBezTo>
                  <a:pt x="0" y="1542"/>
                  <a:pt x="0" y="1542"/>
                  <a:pt x="0" y="1542"/>
                </a:cubicBezTo>
                <a:cubicBezTo>
                  <a:pt x="8000" y="1542"/>
                  <a:pt x="8000" y="1542"/>
                  <a:pt x="8000" y="1542"/>
                </a:cubicBezTo>
                <a:cubicBezTo>
                  <a:pt x="8000" y="1472"/>
                  <a:pt x="8000" y="1472"/>
                  <a:pt x="8000" y="1472"/>
                </a:cubicBezTo>
                <a:lnTo>
                  <a:pt x="7978" y="1472"/>
                </a:lnTo>
                <a:close/>
                <a:moveTo>
                  <a:pt x="3369" y="1457"/>
                </a:moveTo>
                <a:cubicBezTo>
                  <a:pt x="3356" y="1457"/>
                  <a:pt x="3356" y="1457"/>
                  <a:pt x="3356" y="1457"/>
                </a:cubicBezTo>
                <a:cubicBezTo>
                  <a:pt x="3356" y="1408"/>
                  <a:pt x="3356" y="1408"/>
                  <a:pt x="3356" y="1408"/>
                </a:cubicBezTo>
                <a:cubicBezTo>
                  <a:pt x="3369" y="1408"/>
                  <a:pt x="3369" y="1408"/>
                  <a:pt x="3369" y="1408"/>
                </a:cubicBezTo>
                <a:lnTo>
                  <a:pt x="3369" y="1457"/>
                </a:lnTo>
                <a:close/>
                <a:moveTo>
                  <a:pt x="3369" y="1389"/>
                </a:moveTo>
                <a:cubicBezTo>
                  <a:pt x="3356" y="1389"/>
                  <a:pt x="3356" y="1389"/>
                  <a:pt x="3356" y="1389"/>
                </a:cubicBezTo>
                <a:cubicBezTo>
                  <a:pt x="3356" y="1335"/>
                  <a:pt x="3356" y="1335"/>
                  <a:pt x="3356" y="1335"/>
                </a:cubicBezTo>
                <a:cubicBezTo>
                  <a:pt x="3369" y="1335"/>
                  <a:pt x="3369" y="1335"/>
                  <a:pt x="3369" y="1335"/>
                </a:cubicBezTo>
                <a:lnTo>
                  <a:pt x="3369" y="1389"/>
                </a:lnTo>
                <a:close/>
                <a:moveTo>
                  <a:pt x="3356" y="1141"/>
                </a:moveTo>
                <a:cubicBezTo>
                  <a:pt x="3356" y="1098"/>
                  <a:pt x="3356" y="1098"/>
                  <a:pt x="3356" y="1098"/>
                </a:cubicBezTo>
                <a:cubicBezTo>
                  <a:pt x="3356" y="1098"/>
                  <a:pt x="3373" y="1103"/>
                  <a:pt x="3373" y="1120"/>
                </a:cubicBezTo>
                <a:cubicBezTo>
                  <a:pt x="3373" y="1136"/>
                  <a:pt x="3356" y="1141"/>
                  <a:pt x="3356" y="1141"/>
                </a:cubicBezTo>
                <a:close/>
                <a:moveTo>
                  <a:pt x="3356" y="1060"/>
                </a:moveTo>
                <a:cubicBezTo>
                  <a:pt x="3356" y="1024"/>
                  <a:pt x="3356" y="1024"/>
                  <a:pt x="3356" y="1024"/>
                </a:cubicBezTo>
                <a:cubicBezTo>
                  <a:pt x="3356" y="1024"/>
                  <a:pt x="3373" y="1029"/>
                  <a:pt x="3373" y="1042"/>
                </a:cubicBezTo>
                <a:cubicBezTo>
                  <a:pt x="3373" y="1055"/>
                  <a:pt x="3356" y="1060"/>
                  <a:pt x="3356" y="1060"/>
                </a:cubicBezTo>
                <a:close/>
                <a:moveTo>
                  <a:pt x="3356" y="988"/>
                </a:moveTo>
                <a:cubicBezTo>
                  <a:pt x="3356" y="950"/>
                  <a:pt x="3356" y="950"/>
                  <a:pt x="3356" y="950"/>
                </a:cubicBezTo>
                <a:cubicBezTo>
                  <a:pt x="3356" y="950"/>
                  <a:pt x="3373" y="953"/>
                  <a:pt x="3373" y="969"/>
                </a:cubicBezTo>
                <a:cubicBezTo>
                  <a:pt x="3373" y="985"/>
                  <a:pt x="3356" y="988"/>
                  <a:pt x="3356" y="988"/>
                </a:cubicBezTo>
                <a:close/>
                <a:moveTo>
                  <a:pt x="3356" y="911"/>
                </a:moveTo>
                <a:cubicBezTo>
                  <a:pt x="3356" y="872"/>
                  <a:pt x="3356" y="872"/>
                  <a:pt x="3356" y="872"/>
                </a:cubicBezTo>
                <a:cubicBezTo>
                  <a:pt x="3356" y="872"/>
                  <a:pt x="3373" y="878"/>
                  <a:pt x="3373" y="892"/>
                </a:cubicBezTo>
                <a:cubicBezTo>
                  <a:pt x="3373" y="905"/>
                  <a:pt x="3356" y="911"/>
                  <a:pt x="3356" y="911"/>
                </a:cubicBezTo>
                <a:close/>
                <a:moveTo>
                  <a:pt x="3356" y="835"/>
                </a:moveTo>
                <a:cubicBezTo>
                  <a:pt x="3356" y="796"/>
                  <a:pt x="3356" y="796"/>
                  <a:pt x="3356" y="796"/>
                </a:cubicBezTo>
                <a:cubicBezTo>
                  <a:pt x="3356" y="796"/>
                  <a:pt x="3373" y="800"/>
                  <a:pt x="3373" y="816"/>
                </a:cubicBezTo>
                <a:cubicBezTo>
                  <a:pt x="3373" y="831"/>
                  <a:pt x="3356" y="835"/>
                  <a:pt x="3356" y="835"/>
                </a:cubicBezTo>
                <a:close/>
                <a:moveTo>
                  <a:pt x="3356" y="756"/>
                </a:moveTo>
                <a:cubicBezTo>
                  <a:pt x="3356" y="718"/>
                  <a:pt x="3356" y="718"/>
                  <a:pt x="3356" y="718"/>
                </a:cubicBezTo>
                <a:cubicBezTo>
                  <a:pt x="3356" y="718"/>
                  <a:pt x="3373" y="720"/>
                  <a:pt x="3373" y="737"/>
                </a:cubicBezTo>
                <a:cubicBezTo>
                  <a:pt x="3373" y="754"/>
                  <a:pt x="3356" y="756"/>
                  <a:pt x="3356" y="756"/>
                </a:cubicBezTo>
                <a:close/>
                <a:moveTo>
                  <a:pt x="5556" y="570"/>
                </a:moveTo>
                <a:cubicBezTo>
                  <a:pt x="5508" y="582"/>
                  <a:pt x="5508" y="582"/>
                  <a:pt x="5508" y="582"/>
                </a:cubicBezTo>
                <a:cubicBezTo>
                  <a:pt x="5490" y="529"/>
                  <a:pt x="5490" y="529"/>
                  <a:pt x="5490" y="529"/>
                </a:cubicBezTo>
                <a:cubicBezTo>
                  <a:pt x="5566" y="508"/>
                  <a:pt x="5566" y="508"/>
                  <a:pt x="5566" y="508"/>
                </a:cubicBezTo>
                <a:lnTo>
                  <a:pt x="5556" y="57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bg1"/>
            </a:solidFill>
          </a:ln>
          <a:effectLst>
            <a:outerShdw blurRad="482600" dist="203200" dir="8100000" algn="tr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</a:pPr>
            <a:endParaRPr lang="zh-CN" altLang="en-US" sz="3000">
              <a:solidFill>
                <a:srgbClr val="3C3940"/>
              </a:solidFill>
              <a:cs typeface="+mn-ea"/>
              <a:sym typeface="+mn-lt"/>
            </a:endParaRPr>
          </a:p>
        </p:txBody>
      </p:sp>
      <p:sp>
        <p:nvSpPr>
          <p:cNvPr id="6" name="PA_椭圆 26"/>
          <p:cNvSpPr/>
          <p:nvPr>
            <p:custDataLst>
              <p:tags r:id="rId2"/>
            </p:custDataLst>
          </p:nvPr>
        </p:nvSpPr>
        <p:spPr>
          <a:xfrm>
            <a:off x="2957284" y="2553789"/>
            <a:ext cx="611416" cy="61141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C8C8C8"/>
              </a:gs>
            </a:gsLst>
            <a:lin ang="19800000" scaled="0"/>
            <a:tileRect/>
          </a:gradFill>
          <a:ln w="12700">
            <a:gradFill flip="none" rotWithShape="1">
              <a:gsLst>
                <a:gs pos="53000">
                  <a:schemeClr val="bg1">
                    <a:alpha val="90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7200000" scaled="0"/>
              <a:tileRect/>
            </a:gradFill>
          </a:ln>
          <a:effectLst>
            <a:outerShdw blurRad="482600" dist="203200" dir="8100000" algn="tr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</a:pPr>
            <a:endParaRPr lang="zh-CN" altLang="en-US" sz="50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7" name="PA_椭圆 26"/>
          <p:cNvSpPr/>
          <p:nvPr>
            <p:custDataLst>
              <p:tags r:id="rId3"/>
            </p:custDataLst>
          </p:nvPr>
        </p:nvSpPr>
        <p:spPr>
          <a:xfrm>
            <a:off x="4982835" y="813979"/>
            <a:ext cx="338465" cy="33846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C8C8C8"/>
              </a:gs>
            </a:gsLst>
            <a:lin ang="19800000" scaled="0"/>
            <a:tileRect/>
          </a:gradFill>
          <a:ln w="12700">
            <a:gradFill flip="none" rotWithShape="1">
              <a:gsLst>
                <a:gs pos="53000">
                  <a:schemeClr val="bg1">
                    <a:alpha val="90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7200000" scaled="0"/>
              <a:tileRect/>
            </a:gradFill>
          </a:ln>
          <a:effectLst>
            <a:outerShdw blurRad="482600" dist="203200" dir="8100000" algn="tr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</a:pPr>
            <a:endParaRPr lang="zh-CN" altLang="en-US" sz="50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8" name="PA_椭圆 26"/>
          <p:cNvSpPr/>
          <p:nvPr>
            <p:custDataLst>
              <p:tags r:id="rId4"/>
            </p:custDataLst>
          </p:nvPr>
        </p:nvSpPr>
        <p:spPr>
          <a:xfrm>
            <a:off x="5694035" y="3364422"/>
            <a:ext cx="382915" cy="38291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C8C8C8"/>
              </a:gs>
            </a:gsLst>
            <a:lin ang="19800000" scaled="0"/>
            <a:tileRect/>
          </a:gradFill>
          <a:ln w="12700">
            <a:gradFill flip="none" rotWithShape="1">
              <a:gsLst>
                <a:gs pos="53000">
                  <a:schemeClr val="bg1">
                    <a:alpha val="90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7200000" scaled="0"/>
              <a:tileRect/>
            </a:gradFill>
          </a:ln>
          <a:effectLst>
            <a:outerShdw blurRad="482600" dist="203200" dir="8100000" algn="tr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</a:pPr>
            <a:endParaRPr lang="zh-CN" altLang="en-US" sz="50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6000">
        <p:fade/>
      </p:transition>
    </mc:Choice>
    <mc:Fallback>
      <p:transition spd="med" advTm="6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606260" y="2804400"/>
            <a:ext cx="201168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3600" dirty="0">
                <a:solidFill>
                  <a:srgbClr val="3C3940"/>
                </a:solidFill>
                <a:cs typeface="+mn-ea"/>
                <a:sym typeface="+mn-lt"/>
              </a:rPr>
              <a:t>项目简介</a:t>
            </a:r>
            <a:endParaRPr lang="zh-CN" altLang="en-US" sz="3600" dirty="0">
              <a:solidFill>
                <a:srgbClr val="3C3940"/>
              </a:solidFill>
              <a:cs typeface="+mn-ea"/>
              <a:sym typeface="+mn-lt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3999367" y="1390148"/>
            <a:ext cx="1225777" cy="122577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C8C8C8"/>
              </a:gs>
            </a:gsLst>
            <a:lin ang="19800000" scaled="0"/>
            <a:tileRect/>
          </a:gradFill>
          <a:ln w="12700">
            <a:gradFill flip="none" rotWithShape="1">
              <a:gsLst>
                <a:gs pos="53000">
                  <a:schemeClr val="bg1">
                    <a:alpha val="90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7200000" scaled="0"/>
              <a:tileRect/>
            </a:gradFill>
          </a:ln>
          <a:effectLst>
            <a:outerShdw blurRad="482600" dist="203200" dir="8100000" algn="tr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</a:pPr>
            <a:r>
              <a:rPr lang="en-US" altLang="zh-CN" sz="4500" b="1" dirty="0">
                <a:solidFill>
                  <a:schemeClr val="accent1"/>
                </a:solidFill>
                <a:cs typeface="+mn-ea"/>
                <a:sym typeface="+mn-lt"/>
              </a:rPr>
              <a:t>1</a:t>
            </a:r>
            <a:endParaRPr lang="zh-CN" altLang="en-US" sz="4500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6000">
        <p:fade/>
      </p:transition>
    </mc:Choice>
    <mc:Fallback>
      <p:transition spd="med" advTm="6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Box 18"/>
          <p:cNvSpPr txBox="1">
            <a:spLocks noChangeArrowheads="1"/>
          </p:cNvSpPr>
          <p:nvPr/>
        </p:nvSpPr>
        <p:spPr bwMode="gray">
          <a:xfrm>
            <a:off x="3707904" y="265822"/>
            <a:ext cx="1939514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800" spc="600" dirty="0">
                <a:solidFill>
                  <a:schemeClr val="accent2"/>
                </a:solidFill>
                <a:latin typeface="+mn-lt"/>
                <a:ea typeface="+mn-ea"/>
                <a:cs typeface="+mn-ea"/>
                <a:sym typeface="+mn-lt"/>
              </a:rPr>
              <a:t>项目简介</a:t>
            </a:r>
            <a:endParaRPr lang="zh-CN" altLang="en-US" sz="2800" spc="600" dirty="0">
              <a:solidFill>
                <a:schemeClr val="accent2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20" name="直接连接符​​ 14"/>
          <p:cNvCxnSpPr/>
          <p:nvPr/>
        </p:nvCxnSpPr>
        <p:spPr>
          <a:xfrm>
            <a:off x="5647418" y="468660"/>
            <a:ext cx="3057760" cy="0"/>
          </a:xfrm>
          <a:prstGeom prst="line">
            <a:avLst/>
          </a:prstGeom>
          <a:ln w="9525">
            <a:solidFill>
              <a:schemeClr val="accent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​​ 14"/>
          <p:cNvCxnSpPr/>
          <p:nvPr/>
        </p:nvCxnSpPr>
        <p:spPr>
          <a:xfrm>
            <a:off x="362112" y="468660"/>
            <a:ext cx="3057760" cy="0"/>
          </a:xfrm>
          <a:prstGeom prst="line">
            <a:avLst/>
          </a:prstGeom>
          <a:ln w="9525">
            <a:solidFill>
              <a:schemeClr val="accent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3"/>
          <p:cNvSpPr>
            <a:spLocks noChangeArrowheads="1"/>
          </p:cNvSpPr>
          <p:nvPr/>
        </p:nvSpPr>
        <p:spPr bwMode="auto">
          <a:xfrm>
            <a:off x="1765935" y="1256030"/>
            <a:ext cx="5612130" cy="29667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C8C8C8"/>
              </a:gs>
            </a:gsLst>
            <a:lin ang="19800000" scaled="0"/>
            <a:tileRect/>
          </a:gradFill>
          <a:ln w="12700">
            <a:gradFill flip="none" rotWithShape="1">
              <a:gsLst>
                <a:gs pos="53000">
                  <a:schemeClr val="bg1">
                    <a:alpha val="90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7200000" scaled="0"/>
              <a:tileRect/>
            </a:gradFill>
          </a:ln>
          <a:effectLst>
            <a:outerShdw blurRad="482600" dist="203200" dir="8100000" algn="tr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</a:pPr>
            <a:endParaRPr lang="zh-CN" altLang="zh-CN" sz="4500">
              <a:solidFill>
                <a:schemeClr val="accent2"/>
              </a:solidFill>
              <a:cs typeface="+mn-ea"/>
              <a:sym typeface="+mn-lt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1941830" y="1474470"/>
            <a:ext cx="5330190" cy="2245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</a:endParaRPr>
          </a:p>
          <a:p>
            <a:r>
              <a:rPr lang="zh-CN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sym typeface="+mn-lt"/>
              </a:rPr>
              <a:t>    利用基于深度学习的</a:t>
            </a:r>
            <a:r>
              <a:rPr lang="en-US" altLang="zh-C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sym typeface="+mn-lt"/>
              </a:rPr>
              <a:t>ocr</a:t>
            </a:r>
            <a:r>
              <a:rPr lang="zh-CN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sym typeface="+mn-lt"/>
              </a:rPr>
              <a:t>识别技术设计一种天猫网店工商图片识别系统，实现目标图片有效信息的提取</a:t>
            </a:r>
            <a:endParaRPr lang="zh-CN" altLang="en-US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6000">
        <p:fade/>
      </p:transition>
    </mc:Choice>
    <mc:Fallback>
      <p:transition spd="med" advTm="6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/>
        </p:nvSpPr>
        <p:spPr>
          <a:xfrm>
            <a:off x="3999367" y="1390148"/>
            <a:ext cx="1225777" cy="122577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C8C8C8"/>
              </a:gs>
            </a:gsLst>
            <a:lin ang="19800000" scaled="0"/>
            <a:tileRect/>
          </a:gradFill>
          <a:ln w="12700">
            <a:gradFill flip="none" rotWithShape="1">
              <a:gsLst>
                <a:gs pos="53000">
                  <a:schemeClr val="bg1">
                    <a:alpha val="90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7200000" scaled="0"/>
              <a:tileRect/>
            </a:gradFill>
          </a:ln>
          <a:effectLst>
            <a:outerShdw blurRad="482600" dist="203200" dir="8100000" algn="tr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</a:pPr>
            <a:r>
              <a:rPr lang="en-US" altLang="zh-CN" sz="4500" b="1" dirty="0" smtClean="0">
                <a:solidFill>
                  <a:schemeClr val="accent1"/>
                </a:solidFill>
                <a:cs typeface="+mn-ea"/>
                <a:sym typeface="+mn-lt"/>
              </a:rPr>
              <a:t>2</a:t>
            </a:r>
            <a:endParaRPr lang="zh-CN" altLang="en-US" sz="4500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606216" y="2878695"/>
            <a:ext cx="201168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sz="3600" dirty="0" smtClean="0">
                <a:solidFill>
                  <a:srgbClr val="3C3940"/>
                </a:solidFill>
                <a:cs typeface="+mn-ea"/>
                <a:sym typeface="+mn-lt"/>
              </a:rPr>
              <a:t>完成情况</a:t>
            </a:r>
            <a:endParaRPr lang="zh-CN" sz="3600" dirty="0">
              <a:solidFill>
                <a:srgbClr val="3C3940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6000">
        <p:fade/>
      </p:transition>
    </mc:Choice>
    <mc:Fallback>
      <p:transition spd="med" advTm="6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五边形 9"/>
          <p:cNvSpPr/>
          <p:nvPr/>
        </p:nvSpPr>
        <p:spPr>
          <a:xfrm>
            <a:off x="832679" y="997002"/>
            <a:ext cx="3600450" cy="375798"/>
          </a:xfrm>
          <a:prstGeom prst="homePlate">
            <a:avLst/>
          </a:prstGeom>
          <a:solidFill>
            <a:srgbClr val="F3F3F3"/>
          </a:solidFill>
          <a:ln>
            <a:noFill/>
          </a:ln>
          <a:effectLst>
            <a:outerShdw blurRad="101600" sx="103000" sy="103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90">
              <a:solidFill>
                <a:schemeClr val="accent2"/>
              </a:solidFill>
              <a:cs typeface="+mn-ea"/>
              <a:sym typeface="+mn-lt"/>
            </a:endParaRPr>
          </a:p>
        </p:txBody>
      </p:sp>
      <p:sp>
        <p:nvSpPr>
          <p:cNvPr id="14" name="五边形 13"/>
          <p:cNvSpPr/>
          <p:nvPr/>
        </p:nvSpPr>
        <p:spPr>
          <a:xfrm rot="10800000">
            <a:off x="4531407" y="3520005"/>
            <a:ext cx="3600450" cy="375798"/>
          </a:xfrm>
          <a:prstGeom prst="homePlate">
            <a:avLst/>
          </a:prstGeom>
          <a:solidFill>
            <a:srgbClr val="F3F3F3"/>
          </a:solidFill>
          <a:ln>
            <a:noFill/>
          </a:ln>
          <a:effectLst>
            <a:outerShdw blurRad="101600" sx="103000" sy="103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90">
              <a:solidFill>
                <a:schemeClr val="accent2"/>
              </a:solidFill>
              <a:cs typeface="+mn-ea"/>
              <a:sym typeface="+mn-lt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757420" y="996950"/>
            <a:ext cx="3374390" cy="2522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1400" dirty="0">
                <a:solidFill>
                  <a:schemeClr val="accent1"/>
                </a:solidFill>
                <a:cs typeface="+mn-ea"/>
                <a:sym typeface="+mn-lt"/>
              </a:rPr>
              <a:t>图片路径读取自动化 </a:t>
            </a:r>
            <a:r>
              <a:rPr lang="en-US" altLang="zh-CN" sz="1200" dirty="0">
                <a:solidFill>
                  <a:schemeClr val="accent1"/>
                </a:solidFill>
                <a:cs typeface="+mn-ea"/>
                <a:sym typeface="+mn-lt"/>
              </a:rPr>
              <a:t>                                 </a:t>
            </a:r>
            <a:r>
              <a:rPr lang="zh-CN" altLang="en-US" sz="1200" b="1" dirty="0" smtClean="0">
                <a:solidFill>
                  <a:srgbClr val="FF0000"/>
                </a:solidFill>
                <a:sym typeface="Wingdings 2" panose="05020102010507070707" pitchFamily="18" charset="2"/>
              </a:rPr>
              <a:t></a:t>
            </a:r>
            <a:r>
              <a:rPr lang="en-US" altLang="zh-CN" sz="1200" dirty="0">
                <a:solidFill>
                  <a:schemeClr val="accent1"/>
                </a:solidFill>
                <a:cs typeface="+mn-ea"/>
                <a:sym typeface="+mn-lt"/>
              </a:rPr>
              <a:t>          </a:t>
            </a:r>
            <a:endParaRPr lang="en-US" altLang="zh-CN" sz="1200" dirty="0">
              <a:solidFill>
                <a:schemeClr val="accent1"/>
              </a:solidFill>
              <a:cs typeface="+mn-ea"/>
              <a:sym typeface="+mn-lt"/>
            </a:endParaRPr>
          </a:p>
          <a:p>
            <a:pPr algn="l"/>
            <a:endParaRPr lang="en-US" altLang="zh-CN" sz="1200" dirty="0">
              <a:solidFill>
                <a:schemeClr val="accent1"/>
              </a:solidFill>
              <a:cs typeface="+mn-ea"/>
              <a:sym typeface="+mn-lt"/>
            </a:endParaRPr>
          </a:p>
          <a:p>
            <a:pPr algn="l"/>
            <a:r>
              <a:rPr lang="en-US" altLang="zh-CN" sz="1400" dirty="0">
                <a:solidFill>
                  <a:schemeClr val="accent1"/>
                </a:solidFill>
                <a:cs typeface="+mn-ea"/>
                <a:sym typeface="+mn-lt"/>
              </a:rPr>
              <a:t>图片顺序识别  </a:t>
            </a:r>
            <a:r>
              <a:rPr lang="en-US" altLang="zh-CN" sz="1200" dirty="0">
                <a:solidFill>
                  <a:schemeClr val="accent1"/>
                </a:solidFill>
                <a:cs typeface="+mn-ea"/>
                <a:sym typeface="+mn-lt"/>
              </a:rPr>
              <a:t>                                            </a:t>
            </a:r>
            <a:r>
              <a:rPr lang="zh-CN" altLang="en-US" sz="1200" b="1" dirty="0" smtClean="0">
                <a:solidFill>
                  <a:srgbClr val="FF0000"/>
                </a:solidFill>
                <a:sym typeface="Wingdings 2" panose="05020102010507070707" pitchFamily="18" charset="2"/>
              </a:rPr>
              <a:t></a:t>
            </a:r>
            <a:r>
              <a:rPr lang="en-US" altLang="zh-CN" sz="1200" dirty="0">
                <a:solidFill>
                  <a:schemeClr val="accent1"/>
                </a:solidFill>
                <a:cs typeface="+mn-ea"/>
                <a:sym typeface="+mn-lt"/>
              </a:rPr>
              <a:t> </a:t>
            </a:r>
            <a:endParaRPr lang="en-US" altLang="zh-CN" sz="1200" dirty="0">
              <a:solidFill>
                <a:schemeClr val="accent1"/>
              </a:solidFill>
              <a:cs typeface="+mn-ea"/>
              <a:sym typeface="+mn-lt"/>
            </a:endParaRPr>
          </a:p>
          <a:p>
            <a:pPr algn="l"/>
            <a:endParaRPr lang="en-US" altLang="zh-CN" sz="1200" dirty="0">
              <a:solidFill>
                <a:schemeClr val="accent1"/>
              </a:solidFill>
              <a:cs typeface="+mn-ea"/>
              <a:sym typeface="+mn-lt"/>
            </a:endParaRPr>
          </a:p>
          <a:p>
            <a:pPr algn="l"/>
            <a:r>
              <a:rPr lang="en-US" altLang="zh-CN" sz="1400" dirty="0">
                <a:solidFill>
                  <a:schemeClr val="accent1"/>
                </a:solidFill>
                <a:cs typeface="+mn-ea"/>
                <a:sym typeface="+mn-lt"/>
              </a:rPr>
              <a:t>多种格式图片匹配  </a:t>
            </a:r>
            <a:r>
              <a:rPr lang="en-US" altLang="zh-CN" sz="1200" dirty="0">
                <a:solidFill>
                  <a:schemeClr val="accent1"/>
                </a:solidFill>
                <a:cs typeface="+mn-ea"/>
                <a:sym typeface="+mn-lt"/>
              </a:rPr>
              <a:t>                                    </a:t>
            </a:r>
            <a:r>
              <a:rPr lang="zh-CN" altLang="en-US" sz="1200" b="1" dirty="0" smtClean="0">
                <a:solidFill>
                  <a:srgbClr val="FF0000"/>
                </a:solidFill>
                <a:sym typeface="Wingdings 2" panose="05020102010507070707" pitchFamily="18" charset="2"/>
              </a:rPr>
              <a:t></a:t>
            </a:r>
            <a:r>
              <a:rPr lang="en-US" altLang="zh-CN" sz="1200" dirty="0">
                <a:solidFill>
                  <a:schemeClr val="accent1"/>
                </a:solidFill>
                <a:cs typeface="+mn-ea"/>
                <a:sym typeface="+mn-lt"/>
              </a:rPr>
              <a:t>    </a:t>
            </a:r>
            <a:endParaRPr lang="en-US" altLang="zh-CN" sz="1200" dirty="0">
              <a:solidFill>
                <a:schemeClr val="accent1"/>
              </a:solidFill>
              <a:cs typeface="+mn-ea"/>
              <a:sym typeface="+mn-lt"/>
            </a:endParaRPr>
          </a:p>
          <a:p>
            <a:pPr algn="l"/>
            <a:endParaRPr lang="en-US" altLang="zh-CN" sz="1200" dirty="0">
              <a:solidFill>
                <a:schemeClr val="accent1"/>
              </a:solidFill>
              <a:cs typeface="+mn-ea"/>
              <a:sym typeface="+mn-lt"/>
            </a:endParaRPr>
          </a:p>
          <a:p>
            <a:pPr algn="l"/>
            <a:r>
              <a:rPr lang="en-US" altLang="zh-CN" sz="1400" dirty="0">
                <a:solidFill>
                  <a:schemeClr val="accent1"/>
                </a:solidFill>
                <a:cs typeface="+mn-ea"/>
                <a:sym typeface="+mn-lt"/>
              </a:rPr>
              <a:t>提取企业注册号、企业名称数据项   </a:t>
            </a:r>
            <a:r>
              <a:rPr lang="en-US" altLang="zh-CN" sz="1200" dirty="0">
                <a:solidFill>
                  <a:schemeClr val="accent1"/>
                </a:solidFill>
                <a:cs typeface="+mn-ea"/>
                <a:sym typeface="+mn-lt"/>
              </a:rPr>
              <a:t>      </a:t>
            </a:r>
            <a:r>
              <a:rPr lang="zh-CN" altLang="en-US" sz="1200" b="1" dirty="0" smtClean="0">
                <a:solidFill>
                  <a:srgbClr val="FF0000"/>
                </a:solidFill>
                <a:sym typeface="Wingdings 2" panose="05020102010507070707" pitchFamily="18" charset="2"/>
              </a:rPr>
              <a:t></a:t>
            </a:r>
            <a:r>
              <a:rPr lang="en-US" altLang="zh-CN" sz="1200" dirty="0">
                <a:solidFill>
                  <a:schemeClr val="accent1"/>
                </a:solidFill>
                <a:cs typeface="+mn-ea"/>
                <a:sym typeface="+mn-lt"/>
              </a:rPr>
              <a:t>             </a:t>
            </a:r>
            <a:endParaRPr lang="en-US" altLang="zh-CN" sz="1200" dirty="0">
              <a:solidFill>
                <a:schemeClr val="accent1"/>
              </a:solidFill>
              <a:cs typeface="+mn-ea"/>
              <a:sym typeface="+mn-lt"/>
            </a:endParaRPr>
          </a:p>
          <a:p>
            <a:pPr algn="l"/>
            <a:endParaRPr lang="en-US" altLang="zh-CN" sz="1200" dirty="0">
              <a:solidFill>
                <a:schemeClr val="accent1"/>
              </a:solidFill>
              <a:cs typeface="+mn-ea"/>
              <a:sym typeface="+mn-lt"/>
            </a:endParaRPr>
          </a:p>
          <a:p>
            <a:pPr algn="l"/>
            <a:r>
              <a:rPr lang="en-US" altLang="zh-CN" sz="1400" dirty="0">
                <a:solidFill>
                  <a:schemeClr val="accent1"/>
                </a:solidFill>
                <a:cs typeface="+mn-ea"/>
                <a:sym typeface="+mn-lt"/>
              </a:rPr>
              <a:t>识别准确率不低于95%                         </a:t>
            </a:r>
            <a:r>
              <a:rPr lang="zh-CN" altLang="en-US" sz="1400" b="1" dirty="0" smtClean="0">
                <a:solidFill>
                  <a:srgbClr val="FF0000"/>
                </a:solidFill>
                <a:sym typeface="Wingdings 2" panose="05020102010507070707" pitchFamily="18" charset="2"/>
              </a:rPr>
              <a:t></a:t>
            </a:r>
            <a:r>
              <a:rPr lang="en-US" altLang="zh-CN" sz="1400" dirty="0">
                <a:solidFill>
                  <a:schemeClr val="accent1"/>
                </a:solidFill>
                <a:cs typeface="+mn-ea"/>
                <a:sym typeface="+mn-lt"/>
              </a:rPr>
              <a:t>           </a:t>
            </a:r>
            <a:endParaRPr lang="en-US" altLang="zh-CN" sz="1400" dirty="0">
              <a:solidFill>
                <a:schemeClr val="accent1"/>
              </a:solidFill>
              <a:cs typeface="+mn-ea"/>
              <a:sym typeface="+mn-lt"/>
            </a:endParaRPr>
          </a:p>
          <a:p>
            <a:pPr algn="l"/>
            <a:endParaRPr lang="en-US" altLang="zh-CN" sz="1400" dirty="0">
              <a:solidFill>
                <a:schemeClr val="accent1"/>
              </a:solidFill>
              <a:cs typeface="+mn-ea"/>
              <a:sym typeface="+mn-lt"/>
            </a:endParaRPr>
          </a:p>
          <a:p>
            <a:r>
              <a:rPr lang="en-US" altLang="zh-CN" sz="1400" dirty="0">
                <a:solidFill>
                  <a:schemeClr val="accent1"/>
                </a:solidFill>
                <a:cs typeface="+mn-ea"/>
                <a:sym typeface="+mn-lt"/>
              </a:rPr>
              <a:t>识别结果导入Excel交付       </a:t>
            </a:r>
            <a:r>
              <a:rPr lang="en-US" altLang="zh-CN" sz="1200" dirty="0">
                <a:solidFill>
                  <a:schemeClr val="accent1"/>
                </a:solidFill>
                <a:cs typeface="+mn-ea"/>
                <a:sym typeface="+mn-lt"/>
              </a:rPr>
              <a:t>                   </a:t>
            </a:r>
            <a:r>
              <a:rPr lang="zh-CN" altLang="en-US" sz="1200" b="1" dirty="0" smtClean="0">
                <a:solidFill>
                  <a:srgbClr val="FF0000"/>
                </a:solidFill>
                <a:sym typeface="Wingdings 2" panose="05020102010507070707" pitchFamily="18" charset="2"/>
              </a:rPr>
              <a:t></a:t>
            </a:r>
            <a:endParaRPr lang="en-US" altLang="zh-CN" sz="1200" dirty="0">
              <a:solidFill>
                <a:schemeClr val="accent1"/>
              </a:solidFill>
              <a:cs typeface="+mn-ea"/>
              <a:sym typeface="+mn-lt"/>
            </a:endParaRPr>
          </a:p>
          <a:p>
            <a:r>
              <a:rPr lang="en-US" altLang="zh-CN" sz="1200" dirty="0">
                <a:solidFill>
                  <a:schemeClr val="accent1"/>
                </a:solidFill>
                <a:cs typeface="+mn-ea"/>
                <a:sym typeface="+mn-lt"/>
              </a:rPr>
              <a:t>        </a:t>
            </a:r>
            <a:endParaRPr lang="en-US" altLang="zh-CN" sz="12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gray">
          <a:xfrm>
            <a:off x="3707904" y="265822"/>
            <a:ext cx="1939514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2800" spc="600" dirty="0">
                <a:solidFill>
                  <a:schemeClr val="accent2"/>
                </a:solidFill>
                <a:latin typeface="+mn-lt"/>
                <a:ea typeface="+mn-ea"/>
                <a:cs typeface="+mn-ea"/>
                <a:sym typeface="+mn-lt"/>
              </a:rPr>
              <a:t>完成情况</a:t>
            </a:r>
            <a:endParaRPr lang="zh-CN" sz="2800" spc="600" dirty="0">
              <a:solidFill>
                <a:schemeClr val="accent2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20" name="直接连接符​​ 14"/>
          <p:cNvCxnSpPr/>
          <p:nvPr/>
        </p:nvCxnSpPr>
        <p:spPr>
          <a:xfrm>
            <a:off x="5647418" y="468660"/>
            <a:ext cx="3057760" cy="0"/>
          </a:xfrm>
          <a:prstGeom prst="line">
            <a:avLst/>
          </a:prstGeom>
          <a:ln w="9525">
            <a:solidFill>
              <a:schemeClr val="accent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​​ 14"/>
          <p:cNvCxnSpPr/>
          <p:nvPr/>
        </p:nvCxnSpPr>
        <p:spPr>
          <a:xfrm>
            <a:off x="362112" y="468660"/>
            <a:ext cx="3057760" cy="0"/>
          </a:xfrm>
          <a:prstGeom prst="line">
            <a:avLst/>
          </a:prstGeom>
          <a:ln w="9525">
            <a:solidFill>
              <a:schemeClr val="accent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458595" y="955040"/>
            <a:ext cx="23488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功能性需求</a:t>
            </a:r>
            <a:endParaRPr lang="zh-CN" altLang="en-US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5270500" y="3477260"/>
            <a:ext cx="23488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非功能性需求</a:t>
            </a:r>
            <a:endParaRPr lang="zh-CN" altLang="en-US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156970" y="3246755"/>
            <a:ext cx="327596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400" dirty="0">
                <a:solidFill>
                  <a:schemeClr val="accent1"/>
                </a:solidFill>
                <a:cs typeface="+mn-ea"/>
              </a:rPr>
              <a:t>识别速度保持在60秒识别50张图片    </a:t>
            </a:r>
            <a:r>
              <a:rPr lang="zh-CN" altLang="en-US" sz="1400" b="1" dirty="0" smtClean="0">
                <a:solidFill>
                  <a:srgbClr val="FF0000"/>
                </a:solidFill>
                <a:sym typeface="Wingdings 2" panose="05020102010507070707" pitchFamily="18" charset="2"/>
              </a:rPr>
              <a:t></a:t>
            </a:r>
            <a:r>
              <a:rPr lang="en-US" altLang="zh-CN" sz="1400" dirty="0">
                <a:solidFill>
                  <a:schemeClr val="accent1"/>
                </a:solidFill>
                <a:cs typeface="+mn-ea"/>
                <a:sym typeface="+mn-ea"/>
              </a:rPr>
              <a:t>   </a:t>
            </a:r>
            <a:endParaRPr lang="en-US" altLang="zh-CN" sz="1400" dirty="0">
              <a:solidFill>
                <a:schemeClr val="accent1"/>
              </a:solidFill>
              <a:cs typeface="+mn-ea"/>
            </a:endParaRPr>
          </a:p>
          <a:p>
            <a:r>
              <a:rPr lang="en-US" altLang="zh-CN" sz="1400" dirty="0">
                <a:solidFill>
                  <a:schemeClr val="accent1"/>
                </a:solidFill>
                <a:cs typeface="+mn-ea"/>
              </a:rPr>
              <a:t> </a:t>
            </a:r>
            <a:endParaRPr lang="en-US" altLang="zh-CN" sz="1200" dirty="0">
              <a:solidFill>
                <a:schemeClr val="accent1"/>
              </a:solidFill>
              <a:cs typeface="+mn-ea"/>
            </a:endParaRPr>
          </a:p>
          <a:p>
            <a:r>
              <a:rPr lang="en-US" altLang="zh-CN" sz="1400" dirty="0">
                <a:solidFill>
                  <a:schemeClr val="accent1"/>
                </a:solidFill>
                <a:cs typeface="+mn-ea"/>
              </a:rPr>
              <a:t>程序容错性</a:t>
            </a:r>
            <a:r>
              <a:rPr lang="en-US" altLang="zh-CN" sz="1200" dirty="0">
                <a:solidFill>
                  <a:schemeClr val="accent1"/>
                </a:solidFill>
                <a:cs typeface="+mn-ea"/>
              </a:rPr>
              <a:t>                 </a:t>
            </a:r>
            <a:r>
              <a:rPr lang="zh-CN" altLang="en-US" sz="1200" b="1" dirty="0" smtClean="0">
                <a:solidFill>
                  <a:srgbClr val="FF0000"/>
                </a:solidFill>
                <a:sym typeface="Wingdings 2" panose="05020102010507070707" pitchFamily="18" charset="2"/>
              </a:rPr>
              <a:t></a:t>
            </a:r>
            <a:r>
              <a:rPr lang="en-US" altLang="zh-CN" sz="1200" dirty="0">
                <a:solidFill>
                  <a:schemeClr val="accent1"/>
                </a:solidFill>
                <a:cs typeface="+mn-ea"/>
              </a:rPr>
              <a:t>                       </a:t>
            </a:r>
            <a:endParaRPr lang="en-US" altLang="zh-CN" sz="1200" dirty="0">
              <a:solidFill>
                <a:schemeClr val="accent1"/>
              </a:solidFill>
              <a:cs typeface="+mn-ea"/>
            </a:endParaRPr>
          </a:p>
          <a:p>
            <a:endParaRPr lang="en-US" altLang="zh-CN" sz="1200" dirty="0">
              <a:solidFill>
                <a:schemeClr val="accent1"/>
              </a:solidFill>
              <a:cs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94435" y="2491105"/>
            <a:ext cx="28759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dirty="0">
                <a:solidFill>
                  <a:schemeClr val="accent1"/>
                </a:solidFill>
                <a:cs typeface="+mn-ea"/>
              </a:rPr>
              <a:t>以任务为核心的工作流程   </a:t>
            </a:r>
            <a:r>
              <a:rPr lang="zh-CN" altLang="en-US" sz="1400" b="1" dirty="0" smtClean="0">
                <a:solidFill>
                  <a:srgbClr val="FF0000"/>
                </a:solidFill>
                <a:sym typeface="Wingdings 2" panose="05020102010507070707" pitchFamily="18" charset="2"/>
              </a:rPr>
              <a:t></a:t>
            </a:r>
            <a:r>
              <a:rPr lang="en-US" altLang="zh-CN" sz="1400" dirty="0">
                <a:solidFill>
                  <a:schemeClr val="accent1"/>
                </a:solidFill>
                <a:cs typeface="+mn-ea"/>
                <a:sym typeface="+mn-ea"/>
              </a:rPr>
              <a:t> </a:t>
            </a:r>
            <a:endParaRPr lang="en-US" altLang="zh-CN" sz="1400" dirty="0">
              <a:solidFill>
                <a:schemeClr val="accent1"/>
              </a:solidFill>
              <a:cs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94435" y="2868930"/>
            <a:ext cx="21221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dirty="0">
                <a:solidFill>
                  <a:schemeClr val="accent1"/>
                </a:solidFill>
                <a:cs typeface="+mn-ea"/>
              </a:rPr>
              <a:t>辅助用户识别操作   </a:t>
            </a:r>
            <a:r>
              <a:rPr lang="zh-CN" altLang="en-US" sz="1400" b="1" dirty="0" smtClean="0">
                <a:solidFill>
                  <a:srgbClr val="FF0000"/>
                </a:solidFill>
                <a:sym typeface="Wingdings 2" panose="05020102010507070707" pitchFamily="18" charset="2"/>
              </a:rPr>
              <a:t></a:t>
            </a:r>
            <a:r>
              <a:rPr lang="en-US" altLang="zh-CN" sz="1400" dirty="0">
                <a:solidFill>
                  <a:schemeClr val="accent1"/>
                </a:solidFill>
                <a:cs typeface="+mn-ea"/>
                <a:sym typeface="+mn-ea"/>
              </a:rPr>
              <a:t> </a:t>
            </a:r>
            <a:endParaRPr lang="en-US" altLang="zh-CN" sz="1400" dirty="0">
              <a:solidFill>
                <a:schemeClr val="accent1"/>
              </a:solidFill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6000">
        <p:fade/>
      </p:transition>
    </mc:Choice>
    <mc:Fallback>
      <p:transition spd="med" advTm="6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/>
        </p:nvSpPr>
        <p:spPr>
          <a:xfrm>
            <a:off x="3999367" y="1390148"/>
            <a:ext cx="1225777" cy="122577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C8C8C8"/>
              </a:gs>
            </a:gsLst>
            <a:lin ang="19800000" scaled="0"/>
            <a:tileRect/>
          </a:gradFill>
          <a:ln w="12700">
            <a:gradFill flip="none" rotWithShape="1">
              <a:gsLst>
                <a:gs pos="53000">
                  <a:schemeClr val="bg1">
                    <a:alpha val="90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7200000" scaled="0"/>
              <a:tileRect/>
            </a:gradFill>
          </a:ln>
          <a:effectLst>
            <a:outerShdw blurRad="482600" dist="203200" dir="8100000" algn="tr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</a:pPr>
            <a:r>
              <a:rPr lang="en-US" altLang="zh-CN" sz="4500" b="1" dirty="0">
                <a:solidFill>
                  <a:schemeClr val="accent1"/>
                </a:solidFill>
                <a:cs typeface="+mn-ea"/>
                <a:sym typeface="+mn-lt"/>
              </a:rPr>
              <a:t>3</a:t>
            </a:r>
            <a:endParaRPr lang="en-US" altLang="zh-CN" sz="4500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606216" y="2878695"/>
            <a:ext cx="201168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sz="3600" dirty="0">
                <a:solidFill>
                  <a:srgbClr val="3C3940"/>
                </a:solidFill>
                <a:cs typeface="+mn-ea"/>
                <a:sym typeface="+mn-lt"/>
              </a:rPr>
              <a:t>系统架构</a:t>
            </a:r>
            <a:endParaRPr lang="zh-CN" sz="3600" dirty="0">
              <a:solidFill>
                <a:srgbClr val="3C3940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6000">
        <p:fade/>
      </p:transition>
    </mc:Choice>
    <mc:Fallback>
      <p:transition spd="med" advTm="6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18"/>
          <p:cNvSpPr txBox="1">
            <a:spLocks noChangeArrowheads="1"/>
          </p:cNvSpPr>
          <p:nvPr/>
        </p:nvSpPr>
        <p:spPr bwMode="gray">
          <a:xfrm>
            <a:off x="3602494" y="199147"/>
            <a:ext cx="1939514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800" spc="600" dirty="0">
                <a:solidFill>
                  <a:schemeClr val="accent2"/>
                </a:solidFill>
                <a:latin typeface="+mn-lt"/>
                <a:ea typeface="+mn-ea"/>
                <a:cs typeface="+mn-ea"/>
                <a:sym typeface="+mn-lt"/>
              </a:rPr>
              <a:t>系统架构</a:t>
            </a:r>
            <a:endParaRPr lang="zh-CN" altLang="en-US" sz="2800" spc="600" dirty="0">
              <a:solidFill>
                <a:schemeClr val="accent2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22" name="直接连接符​​ 14"/>
          <p:cNvCxnSpPr/>
          <p:nvPr/>
        </p:nvCxnSpPr>
        <p:spPr>
          <a:xfrm>
            <a:off x="5647418" y="468660"/>
            <a:ext cx="3057760" cy="0"/>
          </a:xfrm>
          <a:prstGeom prst="line">
            <a:avLst/>
          </a:prstGeom>
          <a:ln w="9525">
            <a:solidFill>
              <a:schemeClr val="accent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​​ 14"/>
          <p:cNvCxnSpPr/>
          <p:nvPr/>
        </p:nvCxnSpPr>
        <p:spPr>
          <a:xfrm>
            <a:off x="362112" y="468660"/>
            <a:ext cx="3057760" cy="0"/>
          </a:xfrm>
          <a:prstGeom prst="line">
            <a:avLst/>
          </a:prstGeom>
          <a:ln w="9525">
            <a:solidFill>
              <a:schemeClr val="accent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 descr="系统架构设计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4125" y="795655"/>
            <a:ext cx="6494145" cy="41211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6000">
        <p:fade/>
      </p:transition>
    </mc:Choice>
    <mc:Fallback>
      <p:transition spd="med" advTm="6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/>
        </p:nvSpPr>
        <p:spPr>
          <a:xfrm>
            <a:off x="3999367" y="1390148"/>
            <a:ext cx="1225777" cy="122577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C8C8C8"/>
              </a:gs>
            </a:gsLst>
            <a:lin ang="19800000" scaled="0"/>
            <a:tileRect/>
          </a:gradFill>
          <a:ln w="12700">
            <a:gradFill flip="none" rotWithShape="1">
              <a:gsLst>
                <a:gs pos="53000">
                  <a:schemeClr val="bg1">
                    <a:alpha val="90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7200000" scaled="0"/>
              <a:tileRect/>
            </a:gradFill>
          </a:ln>
          <a:effectLst>
            <a:outerShdw blurRad="482600" dist="203200" dir="8100000" algn="tr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</a:pPr>
            <a:r>
              <a:rPr lang="en-US" altLang="zh-CN" sz="4500" b="1" dirty="0">
                <a:solidFill>
                  <a:schemeClr val="accent1"/>
                </a:solidFill>
                <a:cs typeface="+mn-ea"/>
                <a:sym typeface="+mn-lt"/>
              </a:rPr>
              <a:t>4</a:t>
            </a:r>
            <a:endParaRPr lang="en-US" altLang="zh-CN" sz="4500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606216" y="2878695"/>
            <a:ext cx="201168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sz="3600" dirty="0">
                <a:solidFill>
                  <a:srgbClr val="3C3940"/>
                </a:solidFill>
                <a:cs typeface="+mn-ea"/>
                <a:sym typeface="+mn-lt"/>
              </a:rPr>
              <a:t>关键技术</a:t>
            </a:r>
            <a:endParaRPr lang="zh-CN" sz="3600" dirty="0">
              <a:solidFill>
                <a:srgbClr val="3C3940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6000">
        <p:fade/>
      </p:transition>
    </mc:Choice>
    <mc:Fallback>
      <p:transition spd="med" advTm="6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PA" val="v3.0.1"/>
</p:tagLst>
</file>

<file path=ppt/tags/tag10.xml><?xml version="1.0" encoding="utf-8"?>
<p:tagLst xmlns:p="http://schemas.openxmlformats.org/presentationml/2006/main">
  <p:tag name="PA" val="v3.0.1"/>
</p:tagLst>
</file>

<file path=ppt/tags/tag11.xml><?xml version="1.0" encoding="utf-8"?>
<p:tagLst xmlns:p="http://schemas.openxmlformats.org/presentationml/2006/main">
  <p:tag name="PA" val="v3.0.1"/>
</p:tagLst>
</file>

<file path=ppt/tags/tag2.xml><?xml version="1.0" encoding="utf-8"?>
<p:tagLst xmlns:p="http://schemas.openxmlformats.org/presentationml/2006/main">
  <p:tag name="PA" val="v3.0.1"/>
</p:tagLst>
</file>

<file path=ppt/tags/tag3.xml><?xml version="1.0" encoding="utf-8"?>
<p:tagLst xmlns:p="http://schemas.openxmlformats.org/presentationml/2006/main">
  <p:tag name="PA" val="v3.0.1"/>
</p:tagLst>
</file>

<file path=ppt/tags/tag4.xml><?xml version="1.0" encoding="utf-8"?>
<p:tagLst xmlns:p="http://schemas.openxmlformats.org/presentationml/2006/main">
  <p:tag name="PA" val="v3.0.1"/>
</p:tagLst>
</file>

<file path=ppt/tags/tag5.xml><?xml version="1.0" encoding="utf-8"?>
<p:tagLst xmlns:p="http://schemas.openxmlformats.org/presentationml/2006/main">
  <p:tag name="PA" val="v3.0.1"/>
</p:tagLst>
</file>

<file path=ppt/tags/tag6.xml><?xml version="1.0" encoding="utf-8"?>
<p:tagLst xmlns:p="http://schemas.openxmlformats.org/presentationml/2006/main">
  <p:tag name="PA" val="v3.0.1"/>
</p:tagLst>
</file>

<file path=ppt/tags/tag7.xml><?xml version="1.0" encoding="utf-8"?>
<p:tagLst xmlns:p="http://schemas.openxmlformats.org/presentationml/2006/main">
  <p:tag name="KSO_WM_TEMPLATE_TOPIC_ID" val="2869567"/>
  <p:tag name="KSO_WM_TEMPLATE_OUTLINE_ID" val="6"/>
  <p:tag name="KSO_WM_TEMPLATE_SCENE_ID" val="1"/>
  <p:tag name="KSO_WM_TEMPLATE_JOB_ID" val="6"/>
  <p:tag name="KSO_WM_TEMPLATE_TOPIC_DEFAULT" val="0"/>
</p:tagLst>
</file>

<file path=ppt/tags/tag8.xml><?xml version="1.0" encoding="utf-8"?>
<p:tagLst xmlns:p="http://schemas.openxmlformats.org/presentationml/2006/main">
  <p:tag name="PA" val="v3.0.1"/>
</p:tagLst>
</file>

<file path=ppt/tags/tag9.xml><?xml version="1.0" encoding="utf-8"?>
<p:tagLst xmlns:p="http://schemas.openxmlformats.org/presentationml/2006/main">
  <p:tag name="PA" val="v3.0.1"/>
</p:tagLst>
</file>

<file path=ppt/theme/theme1.xml><?xml version="1.0" encoding="utf-8"?>
<a:theme xmlns:a="http://schemas.openxmlformats.org/drawingml/2006/main" name="Office 主题">
  <a:themeElements>
    <a:clrScheme name="自定义 330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0C0"/>
      </a:accent1>
      <a:accent2>
        <a:srgbClr val="333333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1278</Words>
  <Application>WPS 演示</Application>
  <PresentationFormat>全屏显示(16:9)</PresentationFormat>
  <Paragraphs>190</Paragraphs>
  <Slides>23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4" baseType="lpstr">
      <vt:lpstr>Arial</vt:lpstr>
      <vt:lpstr>宋体</vt:lpstr>
      <vt:lpstr>Wingdings</vt:lpstr>
      <vt:lpstr>方正舒体</vt:lpstr>
      <vt:lpstr>微软雅黑</vt:lpstr>
      <vt:lpstr>微软雅黑 Light</vt:lpstr>
      <vt:lpstr>Wingdings 2</vt:lpstr>
      <vt:lpstr>Calibri</vt:lpstr>
      <vt:lpstr>幼圆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CHENYING0907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CHENYING0907</dc:title>
  <dc:creator>user</dc:creator>
  <cp:lastModifiedBy>时光翩翩</cp:lastModifiedBy>
  <cp:revision>278</cp:revision>
  <dcterms:created xsi:type="dcterms:W3CDTF">2015-10-08T13:52:00Z</dcterms:created>
  <dcterms:modified xsi:type="dcterms:W3CDTF">2018-07-03T01:13:31Z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2</vt:lpwstr>
  </property>
  <property fmtid="{D5CDD505-2E9C-101B-9397-08002B2CF9AE}" pid="3" name="KSOProductBuildVer">
    <vt:lpwstr>2052-10.1.0.7401</vt:lpwstr>
  </property>
</Properties>
</file>