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6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6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0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9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5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6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5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70FD8-D619-435E-93BB-5DAFACFF5833}" type="datetimeFigureOut">
              <a:rPr lang="zh-CN" altLang="en-US" smtClean="0"/>
              <a:t>2015-04-15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BEF4-6B6E-435E-9761-EC479726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8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4303" y="4685538"/>
            <a:ext cx="2314936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3091" y="1691326"/>
            <a:ext cx="2314936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777203" y="1691326"/>
            <a:ext cx="2314936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Jsp</a:t>
            </a:r>
            <a:r>
              <a:rPr lang="en-US" altLang="zh-CN" dirty="0" smtClean="0"/>
              <a:t>(EL,&lt;%&gt;,</a:t>
            </a:r>
            <a:r>
              <a:rPr lang="zh-CN" altLang="en-US" dirty="0" smtClean="0"/>
              <a:t>标签库</a:t>
            </a:r>
            <a:r>
              <a:rPr lang="en-US" altLang="zh-CN" dirty="0" smtClean="0"/>
              <a:t>)</a:t>
            </a:r>
          </a:p>
        </p:txBody>
      </p:sp>
      <p:cxnSp>
        <p:nvCxnSpPr>
          <p:cNvPr id="9" name="直接箭头连接符 8"/>
          <p:cNvCxnSpPr>
            <a:stCxn id="6" idx="2"/>
            <a:endCxn id="4" idx="0"/>
          </p:cNvCxnSpPr>
          <p:nvPr/>
        </p:nvCxnSpPr>
        <p:spPr>
          <a:xfrm>
            <a:off x="4140559" y="2420531"/>
            <a:ext cx="1851212" cy="226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2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3</cp:revision>
  <dcterms:created xsi:type="dcterms:W3CDTF">2015-04-15T15:38:15Z</dcterms:created>
  <dcterms:modified xsi:type="dcterms:W3CDTF">2015-04-15T15:43:52Z</dcterms:modified>
</cp:coreProperties>
</file>