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0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6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1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1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8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0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8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2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2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AC96-6EAC-479B-8366-15379B95C669}" type="datetimeFigureOut">
              <a:rPr lang="zh-CN" altLang="en-US" smtClean="0"/>
              <a:t>2014-09-26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DEB2-5A93-4192-AC59-060D14A37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3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87" y="742390"/>
            <a:ext cx="2533650" cy="5238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11980" y="1108710"/>
            <a:ext cx="4892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push to upstream </a:t>
            </a:r>
            <a:r>
              <a:rPr lang="zh-CN" altLang="en-US" sz="1500" dirty="0" smtClean="0"/>
              <a:t>推到上游</a:t>
            </a:r>
            <a:endParaRPr lang="zh-CN" altLang="en-US" sz="1500" dirty="0"/>
          </a:p>
        </p:txBody>
      </p:sp>
      <p:sp>
        <p:nvSpPr>
          <p:cNvPr id="8" name="文本框 7"/>
          <p:cNvSpPr txBox="1"/>
          <p:nvPr/>
        </p:nvSpPr>
        <p:spPr>
          <a:xfrm>
            <a:off x="4411980" y="924044"/>
            <a:ext cx="4892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Fetch from Upstream</a:t>
            </a:r>
            <a:r>
              <a:rPr lang="zh-CN" altLang="en-US" sz="1500" dirty="0" smtClean="0"/>
              <a:t>从上游取</a:t>
            </a:r>
            <a:endParaRPr lang="zh-CN" altLang="en-US" sz="1500" dirty="0"/>
          </a:p>
        </p:txBody>
      </p:sp>
      <p:sp>
        <p:nvSpPr>
          <p:cNvPr id="9" name="文本框 8"/>
          <p:cNvSpPr txBox="1"/>
          <p:nvPr/>
        </p:nvSpPr>
        <p:spPr>
          <a:xfrm>
            <a:off x="4411980" y="4881064"/>
            <a:ext cx="4892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Untrack </a:t>
            </a:r>
            <a:r>
              <a:rPr lang="zh-CN" altLang="en-US" sz="1500" dirty="0" smtClean="0"/>
              <a:t>卸载轨迹</a:t>
            </a:r>
            <a:r>
              <a:rPr lang="en-US" altLang="zh-CN" sz="1500" dirty="0" err="1" smtClean="0"/>
              <a:t>git</a:t>
            </a:r>
            <a:endParaRPr lang="zh-CN" altLang="en-US" sz="1500" dirty="0"/>
          </a:p>
        </p:txBody>
      </p:sp>
      <p:sp>
        <p:nvSpPr>
          <p:cNvPr id="2" name="文本框 1"/>
          <p:cNvSpPr txBox="1"/>
          <p:nvPr/>
        </p:nvSpPr>
        <p:spPr>
          <a:xfrm>
            <a:off x="1465729" y="13447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工程目录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菜单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361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76" y="730344"/>
            <a:ext cx="3095625" cy="5800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8153" y="349624"/>
            <a:ext cx="260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zh-CN" altLang="en-US" dirty="0"/>
              <a:t>资源管理菜单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93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52" y="1037383"/>
            <a:ext cx="2314575" cy="3895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6027" y="4410417"/>
            <a:ext cx="4892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Overwrite </a:t>
            </a:r>
            <a:r>
              <a:rPr lang="zh-CN" altLang="en-US" sz="1500" dirty="0" smtClean="0"/>
              <a:t>覆盖</a:t>
            </a:r>
            <a:r>
              <a:rPr lang="en-US" altLang="zh-CN" sz="1500" dirty="0" smtClean="0"/>
              <a:t>(</a:t>
            </a:r>
            <a:r>
              <a:rPr lang="zh-CN" altLang="en-US" sz="1500" dirty="0" smtClean="0"/>
              <a:t>服务器覆盖本地</a:t>
            </a:r>
            <a:r>
              <a:rPr lang="en-US" altLang="zh-CN" sz="1500" dirty="0" smtClean="0"/>
              <a:t>)</a:t>
            </a:r>
            <a:endParaRPr lang="zh-CN" altLang="en-US" sz="1500" dirty="0"/>
          </a:p>
        </p:txBody>
      </p:sp>
      <p:sp>
        <p:nvSpPr>
          <p:cNvPr id="4" name="文本框 3"/>
          <p:cNvSpPr txBox="1"/>
          <p:nvPr/>
        </p:nvSpPr>
        <p:spPr>
          <a:xfrm>
            <a:off x="3636027" y="4210891"/>
            <a:ext cx="4892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Merge </a:t>
            </a:r>
            <a:r>
              <a:rPr lang="zh-CN" altLang="en-US" sz="1500" dirty="0" smtClean="0"/>
              <a:t>合并</a:t>
            </a:r>
            <a:endParaRPr lang="en-US" altLang="zh-CN" sz="15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21452" y="282388"/>
            <a:ext cx="24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工程同步中</a:t>
            </a:r>
            <a:r>
              <a:rPr lang="en-US" altLang="zh-CN" dirty="0" smtClean="0"/>
              <a:t>,</a:t>
            </a:r>
            <a:r>
              <a:rPr lang="zh-CN" altLang="en-US" dirty="0"/>
              <a:t>菜单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29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6" y="769284"/>
            <a:ext cx="2800350" cy="5238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1366" y="2420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版本历史中菜单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279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liuxiang7</dc:creator>
  <cp:lastModifiedBy>liuxiang7</cp:lastModifiedBy>
  <cp:revision>9</cp:revision>
  <dcterms:created xsi:type="dcterms:W3CDTF">2014-09-26T06:37:00Z</dcterms:created>
  <dcterms:modified xsi:type="dcterms:W3CDTF">2014-09-26T07:45:35Z</dcterms:modified>
</cp:coreProperties>
</file>