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355" y="125095"/>
            <a:ext cx="10767695" cy="2684780"/>
          </a:xfrm>
        </p:spPr>
        <p:txBody>
          <a:bodyPr>
            <a:normAutofit/>
          </a:bodyPr>
          <a:lstStyle/>
          <a:p>
            <a:pPr algn="ctr"/>
            <a:r>
              <a:rPr lang="en-US" sz="5335" b="1" dirty="0"/>
              <a:t>Automation Testing Masters Program</a:t>
            </a:r>
            <a:br>
              <a:rPr lang="en-US" sz="5335" b="1" dirty="0"/>
            </a:br>
            <a:r>
              <a:rPr lang="en-US" sz="5335" b="1" dirty="0"/>
              <a:t>ATE Phase - 1: Planning And Automation</a:t>
            </a:r>
            <a:endParaRPr lang="en-US" sz="5335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890" y="2916555"/>
            <a:ext cx="10335260" cy="2341245"/>
          </a:xfrm>
        </p:spPr>
        <p:txBody>
          <a:bodyPr/>
          <a:lstStyle/>
          <a:p>
            <a:endParaRPr lang="en-US" sz="3200" b="1"/>
          </a:p>
          <a:p>
            <a:r>
              <a:rPr lang="en-US" sz="3200" b="1"/>
              <a:t>To build the epics and user stories for a given </a:t>
            </a:r>
            <a:endParaRPr lang="en-US" sz="3200" b="1"/>
          </a:p>
          <a:p>
            <a:r>
              <a:rPr lang="en-US" sz="3200" b="1"/>
              <a:t>problem statement using the Jira Software </a:t>
            </a:r>
            <a:endParaRPr lang="en-US" sz="3200" b="1"/>
          </a:p>
          <a:p>
            <a:r>
              <a:rPr lang="en-US" sz="3200" b="1"/>
              <a:t>Done By: Swati S Nair</a:t>
            </a:r>
            <a:endParaRPr lang="en-US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1290320"/>
            <a:ext cx="569595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975" y="1238250"/>
            <a:ext cx="573405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886460"/>
            <a:ext cx="11537950" cy="5085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186180"/>
            <a:ext cx="11653520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984885"/>
            <a:ext cx="11532870" cy="4888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1016000"/>
            <a:ext cx="11040110" cy="4825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713105"/>
            <a:ext cx="11497310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894715"/>
            <a:ext cx="11443970" cy="50685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901700"/>
            <a:ext cx="11112500" cy="4767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971550"/>
            <a:ext cx="1098804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855345"/>
            <a:ext cx="8625840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1182370"/>
            <a:ext cx="11170285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1241425"/>
            <a:ext cx="11687175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899795"/>
            <a:ext cx="1089787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240" y="899795"/>
            <a:ext cx="703326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740" y="1191260"/>
            <a:ext cx="6264910" cy="4445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185" y="844550"/>
            <a:ext cx="6261100" cy="5627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981075"/>
            <a:ext cx="5676900" cy="489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Presentation</Application>
  <PresentationFormat>Widescreen</PresentationFormat>
  <Paragraphs>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Masters Program ATE Phase - 1: Planning And Automation</dc:title>
  <dc:creator/>
  <cp:lastModifiedBy>Lenovo</cp:lastModifiedBy>
  <cp:revision>10</cp:revision>
  <dcterms:created xsi:type="dcterms:W3CDTF">2023-07-06T06:52:59Z</dcterms:created>
  <dcterms:modified xsi:type="dcterms:W3CDTF">2023-07-06T07:43:33Z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F92147562F444B43A154E1B6036F5694</vt:lpwstr>
  </property>
  <property fmtid="{D5CDD505-2E9C-101B-9397-08002B2CF9AE}" pid="3" name="KSOProductBuildVer">
    <vt:lpwstr>1033-11.2.0.11537</vt:lpwstr>
  </property>
</Properties>
</file>