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  <p:sldId id="768" r:id="rId519"/>
    <p:sldId id="769" r:id="rId520"/>
    <p:sldId id="770" r:id="rId521"/>
    <p:sldId id="771" r:id="rId522"/>
    <p:sldId id="772" r:id="rId523"/>
    <p:sldId id="773" r:id="rId524"/>
    <p:sldId id="774" r:id="rId525"/>
    <p:sldId id="775" r:id="rId526"/>
    <p:sldId id="776" r:id="rId527"/>
    <p:sldId id="777" r:id="rId528"/>
    <p:sldId id="778" r:id="rId529"/>
    <p:sldId id="779" r:id="rId530"/>
    <p:sldId id="780" r:id="rId531"/>
    <p:sldId id="781" r:id="rId532"/>
    <p:sldId id="782" r:id="rId533"/>
    <p:sldId id="783" r:id="rId534"/>
    <p:sldId id="784" r:id="rId535"/>
    <p:sldId id="785" r:id="rId536"/>
    <p:sldId id="786" r:id="rId537"/>
    <p:sldId id="787" r:id="rId538"/>
    <p:sldId id="788" r:id="rId539"/>
    <p:sldId id="789" r:id="rId540"/>
    <p:sldId id="790" r:id="rId541"/>
    <p:sldId id="791" r:id="rId542"/>
    <p:sldId id="792" r:id="rId543"/>
    <p:sldId id="793" r:id="rId544"/>
    <p:sldId id="794" r:id="rId545"/>
    <p:sldId id="795" r:id="rId546"/>
    <p:sldId id="796" r:id="rId547"/>
    <p:sldId id="797" r:id="rId548"/>
    <p:sldId id="798" r:id="rId549"/>
    <p:sldId id="799" r:id="rId550"/>
    <p:sldId id="800" r:id="rId551"/>
    <p:sldId id="801" r:id="rId552"/>
    <p:sldId id="802" r:id="rId553"/>
    <p:sldId id="803" r:id="rId554"/>
    <p:sldId id="804" r:id="rId555"/>
    <p:sldId id="805" r:id="rId556"/>
    <p:sldId id="806" r:id="rId557"/>
    <p:sldId id="807" r:id="rId558"/>
    <p:sldId id="808" r:id="rId559"/>
    <p:sldId id="809" r:id="rId560"/>
    <p:sldId id="810" r:id="rId561"/>
    <p:sldId id="811" r:id="rId562"/>
    <p:sldId id="812" r:id="rId563"/>
    <p:sldId id="813" r:id="rId564"/>
    <p:sldId id="814" r:id="rId565"/>
    <p:sldId id="815" r:id="rId566"/>
    <p:sldId id="816" r:id="rId567"/>
    <p:sldId id="817" r:id="rId568"/>
    <p:sldId id="818" r:id="rId569"/>
    <p:sldId id="819" r:id="rId570"/>
    <p:sldId id="820" r:id="rId571"/>
    <p:sldId id="821" r:id="rId572"/>
    <p:sldId id="822" r:id="rId573"/>
    <p:sldId id="823" r:id="rId574"/>
    <p:sldId id="824" r:id="rId575"/>
    <p:sldId id="825" r:id="rId576"/>
    <p:sldId id="826" r:id="rId577"/>
    <p:sldId id="827" r:id="rId578"/>
    <p:sldId id="828" r:id="rId579"/>
    <p:sldId id="829" r:id="rId580"/>
    <p:sldId id="830" r:id="rId581"/>
    <p:sldId id="831" r:id="rId582"/>
    <p:sldId id="832" r:id="rId583"/>
    <p:sldId id="833" r:id="rId584"/>
    <p:sldId id="834" r:id="rId585"/>
    <p:sldId id="835" r:id="rId586"/>
    <p:sldId id="836" r:id="rId587"/>
    <p:sldId id="837" r:id="rId588"/>
    <p:sldId id="838" r:id="rId589"/>
    <p:sldId id="839" r:id="rId590"/>
    <p:sldId id="840" r:id="rId591"/>
    <p:sldId id="841" r:id="rId592"/>
    <p:sldId id="842" r:id="rId593"/>
    <p:sldId id="843" r:id="rId594"/>
    <p:sldId id="844" r:id="rId595"/>
    <p:sldId id="845" r:id="rId596"/>
    <p:sldId id="846" r:id="rId597"/>
    <p:sldId id="847" r:id="rId598"/>
    <p:sldId id="848" r:id="rId599"/>
    <p:sldId id="849" r:id="rId600"/>
    <p:sldId id="850" r:id="rId601"/>
    <p:sldId id="851" r:id="rId602"/>
    <p:sldId id="852" r:id="rId603"/>
    <p:sldId id="853" r:id="rId604"/>
    <p:sldId id="854" r:id="rId605"/>
    <p:sldId id="855" r:id="rId606"/>
    <p:sldId id="856" r:id="rId607"/>
    <p:sldId id="857" r:id="rId608"/>
    <p:sldId id="858" r:id="rId609"/>
    <p:sldId id="859" r:id="rId610"/>
    <p:sldId id="860" r:id="rId611"/>
    <p:sldId id="861" r:id="rId612"/>
    <p:sldId id="862" r:id="rId613"/>
    <p:sldId id="863" r:id="rId614"/>
    <p:sldId id="864" r:id="rId615"/>
    <p:sldId id="865" r:id="rId616"/>
    <p:sldId id="866" r:id="rId617"/>
    <p:sldId id="867" r:id="rId618"/>
    <p:sldId id="868" r:id="rId619"/>
    <p:sldId id="869" r:id="rId620"/>
    <p:sldId id="870" r:id="rId621"/>
    <p:sldId id="871" r:id="rId622"/>
    <p:sldId id="872" r:id="rId623"/>
    <p:sldId id="873" r:id="rId624"/>
    <p:sldId id="874" r:id="rId625"/>
    <p:sldId id="875" r:id="rId626"/>
    <p:sldId id="876" r:id="rId627"/>
    <p:sldId id="877" r:id="rId628"/>
    <p:sldId id="878" r:id="rId629"/>
    <p:sldId id="879" r:id="rId630"/>
    <p:sldId id="880" r:id="rId631"/>
    <p:sldId id="881" r:id="rId632"/>
    <p:sldId id="882" r:id="rId633"/>
    <p:sldId id="883" r:id="rId634"/>
    <p:sldId id="884" r:id="rId635"/>
    <p:sldId id="885" r:id="rId636"/>
    <p:sldId id="886" r:id="rId637"/>
    <p:sldId id="887" r:id="rId638"/>
    <p:sldId id="888" r:id="rId639"/>
    <p:sldId id="889" r:id="rId640"/>
    <p:sldId id="890" r:id="rId641"/>
    <p:sldId id="891" r:id="rId642"/>
    <p:sldId id="892" r:id="rId643"/>
    <p:sldId id="893" r:id="rId644"/>
    <p:sldId id="894" r:id="rId645"/>
    <p:sldId id="895" r:id="rId646"/>
    <p:sldId id="896" r:id="rId647"/>
    <p:sldId id="897" r:id="rId648"/>
    <p:sldId id="898" r:id="rId649"/>
    <p:sldId id="899" r:id="rId650"/>
    <p:sldId id="900" r:id="rId651"/>
    <p:sldId id="901" r:id="rId652"/>
    <p:sldId id="902" r:id="rId653"/>
    <p:sldId id="903" r:id="rId654"/>
    <p:sldId id="904" r:id="rId655"/>
    <p:sldId id="905" r:id="rId656"/>
    <p:sldId id="906" r:id="rId657"/>
    <p:sldId id="907" r:id="rId658"/>
    <p:sldId id="908" r:id="rId659"/>
    <p:sldId id="909" r:id="rId660"/>
    <p:sldId id="910" r:id="rId661"/>
    <p:sldId id="911" r:id="rId662"/>
    <p:sldId id="912" r:id="rId663"/>
    <p:sldId id="913" r:id="rId664"/>
    <p:sldId id="914" r:id="rId665"/>
    <p:sldId id="915" r:id="rId666"/>
    <p:sldId id="916" r:id="rId667"/>
    <p:sldId id="917" r:id="rId668"/>
    <p:sldId id="918" r:id="rId669"/>
    <p:sldId id="919" r:id="rId670"/>
    <p:sldId id="920" r:id="rId671"/>
    <p:sldId id="921" r:id="rId672"/>
    <p:sldId id="922" r:id="rId673"/>
    <p:sldId id="923" r:id="rId674"/>
    <p:sldId id="924" r:id="rId675"/>
    <p:sldId id="925" r:id="rId676"/>
    <p:sldId id="926" r:id="rId677"/>
    <p:sldId id="927" r:id="rId678"/>
    <p:sldId id="928" r:id="rId679"/>
    <p:sldId id="929" r:id="rId680"/>
    <p:sldId id="930" r:id="rId681"/>
    <p:sldId id="931" r:id="rId682"/>
    <p:sldId id="932" r:id="rId683"/>
    <p:sldId id="933" r:id="rId684"/>
    <p:sldId id="934" r:id="rId685"/>
    <p:sldId id="935" r:id="rId686"/>
    <p:sldId id="936" r:id="rId687"/>
    <p:sldId id="937" r:id="rId688"/>
    <p:sldId id="938" r:id="rId689"/>
    <p:sldId id="939" r:id="rId690"/>
    <p:sldId id="940" r:id="rId691"/>
    <p:sldId id="941" r:id="rId692"/>
    <p:sldId id="942" r:id="rId693"/>
    <p:sldId id="943" r:id="rId694"/>
    <p:sldId id="944" r:id="rId695"/>
    <p:sldId id="945" r:id="rId696"/>
    <p:sldId id="946" r:id="rId697"/>
    <p:sldId id="947" r:id="rId698"/>
    <p:sldId id="948" r:id="rId699"/>
    <p:sldId id="949" r:id="rId700"/>
    <p:sldId id="950" r:id="rId701"/>
    <p:sldId id="951" r:id="rId702"/>
    <p:sldId id="952" r:id="rId703"/>
    <p:sldId id="953" r:id="rId704"/>
    <p:sldId id="954" r:id="rId705"/>
    <p:sldId id="955" r:id="rId706"/>
    <p:sldId id="956" r:id="rId707"/>
    <p:sldId id="957" r:id="rId708"/>
    <p:sldId id="958" r:id="rId709"/>
    <p:sldId id="959" r:id="rId710"/>
    <p:sldId id="960" r:id="rId711"/>
    <p:sldId id="961" r:id="rId712"/>
    <p:sldId id="962" r:id="rId713"/>
    <p:sldId id="963" r:id="rId714"/>
    <p:sldId id="964" r:id="rId715"/>
    <p:sldId id="965" r:id="rId716"/>
    <p:sldId id="966" r:id="rId717"/>
    <p:sldId id="967" r:id="rId718"/>
    <p:sldId id="968" r:id="rId719"/>
    <p:sldId id="969" r:id="rId720"/>
    <p:sldId id="970" r:id="rId721"/>
    <p:sldId id="971" r:id="rId722"/>
    <p:sldId id="972" r:id="rId723"/>
    <p:sldId id="973" r:id="rId724"/>
    <p:sldId id="974" r:id="rId725"/>
    <p:sldId id="975" r:id="rId726"/>
    <p:sldId id="976" r:id="rId727"/>
    <p:sldId id="977" r:id="rId728"/>
    <p:sldId id="978" r:id="rId729"/>
    <p:sldId id="979" r:id="rId730"/>
    <p:sldId id="980" r:id="rId731"/>
    <p:sldId id="981" r:id="rId732"/>
    <p:sldId id="982" r:id="rId733"/>
    <p:sldId id="983" r:id="rId734"/>
    <p:sldId id="984" r:id="rId735"/>
    <p:sldId id="985" r:id="rId736"/>
    <p:sldId id="986" r:id="rId737"/>
    <p:sldId id="987" r:id="rId738"/>
    <p:sldId id="988" r:id="rId739"/>
    <p:sldId id="989" r:id="rId740"/>
    <p:sldId id="990" r:id="rId741"/>
    <p:sldId id="991" r:id="rId742"/>
    <p:sldId id="992" r:id="rId743"/>
    <p:sldId id="993" r:id="rId744"/>
    <p:sldId id="994" r:id="rId745"/>
    <p:sldId id="995" r:id="rId746"/>
    <p:sldId id="996" r:id="rId747"/>
    <p:sldId id="997" r:id="rId748"/>
    <p:sldId id="998" r:id="rId749"/>
    <p:sldId id="999" r:id="rId750"/>
    <p:sldId id="1000" r:id="rId751"/>
    <p:sldId id="1001" r:id="rId752"/>
    <p:sldId id="1002" r:id="rId753"/>
    <p:sldId id="1003" r:id="rId754"/>
    <p:sldId id="1004" r:id="rId755"/>
    <p:sldId id="1005" r:id="rId756"/>
    <p:sldId id="1006" r:id="rId757"/>
    <p:sldId id="1007" r:id="rId758"/>
    <p:sldId id="1008" r:id="rId759"/>
    <p:sldId id="1009" r:id="rId760"/>
    <p:sldId id="1010" r:id="rId761"/>
    <p:sldId id="1011" r:id="rId762"/>
    <p:sldId id="1012" r:id="rId763"/>
    <p:sldId id="1013" r:id="rId764"/>
    <p:sldId id="1014" r:id="rId765"/>
    <p:sldId id="1015" r:id="rId766"/>
    <p:sldId id="1016" r:id="rId767"/>
    <p:sldId id="1017" r:id="rId768"/>
    <p:sldId id="1018" r:id="rId769"/>
    <p:sldId id="1019" r:id="rId770"/>
    <p:sldId id="1020" r:id="rId771"/>
    <p:sldId id="1021" r:id="rId772"/>
    <p:sldId id="1022" r:id="rId773"/>
    <p:sldId id="1023" r:id="rId774"/>
    <p:sldId id="1024" r:id="rId775"/>
    <p:sldId id="1025" r:id="rId776"/>
    <p:sldId id="1026" r:id="rId777"/>
    <p:sldId id="1027" r:id="rId778"/>
    <p:sldId id="1028" r:id="rId779"/>
    <p:sldId id="1029" r:id="rId780"/>
    <p:sldId id="1030" r:id="rId781"/>
    <p:sldId id="1031" r:id="rId782"/>
    <p:sldId id="1032" r:id="rId783"/>
    <p:sldId id="1033" r:id="rId784"/>
    <p:sldId id="1034" r:id="rId785"/>
    <p:sldId id="1035" r:id="rId786"/>
    <p:sldId id="1036" r:id="rId787"/>
    <p:sldId id="1037" r:id="rId788"/>
    <p:sldId id="1038" r:id="rId789"/>
    <p:sldId id="1039" r:id="rId790"/>
    <p:sldId id="1040" r:id="rId791"/>
    <p:sldId id="1041" r:id="rId792"/>
    <p:sldId id="1042" r:id="rId793"/>
    <p:sldId id="1043" r:id="rId794"/>
    <p:sldId id="1044" r:id="rId795"/>
    <p:sldId id="1045" r:id="rId796"/>
    <p:sldId id="1046" r:id="rId797"/>
    <p:sldId id="1047" r:id="rId798"/>
    <p:sldId id="1048" r:id="rId799"/>
    <p:sldId id="1049" r:id="rId800"/>
    <p:sldId id="1050" r:id="rId801"/>
    <p:sldId id="1051" r:id="rId802"/>
    <p:sldId id="1052" r:id="rId803"/>
    <p:sldId id="1053" r:id="rId804"/>
    <p:sldId id="1054" r:id="rId805"/>
    <p:sldId id="1055" r:id="rId806"/>
    <p:sldId id="1056" r:id="rId807"/>
    <p:sldId id="1057" r:id="rId808"/>
    <p:sldId id="1058" r:id="rId809"/>
    <p:sldId id="1059" r:id="rId810"/>
    <p:sldId id="1060" r:id="rId811"/>
    <p:sldId id="1061" r:id="rId812"/>
    <p:sldId id="1062" r:id="rId813"/>
    <p:sldId id="1063" r:id="rId814"/>
    <p:sldId id="1064" r:id="rId815"/>
    <p:sldId id="1065" r:id="rId816"/>
    <p:sldId id="1066" r:id="rId817"/>
    <p:sldId id="1067" r:id="rId818"/>
    <p:sldId id="1068" r:id="rId819"/>
    <p:sldId id="1069" r:id="rId820"/>
    <p:sldId id="1070" r:id="rId821"/>
    <p:sldId id="1071" r:id="rId822"/>
    <p:sldId id="1072" r:id="rId823"/>
    <p:sldId id="1073" r:id="rId824"/>
    <p:sldId id="1074" r:id="rId825"/>
    <p:sldId id="1075" r:id="rId826"/>
    <p:sldId id="1076" r:id="rId827"/>
    <p:sldId id="1077" r:id="rId828"/>
    <p:sldId id="1078" r:id="rId829"/>
    <p:sldId id="1079" r:id="rId830"/>
    <p:sldId id="1080" r:id="rId831"/>
    <p:sldId id="1081" r:id="rId832"/>
    <p:sldId id="1082" r:id="rId833"/>
    <p:sldId id="1083" r:id="rId834"/>
    <p:sldId id="1084" r:id="rId835"/>
    <p:sldId id="1085" r:id="rId836"/>
    <p:sldId id="1086" r:id="rId837"/>
    <p:sldId id="1087" r:id="rId838"/>
    <p:sldId id="1088" r:id="rId839"/>
    <p:sldId id="1089" r:id="rId840"/>
    <p:sldId id="1090" r:id="rId841"/>
    <p:sldId id="1091" r:id="rId842"/>
    <p:sldId id="1092" r:id="rId843"/>
    <p:sldId id="1093" r:id="rId844"/>
    <p:sldId id="1094" r:id="rId845"/>
    <p:sldId id="1095" r:id="rId846"/>
    <p:sldId id="1096" r:id="rId847"/>
    <p:sldId id="1097" r:id="rId848"/>
    <p:sldId id="1098" r:id="rId849"/>
    <p:sldId id="1099" r:id="rId850"/>
    <p:sldId id="1100" r:id="rId851"/>
    <p:sldId id="1101" r:id="rId852"/>
    <p:sldId id="1102" r:id="rId853"/>
    <p:sldId id="1103" r:id="rId854"/>
    <p:sldId id="1104" r:id="rId855"/>
    <p:sldId id="1105" r:id="rId856"/>
    <p:sldId id="1106" r:id="rId857"/>
    <p:sldId id="1107" r:id="rId858"/>
    <p:sldId id="1108" r:id="rId859"/>
    <p:sldId id="1109" r:id="rId860"/>
    <p:sldId id="1110" r:id="rId861"/>
    <p:sldId id="1111" r:id="rId862"/>
    <p:sldId id="1112" r:id="rId863"/>
    <p:sldId id="1113" r:id="rId864"/>
    <p:sldId id="1114" r:id="rId865"/>
    <p:sldId id="1115" r:id="rId866"/>
    <p:sldId id="1116" r:id="rId867"/>
    <p:sldId id="1117" r:id="rId868"/>
    <p:sldId id="1118" r:id="rId869"/>
    <p:sldId id="1119" r:id="rId870"/>
    <p:sldId id="1120" r:id="rId871"/>
    <p:sldId id="1121" r:id="rId872"/>
    <p:sldId id="1122" r:id="rId873"/>
    <p:sldId id="1123" r:id="rId874"/>
    <p:sldId id="1124" r:id="rId875"/>
    <p:sldId id="1125" r:id="rId876"/>
    <p:sldId id="1126" r:id="rId877"/>
    <p:sldId id="1127" r:id="rId878"/>
    <p:sldId id="1128" r:id="rId879"/>
    <p:sldId id="1129" r:id="rId880"/>
    <p:sldId id="1130" r:id="rId881"/>
    <p:sldId id="1131" r:id="rId882"/>
    <p:sldId id="1132" r:id="rId883"/>
    <p:sldId id="1133" r:id="rId884"/>
    <p:sldId id="1134" r:id="rId885"/>
    <p:sldId id="1135" r:id="rId886"/>
    <p:sldId id="1136" r:id="rId887"/>
    <p:sldId id="1137" r:id="rId888"/>
    <p:sldId id="1138" r:id="rId889"/>
    <p:sldId id="1139" r:id="rId890"/>
    <p:sldId id="1140" r:id="rId891"/>
    <p:sldId id="1141" r:id="rId892"/>
    <p:sldId id="1142" r:id="rId893"/>
    <p:sldId id="1143" r:id="rId894"/>
    <p:sldId id="1144" r:id="rId895"/>
    <p:sldId id="1145" r:id="rId896"/>
    <p:sldId id="1146" r:id="rId897"/>
    <p:sldId id="1147" r:id="rId898"/>
    <p:sldId id="1148" r:id="rId899"/>
    <p:sldId id="1149" r:id="rId900"/>
    <p:sldId id="1150" r:id="rId901"/>
    <p:sldId id="1151" r:id="rId902"/>
    <p:sldId id="1152" r:id="rId903"/>
    <p:sldId id="1153" r:id="rId904"/>
    <p:sldId id="1154" r:id="rId905"/>
    <p:sldId id="1155" r:id="rId906"/>
    <p:sldId id="1156" r:id="rId907"/>
    <p:sldId id="1157" r:id="rId908"/>
    <p:sldId id="1158" r:id="rId909"/>
    <p:sldId id="1159" r:id="rId910"/>
    <p:sldId id="1160" r:id="rId911"/>
    <p:sldId id="1161" r:id="rId912"/>
    <p:sldId id="1162" r:id="rId913"/>
    <p:sldId id="1163" r:id="rId914"/>
    <p:sldId id="1164" r:id="rId915"/>
    <p:sldId id="1165" r:id="rId916"/>
    <p:sldId id="1166" r:id="rId917"/>
    <p:sldId id="1167" r:id="rId918"/>
    <p:sldId id="1168" r:id="rId919"/>
    <p:sldId id="1169" r:id="rId920"/>
    <p:sldId id="1170" r:id="rId921"/>
    <p:sldId id="1171" r:id="rId922"/>
    <p:sldId id="1172" r:id="rId923"/>
    <p:sldId id="1173" r:id="rId924"/>
    <p:sldId id="1174" r:id="rId925"/>
    <p:sldId id="1175" r:id="rId926"/>
    <p:sldId id="1176" r:id="rId927"/>
    <p:sldId id="1177" r:id="rId928"/>
    <p:sldId id="1178" r:id="rId929"/>
    <p:sldId id="1179" r:id="rId930"/>
    <p:sldId id="1180" r:id="rId931"/>
    <p:sldId id="1181" r:id="rId932"/>
    <p:sldId id="1182" r:id="rId933"/>
    <p:sldId id="1183" r:id="rId934"/>
    <p:sldId id="1184" r:id="rId935"/>
    <p:sldId id="1185" r:id="rId936"/>
    <p:sldId id="1186" r:id="rId937"/>
    <p:sldId id="1187" r:id="rId938"/>
    <p:sldId id="1188" r:id="rId939"/>
    <p:sldId id="1189" r:id="rId940"/>
    <p:sldId id="1190" r:id="rId941"/>
    <p:sldId id="1191" r:id="rId942"/>
    <p:sldId id="1192" r:id="rId943"/>
    <p:sldId id="1193" r:id="rId944"/>
    <p:sldId id="1194" r:id="rId945"/>
    <p:sldId id="1195" r:id="rId946"/>
    <p:sldId id="1196" r:id="rId947"/>
    <p:sldId id="1197" r:id="rId948"/>
    <p:sldId id="1198" r:id="rId949"/>
    <p:sldId id="1199" r:id="rId950"/>
    <p:sldId id="1200" r:id="rId951"/>
    <p:sldId id="1201" r:id="rId952"/>
    <p:sldId id="1202" r:id="rId953"/>
    <p:sldId id="1203" r:id="rId954"/>
    <p:sldId id="1204" r:id="rId955"/>
    <p:sldId id="1205" r:id="rId956"/>
    <p:sldId id="1206" r:id="rId957"/>
    <p:sldId id="1207" r:id="rId958"/>
    <p:sldId id="1208" r:id="rId959"/>
    <p:sldId id="1209" r:id="rId960"/>
    <p:sldId id="1210" r:id="rId961"/>
    <p:sldId id="1211" r:id="rId962"/>
    <p:sldId id="1212" r:id="rId963"/>
    <p:sldId id="1213" r:id="rId964"/>
    <p:sldId id="1214" r:id="rId965"/>
    <p:sldId id="1215" r:id="rId966"/>
    <p:sldId id="1216" r:id="rId967"/>
    <p:sldId id="1217" r:id="rId968"/>
    <p:sldId id="1218" r:id="rId969"/>
    <p:sldId id="1219" r:id="rId970"/>
    <p:sldId id="1220" r:id="rId971"/>
    <p:sldId id="1221" r:id="rId972"/>
    <p:sldId id="1222" r:id="rId973"/>
    <p:sldId id="1223" r:id="rId974"/>
    <p:sldId id="1224" r:id="rId9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" Type="http://schemas.openxmlformats.org/officeDocument/2006/relationships/slide" Target="slides/slide15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" Type="http://schemas.openxmlformats.org/officeDocument/2006/relationships/slide" Target="slides/slide16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" Type="http://schemas.openxmlformats.org/officeDocument/2006/relationships/slide" Target="slides/slide17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" Type="http://schemas.openxmlformats.org/officeDocument/2006/relationships/slide" Target="slides/slide18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" Type="http://schemas.openxmlformats.org/officeDocument/2006/relationships/slide" Target="slides/slide19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" Type="http://schemas.openxmlformats.org/officeDocument/2006/relationships/slide" Target="slides/slide20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" Type="http://schemas.openxmlformats.org/officeDocument/2006/relationships/slide" Target="slides/slide21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" Type="http://schemas.openxmlformats.org/officeDocument/2006/relationships/slide" Target="slides/slide22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" Type="http://schemas.openxmlformats.org/officeDocument/2006/relationships/slide" Target="slides/slide2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" Type="http://schemas.openxmlformats.org/officeDocument/2006/relationships/slide" Target="slides/slide25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" Type="http://schemas.openxmlformats.org/officeDocument/2006/relationships/slide" Target="slides/slide26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" Type="http://schemas.openxmlformats.org/officeDocument/2006/relationships/slide" Target="slides/slide27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" Type="http://schemas.openxmlformats.org/officeDocument/2006/relationships/slide" Target="slides/slide28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" Type="http://schemas.openxmlformats.org/officeDocument/2006/relationships/slide" Target="slides/slide29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" Type="http://schemas.openxmlformats.org/officeDocument/2006/relationships/slide" Target="slides/slide30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" Type="http://schemas.openxmlformats.org/officeDocument/2006/relationships/slide" Target="slides/slide31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" Type="http://schemas.openxmlformats.org/officeDocument/2006/relationships/slide" Target="slides/slide32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" Type="http://schemas.openxmlformats.org/officeDocument/2006/relationships/slide" Target="slides/slide3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" Type="http://schemas.openxmlformats.org/officeDocument/2006/relationships/slide" Target="slides/slide35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" Type="http://schemas.openxmlformats.org/officeDocument/2006/relationships/slide" Target="slides/slide36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" Type="http://schemas.openxmlformats.org/officeDocument/2006/relationships/slide" Target="slides/slide37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" Type="http://schemas.openxmlformats.org/officeDocument/2006/relationships/slide" Target="slides/slide38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" Type="http://schemas.openxmlformats.org/officeDocument/2006/relationships/slide" Target="slides/slide39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" Type="http://schemas.openxmlformats.org/officeDocument/2006/relationships/slide" Target="slides/slide40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" Type="http://schemas.openxmlformats.org/officeDocument/2006/relationships/slide" Target="slides/slide41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" Type="http://schemas.openxmlformats.org/officeDocument/2006/relationships/slide" Target="slides/slide42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" Type="http://schemas.openxmlformats.org/officeDocument/2006/relationships/slide" Target="slides/slide4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" Type="http://schemas.openxmlformats.org/officeDocument/2006/relationships/slide" Target="slides/slide45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Relationship Id="rId519" Type="http://schemas.openxmlformats.org/officeDocument/2006/relationships/slide" Target="slides/slide513.xml"/><Relationship Id="rId52" Type="http://schemas.openxmlformats.org/officeDocument/2006/relationships/slide" Target="slides/slide46.xml"/><Relationship Id="rId520" Type="http://schemas.openxmlformats.org/officeDocument/2006/relationships/slide" Target="slides/slide514.xml"/><Relationship Id="rId521" Type="http://schemas.openxmlformats.org/officeDocument/2006/relationships/slide" Target="slides/slide515.xml"/><Relationship Id="rId522" Type="http://schemas.openxmlformats.org/officeDocument/2006/relationships/slide" Target="slides/slide516.xml"/><Relationship Id="rId523" Type="http://schemas.openxmlformats.org/officeDocument/2006/relationships/slide" Target="slides/slide517.xml"/><Relationship Id="rId524" Type="http://schemas.openxmlformats.org/officeDocument/2006/relationships/slide" Target="slides/slide518.xml"/><Relationship Id="rId525" Type="http://schemas.openxmlformats.org/officeDocument/2006/relationships/slide" Target="slides/slide519.xml"/><Relationship Id="rId526" Type="http://schemas.openxmlformats.org/officeDocument/2006/relationships/slide" Target="slides/slide520.xml"/><Relationship Id="rId527" Type="http://schemas.openxmlformats.org/officeDocument/2006/relationships/slide" Target="slides/slide521.xml"/><Relationship Id="rId528" Type="http://schemas.openxmlformats.org/officeDocument/2006/relationships/slide" Target="slides/slide522.xml"/><Relationship Id="rId529" Type="http://schemas.openxmlformats.org/officeDocument/2006/relationships/slide" Target="slides/slide523.xml"/><Relationship Id="rId53" Type="http://schemas.openxmlformats.org/officeDocument/2006/relationships/slide" Target="slides/slide47.xml"/><Relationship Id="rId530" Type="http://schemas.openxmlformats.org/officeDocument/2006/relationships/slide" Target="slides/slide524.xml"/><Relationship Id="rId531" Type="http://schemas.openxmlformats.org/officeDocument/2006/relationships/slide" Target="slides/slide525.xml"/><Relationship Id="rId532" Type="http://schemas.openxmlformats.org/officeDocument/2006/relationships/slide" Target="slides/slide526.xml"/><Relationship Id="rId533" Type="http://schemas.openxmlformats.org/officeDocument/2006/relationships/slide" Target="slides/slide527.xml"/><Relationship Id="rId534" Type="http://schemas.openxmlformats.org/officeDocument/2006/relationships/slide" Target="slides/slide528.xml"/><Relationship Id="rId535" Type="http://schemas.openxmlformats.org/officeDocument/2006/relationships/slide" Target="slides/slide529.xml"/><Relationship Id="rId536" Type="http://schemas.openxmlformats.org/officeDocument/2006/relationships/slide" Target="slides/slide530.xml"/><Relationship Id="rId537" Type="http://schemas.openxmlformats.org/officeDocument/2006/relationships/slide" Target="slides/slide531.xml"/><Relationship Id="rId538" Type="http://schemas.openxmlformats.org/officeDocument/2006/relationships/slide" Target="slides/slide532.xml"/><Relationship Id="rId539" Type="http://schemas.openxmlformats.org/officeDocument/2006/relationships/slide" Target="slides/slide533.xml"/><Relationship Id="rId54" Type="http://schemas.openxmlformats.org/officeDocument/2006/relationships/slide" Target="slides/slide48.xml"/><Relationship Id="rId540" Type="http://schemas.openxmlformats.org/officeDocument/2006/relationships/slide" Target="slides/slide534.xml"/><Relationship Id="rId541" Type="http://schemas.openxmlformats.org/officeDocument/2006/relationships/slide" Target="slides/slide535.xml"/><Relationship Id="rId542" Type="http://schemas.openxmlformats.org/officeDocument/2006/relationships/slide" Target="slides/slide536.xml"/><Relationship Id="rId543" Type="http://schemas.openxmlformats.org/officeDocument/2006/relationships/slide" Target="slides/slide537.xml"/><Relationship Id="rId544" Type="http://schemas.openxmlformats.org/officeDocument/2006/relationships/slide" Target="slides/slide538.xml"/><Relationship Id="rId545" Type="http://schemas.openxmlformats.org/officeDocument/2006/relationships/slide" Target="slides/slide539.xml"/><Relationship Id="rId546" Type="http://schemas.openxmlformats.org/officeDocument/2006/relationships/slide" Target="slides/slide540.xml"/><Relationship Id="rId547" Type="http://schemas.openxmlformats.org/officeDocument/2006/relationships/slide" Target="slides/slide541.xml"/><Relationship Id="rId548" Type="http://schemas.openxmlformats.org/officeDocument/2006/relationships/slide" Target="slides/slide542.xml"/><Relationship Id="rId549" Type="http://schemas.openxmlformats.org/officeDocument/2006/relationships/slide" Target="slides/slide543.xml"/><Relationship Id="rId55" Type="http://schemas.openxmlformats.org/officeDocument/2006/relationships/slide" Target="slides/slide49.xml"/><Relationship Id="rId550" Type="http://schemas.openxmlformats.org/officeDocument/2006/relationships/slide" Target="slides/slide544.xml"/><Relationship Id="rId551" Type="http://schemas.openxmlformats.org/officeDocument/2006/relationships/slide" Target="slides/slide545.xml"/><Relationship Id="rId552" Type="http://schemas.openxmlformats.org/officeDocument/2006/relationships/slide" Target="slides/slide546.xml"/><Relationship Id="rId553" Type="http://schemas.openxmlformats.org/officeDocument/2006/relationships/slide" Target="slides/slide547.xml"/><Relationship Id="rId554" Type="http://schemas.openxmlformats.org/officeDocument/2006/relationships/slide" Target="slides/slide548.xml"/><Relationship Id="rId555" Type="http://schemas.openxmlformats.org/officeDocument/2006/relationships/slide" Target="slides/slide549.xml"/><Relationship Id="rId556" Type="http://schemas.openxmlformats.org/officeDocument/2006/relationships/slide" Target="slides/slide550.xml"/><Relationship Id="rId557" Type="http://schemas.openxmlformats.org/officeDocument/2006/relationships/slide" Target="slides/slide551.xml"/><Relationship Id="rId558" Type="http://schemas.openxmlformats.org/officeDocument/2006/relationships/slide" Target="slides/slide552.xml"/><Relationship Id="rId559" Type="http://schemas.openxmlformats.org/officeDocument/2006/relationships/slide" Target="slides/slide553.xml"/><Relationship Id="rId56" Type="http://schemas.openxmlformats.org/officeDocument/2006/relationships/slide" Target="slides/slide50.xml"/><Relationship Id="rId560" Type="http://schemas.openxmlformats.org/officeDocument/2006/relationships/slide" Target="slides/slide554.xml"/><Relationship Id="rId561" Type="http://schemas.openxmlformats.org/officeDocument/2006/relationships/slide" Target="slides/slide555.xml"/><Relationship Id="rId562" Type="http://schemas.openxmlformats.org/officeDocument/2006/relationships/slide" Target="slides/slide556.xml"/><Relationship Id="rId563" Type="http://schemas.openxmlformats.org/officeDocument/2006/relationships/slide" Target="slides/slide557.xml"/><Relationship Id="rId564" Type="http://schemas.openxmlformats.org/officeDocument/2006/relationships/slide" Target="slides/slide558.xml"/><Relationship Id="rId565" Type="http://schemas.openxmlformats.org/officeDocument/2006/relationships/slide" Target="slides/slide559.xml"/><Relationship Id="rId566" Type="http://schemas.openxmlformats.org/officeDocument/2006/relationships/slide" Target="slides/slide560.xml"/><Relationship Id="rId567" Type="http://schemas.openxmlformats.org/officeDocument/2006/relationships/slide" Target="slides/slide561.xml"/><Relationship Id="rId568" Type="http://schemas.openxmlformats.org/officeDocument/2006/relationships/slide" Target="slides/slide562.xml"/><Relationship Id="rId569" Type="http://schemas.openxmlformats.org/officeDocument/2006/relationships/slide" Target="slides/slide563.xml"/><Relationship Id="rId57" Type="http://schemas.openxmlformats.org/officeDocument/2006/relationships/slide" Target="slides/slide51.xml"/><Relationship Id="rId570" Type="http://schemas.openxmlformats.org/officeDocument/2006/relationships/slide" Target="slides/slide564.xml"/><Relationship Id="rId571" Type="http://schemas.openxmlformats.org/officeDocument/2006/relationships/slide" Target="slides/slide565.xml"/><Relationship Id="rId572" Type="http://schemas.openxmlformats.org/officeDocument/2006/relationships/slide" Target="slides/slide566.xml"/><Relationship Id="rId573" Type="http://schemas.openxmlformats.org/officeDocument/2006/relationships/slide" Target="slides/slide567.xml"/><Relationship Id="rId574" Type="http://schemas.openxmlformats.org/officeDocument/2006/relationships/slide" Target="slides/slide568.xml"/><Relationship Id="rId575" Type="http://schemas.openxmlformats.org/officeDocument/2006/relationships/slide" Target="slides/slide569.xml"/><Relationship Id="rId576" Type="http://schemas.openxmlformats.org/officeDocument/2006/relationships/slide" Target="slides/slide570.xml"/><Relationship Id="rId577" Type="http://schemas.openxmlformats.org/officeDocument/2006/relationships/slide" Target="slides/slide571.xml"/><Relationship Id="rId578" Type="http://schemas.openxmlformats.org/officeDocument/2006/relationships/slide" Target="slides/slide572.xml"/><Relationship Id="rId579" Type="http://schemas.openxmlformats.org/officeDocument/2006/relationships/slide" Target="slides/slide573.xml"/><Relationship Id="rId58" Type="http://schemas.openxmlformats.org/officeDocument/2006/relationships/slide" Target="slides/slide52.xml"/><Relationship Id="rId580" Type="http://schemas.openxmlformats.org/officeDocument/2006/relationships/slide" Target="slides/slide574.xml"/><Relationship Id="rId581" Type="http://schemas.openxmlformats.org/officeDocument/2006/relationships/slide" Target="slides/slide575.xml"/><Relationship Id="rId582" Type="http://schemas.openxmlformats.org/officeDocument/2006/relationships/slide" Target="slides/slide576.xml"/><Relationship Id="rId583" Type="http://schemas.openxmlformats.org/officeDocument/2006/relationships/slide" Target="slides/slide577.xml"/><Relationship Id="rId584" Type="http://schemas.openxmlformats.org/officeDocument/2006/relationships/slide" Target="slides/slide578.xml"/><Relationship Id="rId585" Type="http://schemas.openxmlformats.org/officeDocument/2006/relationships/slide" Target="slides/slide579.xml"/><Relationship Id="rId586" Type="http://schemas.openxmlformats.org/officeDocument/2006/relationships/slide" Target="slides/slide580.xml"/><Relationship Id="rId587" Type="http://schemas.openxmlformats.org/officeDocument/2006/relationships/slide" Target="slides/slide581.xml"/><Relationship Id="rId588" Type="http://schemas.openxmlformats.org/officeDocument/2006/relationships/slide" Target="slides/slide582.xml"/><Relationship Id="rId589" Type="http://schemas.openxmlformats.org/officeDocument/2006/relationships/slide" Target="slides/slide583.xml"/><Relationship Id="rId59" Type="http://schemas.openxmlformats.org/officeDocument/2006/relationships/slide" Target="slides/slide53.xml"/><Relationship Id="rId590" Type="http://schemas.openxmlformats.org/officeDocument/2006/relationships/slide" Target="slides/slide584.xml"/><Relationship Id="rId591" Type="http://schemas.openxmlformats.org/officeDocument/2006/relationships/slide" Target="slides/slide585.xml"/><Relationship Id="rId592" Type="http://schemas.openxmlformats.org/officeDocument/2006/relationships/slide" Target="slides/slide586.xml"/><Relationship Id="rId593" Type="http://schemas.openxmlformats.org/officeDocument/2006/relationships/slide" Target="slides/slide587.xml"/><Relationship Id="rId594" Type="http://schemas.openxmlformats.org/officeDocument/2006/relationships/slide" Target="slides/slide588.xml"/><Relationship Id="rId595" Type="http://schemas.openxmlformats.org/officeDocument/2006/relationships/slide" Target="slides/slide589.xml"/><Relationship Id="rId596" Type="http://schemas.openxmlformats.org/officeDocument/2006/relationships/slide" Target="slides/slide590.xml"/><Relationship Id="rId597" Type="http://schemas.openxmlformats.org/officeDocument/2006/relationships/slide" Target="slides/slide591.xml"/><Relationship Id="rId598" Type="http://schemas.openxmlformats.org/officeDocument/2006/relationships/slide" Target="slides/slide592.xml"/><Relationship Id="rId599" Type="http://schemas.openxmlformats.org/officeDocument/2006/relationships/slide" Target="slides/slide59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00" Type="http://schemas.openxmlformats.org/officeDocument/2006/relationships/slide" Target="slides/slide594.xml"/><Relationship Id="rId601" Type="http://schemas.openxmlformats.org/officeDocument/2006/relationships/slide" Target="slides/slide595.xml"/><Relationship Id="rId602" Type="http://schemas.openxmlformats.org/officeDocument/2006/relationships/slide" Target="slides/slide596.xml"/><Relationship Id="rId603" Type="http://schemas.openxmlformats.org/officeDocument/2006/relationships/slide" Target="slides/slide597.xml"/><Relationship Id="rId604" Type="http://schemas.openxmlformats.org/officeDocument/2006/relationships/slide" Target="slides/slide598.xml"/><Relationship Id="rId605" Type="http://schemas.openxmlformats.org/officeDocument/2006/relationships/slide" Target="slides/slide599.xml"/><Relationship Id="rId606" Type="http://schemas.openxmlformats.org/officeDocument/2006/relationships/slide" Target="slides/slide600.xml"/><Relationship Id="rId607" Type="http://schemas.openxmlformats.org/officeDocument/2006/relationships/slide" Target="slides/slide601.xml"/><Relationship Id="rId608" Type="http://schemas.openxmlformats.org/officeDocument/2006/relationships/slide" Target="slides/slide602.xml"/><Relationship Id="rId609" Type="http://schemas.openxmlformats.org/officeDocument/2006/relationships/slide" Target="slides/slide603.xml"/><Relationship Id="rId61" Type="http://schemas.openxmlformats.org/officeDocument/2006/relationships/slide" Target="slides/slide55.xml"/><Relationship Id="rId610" Type="http://schemas.openxmlformats.org/officeDocument/2006/relationships/slide" Target="slides/slide604.xml"/><Relationship Id="rId611" Type="http://schemas.openxmlformats.org/officeDocument/2006/relationships/slide" Target="slides/slide605.xml"/><Relationship Id="rId612" Type="http://schemas.openxmlformats.org/officeDocument/2006/relationships/slide" Target="slides/slide606.xml"/><Relationship Id="rId613" Type="http://schemas.openxmlformats.org/officeDocument/2006/relationships/slide" Target="slides/slide607.xml"/><Relationship Id="rId614" Type="http://schemas.openxmlformats.org/officeDocument/2006/relationships/slide" Target="slides/slide608.xml"/><Relationship Id="rId615" Type="http://schemas.openxmlformats.org/officeDocument/2006/relationships/slide" Target="slides/slide609.xml"/><Relationship Id="rId616" Type="http://schemas.openxmlformats.org/officeDocument/2006/relationships/slide" Target="slides/slide610.xml"/><Relationship Id="rId617" Type="http://schemas.openxmlformats.org/officeDocument/2006/relationships/slide" Target="slides/slide611.xml"/><Relationship Id="rId618" Type="http://schemas.openxmlformats.org/officeDocument/2006/relationships/slide" Target="slides/slide612.xml"/><Relationship Id="rId619" Type="http://schemas.openxmlformats.org/officeDocument/2006/relationships/slide" Target="slides/slide613.xml"/><Relationship Id="rId62" Type="http://schemas.openxmlformats.org/officeDocument/2006/relationships/slide" Target="slides/slide56.xml"/><Relationship Id="rId620" Type="http://schemas.openxmlformats.org/officeDocument/2006/relationships/slide" Target="slides/slide614.xml"/><Relationship Id="rId621" Type="http://schemas.openxmlformats.org/officeDocument/2006/relationships/slide" Target="slides/slide615.xml"/><Relationship Id="rId622" Type="http://schemas.openxmlformats.org/officeDocument/2006/relationships/slide" Target="slides/slide616.xml"/><Relationship Id="rId623" Type="http://schemas.openxmlformats.org/officeDocument/2006/relationships/slide" Target="slides/slide617.xml"/><Relationship Id="rId624" Type="http://schemas.openxmlformats.org/officeDocument/2006/relationships/slide" Target="slides/slide618.xml"/><Relationship Id="rId625" Type="http://schemas.openxmlformats.org/officeDocument/2006/relationships/slide" Target="slides/slide619.xml"/><Relationship Id="rId626" Type="http://schemas.openxmlformats.org/officeDocument/2006/relationships/slide" Target="slides/slide620.xml"/><Relationship Id="rId627" Type="http://schemas.openxmlformats.org/officeDocument/2006/relationships/slide" Target="slides/slide621.xml"/><Relationship Id="rId628" Type="http://schemas.openxmlformats.org/officeDocument/2006/relationships/slide" Target="slides/slide622.xml"/><Relationship Id="rId629" Type="http://schemas.openxmlformats.org/officeDocument/2006/relationships/slide" Target="slides/slide623.xml"/><Relationship Id="rId63" Type="http://schemas.openxmlformats.org/officeDocument/2006/relationships/slide" Target="slides/slide57.xml"/><Relationship Id="rId630" Type="http://schemas.openxmlformats.org/officeDocument/2006/relationships/slide" Target="slides/slide624.xml"/><Relationship Id="rId631" Type="http://schemas.openxmlformats.org/officeDocument/2006/relationships/slide" Target="slides/slide625.xml"/><Relationship Id="rId632" Type="http://schemas.openxmlformats.org/officeDocument/2006/relationships/slide" Target="slides/slide626.xml"/><Relationship Id="rId633" Type="http://schemas.openxmlformats.org/officeDocument/2006/relationships/slide" Target="slides/slide627.xml"/><Relationship Id="rId634" Type="http://schemas.openxmlformats.org/officeDocument/2006/relationships/slide" Target="slides/slide628.xml"/><Relationship Id="rId635" Type="http://schemas.openxmlformats.org/officeDocument/2006/relationships/slide" Target="slides/slide629.xml"/><Relationship Id="rId636" Type="http://schemas.openxmlformats.org/officeDocument/2006/relationships/slide" Target="slides/slide630.xml"/><Relationship Id="rId637" Type="http://schemas.openxmlformats.org/officeDocument/2006/relationships/slide" Target="slides/slide631.xml"/><Relationship Id="rId638" Type="http://schemas.openxmlformats.org/officeDocument/2006/relationships/slide" Target="slides/slide632.xml"/><Relationship Id="rId639" Type="http://schemas.openxmlformats.org/officeDocument/2006/relationships/slide" Target="slides/slide633.xml"/><Relationship Id="rId64" Type="http://schemas.openxmlformats.org/officeDocument/2006/relationships/slide" Target="slides/slide58.xml"/><Relationship Id="rId640" Type="http://schemas.openxmlformats.org/officeDocument/2006/relationships/slide" Target="slides/slide634.xml"/><Relationship Id="rId641" Type="http://schemas.openxmlformats.org/officeDocument/2006/relationships/slide" Target="slides/slide635.xml"/><Relationship Id="rId642" Type="http://schemas.openxmlformats.org/officeDocument/2006/relationships/slide" Target="slides/slide636.xml"/><Relationship Id="rId643" Type="http://schemas.openxmlformats.org/officeDocument/2006/relationships/slide" Target="slides/slide637.xml"/><Relationship Id="rId644" Type="http://schemas.openxmlformats.org/officeDocument/2006/relationships/slide" Target="slides/slide638.xml"/><Relationship Id="rId645" Type="http://schemas.openxmlformats.org/officeDocument/2006/relationships/slide" Target="slides/slide639.xml"/><Relationship Id="rId646" Type="http://schemas.openxmlformats.org/officeDocument/2006/relationships/slide" Target="slides/slide640.xml"/><Relationship Id="rId647" Type="http://schemas.openxmlformats.org/officeDocument/2006/relationships/slide" Target="slides/slide641.xml"/><Relationship Id="rId648" Type="http://schemas.openxmlformats.org/officeDocument/2006/relationships/slide" Target="slides/slide642.xml"/><Relationship Id="rId649" Type="http://schemas.openxmlformats.org/officeDocument/2006/relationships/slide" Target="slides/slide643.xml"/><Relationship Id="rId65" Type="http://schemas.openxmlformats.org/officeDocument/2006/relationships/slide" Target="slides/slide59.xml"/><Relationship Id="rId650" Type="http://schemas.openxmlformats.org/officeDocument/2006/relationships/slide" Target="slides/slide644.xml"/><Relationship Id="rId651" Type="http://schemas.openxmlformats.org/officeDocument/2006/relationships/slide" Target="slides/slide645.xml"/><Relationship Id="rId652" Type="http://schemas.openxmlformats.org/officeDocument/2006/relationships/slide" Target="slides/slide646.xml"/><Relationship Id="rId653" Type="http://schemas.openxmlformats.org/officeDocument/2006/relationships/slide" Target="slides/slide647.xml"/><Relationship Id="rId654" Type="http://schemas.openxmlformats.org/officeDocument/2006/relationships/slide" Target="slides/slide648.xml"/><Relationship Id="rId655" Type="http://schemas.openxmlformats.org/officeDocument/2006/relationships/slide" Target="slides/slide649.xml"/><Relationship Id="rId656" Type="http://schemas.openxmlformats.org/officeDocument/2006/relationships/slide" Target="slides/slide650.xml"/><Relationship Id="rId657" Type="http://schemas.openxmlformats.org/officeDocument/2006/relationships/slide" Target="slides/slide651.xml"/><Relationship Id="rId658" Type="http://schemas.openxmlformats.org/officeDocument/2006/relationships/slide" Target="slides/slide652.xml"/><Relationship Id="rId659" Type="http://schemas.openxmlformats.org/officeDocument/2006/relationships/slide" Target="slides/slide653.xml"/><Relationship Id="rId66" Type="http://schemas.openxmlformats.org/officeDocument/2006/relationships/slide" Target="slides/slide60.xml"/><Relationship Id="rId660" Type="http://schemas.openxmlformats.org/officeDocument/2006/relationships/slide" Target="slides/slide654.xml"/><Relationship Id="rId661" Type="http://schemas.openxmlformats.org/officeDocument/2006/relationships/slide" Target="slides/slide655.xml"/><Relationship Id="rId662" Type="http://schemas.openxmlformats.org/officeDocument/2006/relationships/slide" Target="slides/slide656.xml"/><Relationship Id="rId663" Type="http://schemas.openxmlformats.org/officeDocument/2006/relationships/slide" Target="slides/slide657.xml"/><Relationship Id="rId664" Type="http://schemas.openxmlformats.org/officeDocument/2006/relationships/slide" Target="slides/slide658.xml"/><Relationship Id="rId665" Type="http://schemas.openxmlformats.org/officeDocument/2006/relationships/slide" Target="slides/slide659.xml"/><Relationship Id="rId666" Type="http://schemas.openxmlformats.org/officeDocument/2006/relationships/slide" Target="slides/slide660.xml"/><Relationship Id="rId667" Type="http://schemas.openxmlformats.org/officeDocument/2006/relationships/slide" Target="slides/slide661.xml"/><Relationship Id="rId668" Type="http://schemas.openxmlformats.org/officeDocument/2006/relationships/slide" Target="slides/slide662.xml"/><Relationship Id="rId669" Type="http://schemas.openxmlformats.org/officeDocument/2006/relationships/slide" Target="slides/slide663.xml"/><Relationship Id="rId67" Type="http://schemas.openxmlformats.org/officeDocument/2006/relationships/slide" Target="slides/slide61.xml"/><Relationship Id="rId670" Type="http://schemas.openxmlformats.org/officeDocument/2006/relationships/slide" Target="slides/slide664.xml"/><Relationship Id="rId671" Type="http://schemas.openxmlformats.org/officeDocument/2006/relationships/slide" Target="slides/slide665.xml"/><Relationship Id="rId672" Type="http://schemas.openxmlformats.org/officeDocument/2006/relationships/slide" Target="slides/slide666.xml"/><Relationship Id="rId673" Type="http://schemas.openxmlformats.org/officeDocument/2006/relationships/slide" Target="slides/slide667.xml"/><Relationship Id="rId674" Type="http://schemas.openxmlformats.org/officeDocument/2006/relationships/slide" Target="slides/slide668.xml"/><Relationship Id="rId675" Type="http://schemas.openxmlformats.org/officeDocument/2006/relationships/slide" Target="slides/slide669.xml"/><Relationship Id="rId676" Type="http://schemas.openxmlformats.org/officeDocument/2006/relationships/slide" Target="slides/slide670.xml"/><Relationship Id="rId677" Type="http://schemas.openxmlformats.org/officeDocument/2006/relationships/slide" Target="slides/slide671.xml"/><Relationship Id="rId678" Type="http://schemas.openxmlformats.org/officeDocument/2006/relationships/slide" Target="slides/slide672.xml"/><Relationship Id="rId679" Type="http://schemas.openxmlformats.org/officeDocument/2006/relationships/slide" Target="slides/slide673.xml"/><Relationship Id="rId68" Type="http://schemas.openxmlformats.org/officeDocument/2006/relationships/slide" Target="slides/slide62.xml"/><Relationship Id="rId680" Type="http://schemas.openxmlformats.org/officeDocument/2006/relationships/slide" Target="slides/slide674.xml"/><Relationship Id="rId681" Type="http://schemas.openxmlformats.org/officeDocument/2006/relationships/slide" Target="slides/slide675.xml"/><Relationship Id="rId682" Type="http://schemas.openxmlformats.org/officeDocument/2006/relationships/slide" Target="slides/slide676.xml"/><Relationship Id="rId683" Type="http://schemas.openxmlformats.org/officeDocument/2006/relationships/slide" Target="slides/slide677.xml"/><Relationship Id="rId684" Type="http://schemas.openxmlformats.org/officeDocument/2006/relationships/slide" Target="slides/slide678.xml"/><Relationship Id="rId685" Type="http://schemas.openxmlformats.org/officeDocument/2006/relationships/slide" Target="slides/slide679.xml"/><Relationship Id="rId686" Type="http://schemas.openxmlformats.org/officeDocument/2006/relationships/slide" Target="slides/slide680.xml"/><Relationship Id="rId687" Type="http://schemas.openxmlformats.org/officeDocument/2006/relationships/slide" Target="slides/slide681.xml"/><Relationship Id="rId688" Type="http://schemas.openxmlformats.org/officeDocument/2006/relationships/slide" Target="slides/slide682.xml"/><Relationship Id="rId689" Type="http://schemas.openxmlformats.org/officeDocument/2006/relationships/slide" Target="slides/slide683.xml"/><Relationship Id="rId69" Type="http://schemas.openxmlformats.org/officeDocument/2006/relationships/slide" Target="slides/slide63.xml"/><Relationship Id="rId690" Type="http://schemas.openxmlformats.org/officeDocument/2006/relationships/slide" Target="slides/slide684.xml"/><Relationship Id="rId691" Type="http://schemas.openxmlformats.org/officeDocument/2006/relationships/slide" Target="slides/slide685.xml"/><Relationship Id="rId692" Type="http://schemas.openxmlformats.org/officeDocument/2006/relationships/slide" Target="slides/slide686.xml"/><Relationship Id="rId693" Type="http://schemas.openxmlformats.org/officeDocument/2006/relationships/slide" Target="slides/slide687.xml"/><Relationship Id="rId694" Type="http://schemas.openxmlformats.org/officeDocument/2006/relationships/slide" Target="slides/slide688.xml"/><Relationship Id="rId695" Type="http://schemas.openxmlformats.org/officeDocument/2006/relationships/slide" Target="slides/slide689.xml"/><Relationship Id="rId696" Type="http://schemas.openxmlformats.org/officeDocument/2006/relationships/slide" Target="slides/slide690.xml"/><Relationship Id="rId697" Type="http://schemas.openxmlformats.org/officeDocument/2006/relationships/slide" Target="slides/slide691.xml"/><Relationship Id="rId698" Type="http://schemas.openxmlformats.org/officeDocument/2006/relationships/slide" Target="slides/slide692.xml"/><Relationship Id="rId699" Type="http://schemas.openxmlformats.org/officeDocument/2006/relationships/slide" Target="slides/slide69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00" Type="http://schemas.openxmlformats.org/officeDocument/2006/relationships/slide" Target="slides/slide694.xml"/><Relationship Id="rId701" Type="http://schemas.openxmlformats.org/officeDocument/2006/relationships/slide" Target="slides/slide695.xml"/><Relationship Id="rId702" Type="http://schemas.openxmlformats.org/officeDocument/2006/relationships/slide" Target="slides/slide696.xml"/><Relationship Id="rId703" Type="http://schemas.openxmlformats.org/officeDocument/2006/relationships/slide" Target="slides/slide697.xml"/><Relationship Id="rId704" Type="http://schemas.openxmlformats.org/officeDocument/2006/relationships/slide" Target="slides/slide698.xml"/><Relationship Id="rId705" Type="http://schemas.openxmlformats.org/officeDocument/2006/relationships/slide" Target="slides/slide699.xml"/><Relationship Id="rId706" Type="http://schemas.openxmlformats.org/officeDocument/2006/relationships/slide" Target="slides/slide700.xml"/><Relationship Id="rId707" Type="http://schemas.openxmlformats.org/officeDocument/2006/relationships/slide" Target="slides/slide701.xml"/><Relationship Id="rId708" Type="http://schemas.openxmlformats.org/officeDocument/2006/relationships/slide" Target="slides/slide702.xml"/><Relationship Id="rId709" Type="http://schemas.openxmlformats.org/officeDocument/2006/relationships/slide" Target="slides/slide703.xml"/><Relationship Id="rId71" Type="http://schemas.openxmlformats.org/officeDocument/2006/relationships/slide" Target="slides/slide65.xml"/><Relationship Id="rId710" Type="http://schemas.openxmlformats.org/officeDocument/2006/relationships/slide" Target="slides/slide704.xml"/><Relationship Id="rId711" Type="http://schemas.openxmlformats.org/officeDocument/2006/relationships/slide" Target="slides/slide705.xml"/><Relationship Id="rId712" Type="http://schemas.openxmlformats.org/officeDocument/2006/relationships/slide" Target="slides/slide706.xml"/><Relationship Id="rId713" Type="http://schemas.openxmlformats.org/officeDocument/2006/relationships/slide" Target="slides/slide707.xml"/><Relationship Id="rId714" Type="http://schemas.openxmlformats.org/officeDocument/2006/relationships/slide" Target="slides/slide708.xml"/><Relationship Id="rId715" Type="http://schemas.openxmlformats.org/officeDocument/2006/relationships/slide" Target="slides/slide709.xml"/><Relationship Id="rId716" Type="http://schemas.openxmlformats.org/officeDocument/2006/relationships/slide" Target="slides/slide710.xml"/><Relationship Id="rId717" Type="http://schemas.openxmlformats.org/officeDocument/2006/relationships/slide" Target="slides/slide711.xml"/><Relationship Id="rId718" Type="http://schemas.openxmlformats.org/officeDocument/2006/relationships/slide" Target="slides/slide712.xml"/><Relationship Id="rId719" Type="http://schemas.openxmlformats.org/officeDocument/2006/relationships/slide" Target="slides/slide713.xml"/><Relationship Id="rId72" Type="http://schemas.openxmlformats.org/officeDocument/2006/relationships/slide" Target="slides/slide66.xml"/><Relationship Id="rId720" Type="http://schemas.openxmlformats.org/officeDocument/2006/relationships/slide" Target="slides/slide714.xml"/><Relationship Id="rId721" Type="http://schemas.openxmlformats.org/officeDocument/2006/relationships/slide" Target="slides/slide715.xml"/><Relationship Id="rId722" Type="http://schemas.openxmlformats.org/officeDocument/2006/relationships/slide" Target="slides/slide716.xml"/><Relationship Id="rId723" Type="http://schemas.openxmlformats.org/officeDocument/2006/relationships/slide" Target="slides/slide717.xml"/><Relationship Id="rId724" Type="http://schemas.openxmlformats.org/officeDocument/2006/relationships/slide" Target="slides/slide718.xml"/><Relationship Id="rId725" Type="http://schemas.openxmlformats.org/officeDocument/2006/relationships/slide" Target="slides/slide719.xml"/><Relationship Id="rId726" Type="http://schemas.openxmlformats.org/officeDocument/2006/relationships/slide" Target="slides/slide720.xml"/><Relationship Id="rId727" Type="http://schemas.openxmlformats.org/officeDocument/2006/relationships/slide" Target="slides/slide721.xml"/><Relationship Id="rId728" Type="http://schemas.openxmlformats.org/officeDocument/2006/relationships/slide" Target="slides/slide722.xml"/><Relationship Id="rId729" Type="http://schemas.openxmlformats.org/officeDocument/2006/relationships/slide" Target="slides/slide723.xml"/><Relationship Id="rId73" Type="http://schemas.openxmlformats.org/officeDocument/2006/relationships/slide" Target="slides/slide67.xml"/><Relationship Id="rId730" Type="http://schemas.openxmlformats.org/officeDocument/2006/relationships/slide" Target="slides/slide724.xml"/><Relationship Id="rId731" Type="http://schemas.openxmlformats.org/officeDocument/2006/relationships/slide" Target="slides/slide725.xml"/><Relationship Id="rId732" Type="http://schemas.openxmlformats.org/officeDocument/2006/relationships/slide" Target="slides/slide726.xml"/><Relationship Id="rId733" Type="http://schemas.openxmlformats.org/officeDocument/2006/relationships/slide" Target="slides/slide727.xml"/><Relationship Id="rId734" Type="http://schemas.openxmlformats.org/officeDocument/2006/relationships/slide" Target="slides/slide728.xml"/><Relationship Id="rId735" Type="http://schemas.openxmlformats.org/officeDocument/2006/relationships/slide" Target="slides/slide729.xml"/><Relationship Id="rId736" Type="http://schemas.openxmlformats.org/officeDocument/2006/relationships/slide" Target="slides/slide730.xml"/><Relationship Id="rId737" Type="http://schemas.openxmlformats.org/officeDocument/2006/relationships/slide" Target="slides/slide731.xml"/><Relationship Id="rId738" Type="http://schemas.openxmlformats.org/officeDocument/2006/relationships/slide" Target="slides/slide732.xml"/><Relationship Id="rId739" Type="http://schemas.openxmlformats.org/officeDocument/2006/relationships/slide" Target="slides/slide733.xml"/><Relationship Id="rId74" Type="http://schemas.openxmlformats.org/officeDocument/2006/relationships/slide" Target="slides/slide68.xml"/><Relationship Id="rId740" Type="http://schemas.openxmlformats.org/officeDocument/2006/relationships/slide" Target="slides/slide734.xml"/><Relationship Id="rId741" Type="http://schemas.openxmlformats.org/officeDocument/2006/relationships/slide" Target="slides/slide735.xml"/><Relationship Id="rId742" Type="http://schemas.openxmlformats.org/officeDocument/2006/relationships/slide" Target="slides/slide736.xml"/><Relationship Id="rId743" Type="http://schemas.openxmlformats.org/officeDocument/2006/relationships/slide" Target="slides/slide737.xml"/><Relationship Id="rId744" Type="http://schemas.openxmlformats.org/officeDocument/2006/relationships/slide" Target="slides/slide738.xml"/><Relationship Id="rId745" Type="http://schemas.openxmlformats.org/officeDocument/2006/relationships/slide" Target="slides/slide739.xml"/><Relationship Id="rId746" Type="http://schemas.openxmlformats.org/officeDocument/2006/relationships/slide" Target="slides/slide740.xml"/><Relationship Id="rId747" Type="http://schemas.openxmlformats.org/officeDocument/2006/relationships/slide" Target="slides/slide741.xml"/><Relationship Id="rId748" Type="http://schemas.openxmlformats.org/officeDocument/2006/relationships/slide" Target="slides/slide742.xml"/><Relationship Id="rId749" Type="http://schemas.openxmlformats.org/officeDocument/2006/relationships/slide" Target="slides/slide743.xml"/><Relationship Id="rId75" Type="http://schemas.openxmlformats.org/officeDocument/2006/relationships/slide" Target="slides/slide69.xml"/><Relationship Id="rId750" Type="http://schemas.openxmlformats.org/officeDocument/2006/relationships/slide" Target="slides/slide744.xml"/><Relationship Id="rId751" Type="http://schemas.openxmlformats.org/officeDocument/2006/relationships/slide" Target="slides/slide745.xml"/><Relationship Id="rId752" Type="http://schemas.openxmlformats.org/officeDocument/2006/relationships/slide" Target="slides/slide746.xml"/><Relationship Id="rId753" Type="http://schemas.openxmlformats.org/officeDocument/2006/relationships/slide" Target="slides/slide747.xml"/><Relationship Id="rId754" Type="http://schemas.openxmlformats.org/officeDocument/2006/relationships/slide" Target="slides/slide748.xml"/><Relationship Id="rId755" Type="http://schemas.openxmlformats.org/officeDocument/2006/relationships/slide" Target="slides/slide749.xml"/><Relationship Id="rId756" Type="http://schemas.openxmlformats.org/officeDocument/2006/relationships/slide" Target="slides/slide750.xml"/><Relationship Id="rId757" Type="http://schemas.openxmlformats.org/officeDocument/2006/relationships/slide" Target="slides/slide751.xml"/><Relationship Id="rId758" Type="http://schemas.openxmlformats.org/officeDocument/2006/relationships/slide" Target="slides/slide752.xml"/><Relationship Id="rId759" Type="http://schemas.openxmlformats.org/officeDocument/2006/relationships/slide" Target="slides/slide753.xml"/><Relationship Id="rId76" Type="http://schemas.openxmlformats.org/officeDocument/2006/relationships/slide" Target="slides/slide70.xml"/><Relationship Id="rId760" Type="http://schemas.openxmlformats.org/officeDocument/2006/relationships/slide" Target="slides/slide754.xml"/><Relationship Id="rId761" Type="http://schemas.openxmlformats.org/officeDocument/2006/relationships/slide" Target="slides/slide755.xml"/><Relationship Id="rId762" Type="http://schemas.openxmlformats.org/officeDocument/2006/relationships/slide" Target="slides/slide756.xml"/><Relationship Id="rId763" Type="http://schemas.openxmlformats.org/officeDocument/2006/relationships/slide" Target="slides/slide757.xml"/><Relationship Id="rId764" Type="http://schemas.openxmlformats.org/officeDocument/2006/relationships/slide" Target="slides/slide758.xml"/><Relationship Id="rId765" Type="http://schemas.openxmlformats.org/officeDocument/2006/relationships/slide" Target="slides/slide759.xml"/><Relationship Id="rId766" Type="http://schemas.openxmlformats.org/officeDocument/2006/relationships/slide" Target="slides/slide760.xml"/><Relationship Id="rId767" Type="http://schemas.openxmlformats.org/officeDocument/2006/relationships/slide" Target="slides/slide761.xml"/><Relationship Id="rId768" Type="http://schemas.openxmlformats.org/officeDocument/2006/relationships/slide" Target="slides/slide762.xml"/><Relationship Id="rId769" Type="http://schemas.openxmlformats.org/officeDocument/2006/relationships/slide" Target="slides/slide763.xml"/><Relationship Id="rId77" Type="http://schemas.openxmlformats.org/officeDocument/2006/relationships/slide" Target="slides/slide71.xml"/><Relationship Id="rId770" Type="http://schemas.openxmlformats.org/officeDocument/2006/relationships/slide" Target="slides/slide764.xml"/><Relationship Id="rId771" Type="http://schemas.openxmlformats.org/officeDocument/2006/relationships/slide" Target="slides/slide765.xml"/><Relationship Id="rId772" Type="http://schemas.openxmlformats.org/officeDocument/2006/relationships/slide" Target="slides/slide766.xml"/><Relationship Id="rId773" Type="http://schemas.openxmlformats.org/officeDocument/2006/relationships/slide" Target="slides/slide767.xml"/><Relationship Id="rId774" Type="http://schemas.openxmlformats.org/officeDocument/2006/relationships/slide" Target="slides/slide768.xml"/><Relationship Id="rId775" Type="http://schemas.openxmlformats.org/officeDocument/2006/relationships/slide" Target="slides/slide769.xml"/><Relationship Id="rId776" Type="http://schemas.openxmlformats.org/officeDocument/2006/relationships/slide" Target="slides/slide770.xml"/><Relationship Id="rId777" Type="http://schemas.openxmlformats.org/officeDocument/2006/relationships/slide" Target="slides/slide771.xml"/><Relationship Id="rId778" Type="http://schemas.openxmlformats.org/officeDocument/2006/relationships/slide" Target="slides/slide772.xml"/><Relationship Id="rId779" Type="http://schemas.openxmlformats.org/officeDocument/2006/relationships/slide" Target="slides/slide773.xml"/><Relationship Id="rId78" Type="http://schemas.openxmlformats.org/officeDocument/2006/relationships/slide" Target="slides/slide72.xml"/><Relationship Id="rId780" Type="http://schemas.openxmlformats.org/officeDocument/2006/relationships/slide" Target="slides/slide774.xml"/><Relationship Id="rId781" Type="http://schemas.openxmlformats.org/officeDocument/2006/relationships/slide" Target="slides/slide775.xml"/><Relationship Id="rId782" Type="http://schemas.openxmlformats.org/officeDocument/2006/relationships/slide" Target="slides/slide776.xml"/><Relationship Id="rId783" Type="http://schemas.openxmlformats.org/officeDocument/2006/relationships/slide" Target="slides/slide777.xml"/><Relationship Id="rId784" Type="http://schemas.openxmlformats.org/officeDocument/2006/relationships/slide" Target="slides/slide778.xml"/><Relationship Id="rId785" Type="http://schemas.openxmlformats.org/officeDocument/2006/relationships/slide" Target="slides/slide779.xml"/><Relationship Id="rId786" Type="http://schemas.openxmlformats.org/officeDocument/2006/relationships/slide" Target="slides/slide780.xml"/><Relationship Id="rId787" Type="http://schemas.openxmlformats.org/officeDocument/2006/relationships/slide" Target="slides/slide781.xml"/><Relationship Id="rId788" Type="http://schemas.openxmlformats.org/officeDocument/2006/relationships/slide" Target="slides/slide782.xml"/><Relationship Id="rId789" Type="http://schemas.openxmlformats.org/officeDocument/2006/relationships/slide" Target="slides/slide783.xml"/><Relationship Id="rId79" Type="http://schemas.openxmlformats.org/officeDocument/2006/relationships/slide" Target="slides/slide73.xml"/><Relationship Id="rId790" Type="http://schemas.openxmlformats.org/officeDocument/2006/relationships/slide" Target="slides/slide784.xml"/><Relationship Id="rId791" Type="http://schemas.openxmlformats.org/officeDocument/2006/relationships/slide" Target="slides/slide785.xml"/><Relationship Id="rId792" Type="http://schemas.openxmlformats.org/officeDocument/2006/relationships/slide" Target="slides/slide786.xml"/><Relationship Id="rId793" Type="http://schemas.openxmlformats.org/officeDocument/2006/relationships/slide" Target="slides/slide787.xml"/><Relationship Id="rId794" Type="http://schemas.openxmlformats.org/officeDocument/2006/relationships/slide" Target="slides/slide788.xml"/><Relationship Id="rId795" Type="http://schemas.openxmlformats.org/officeDocument/2006/relationships/slide" Target="slides/slide789.xml"/><Relationship Id="rId796" Type="http://schemas.openxmlformats.org/officeDocument/2006/relationships/slide" Target="slides/slide790.xml"/><Relationship Id="rId797" Type="http://schemas.openxmlformats.org/officeDocument/2006/relationships/slide" Target="slides/slide791.xml"/><Relationship Id="rId798" Type="http://schemas.openxmlformats.org/officeDocument/2006/relationships/slide" Target="slides/slide792.xml"/><Relationship Id="rId799" Type="http://schemas.openxmlformats.org/officeDocument/2006/relationships/slide" Target="slides/slide79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00" Type="http://schemas.openxmlformats.org/officeDocument/2006/relationships/slide" Target="slides/slide794.xml"/><Relationship Id="rId801" Type="http://schemas.openxmlformats.org/officeDocument/2006/relationships/slide" Target="slides/slide795.xml"/><Relationship Id="rId802" Type="http://schemas.openxmlformats.org/officeDocument/2006/relationships/slide" Target="slides/slide796.xml"/><Relationship Id="rId803" Type="http://schemas.openxmlformats.org/officeDocument/2006/relationships/slide" Target="slides/slide797.xml"/><Relationship Id="rId804" Type="http://schemas.openxmlformats.org/officeDocument/2006/relationships/slide" Target="slides/slide798.xml"/><Relationship Id="rId805" Type="http://schemas.openxmlformats.org/officeDocument/2006/relationships/slide" Target="slides/slide799.xml"/><Relationship Id="rId806" Type="http://schemas.openxmlformats.org/officeDocument/2006/relationships/slide" Target="slides/slide800.xml"/><Relationship Id="rId807" Type="http://schemas.openxmlformats.org/officeDocument/2006/relationships/slide" Target="slides/slide801.xml"/><Relationship Id="rId808" Type="http://schemas.openxmlformats.org/officeDocument/2006/relationships/slide" Target="slides/slide802.xml"/><Relationship Id="rId809" Type="http://schemas.openxmlformats.org/officeDocument/2006/relationships/slide" Target="slides/slide803.xml"/><Relationship Id="rId81" Type="http://schemas.openxmlformats.org/officeDocument/2006/relationships/slide" Target="slides/slide75.xml"/><Relationship Id="rId810" Type="http://schemas.openxmlformats.org/officeDocument/2006/relationships/slide" Target="slides/slide804.xml"/><Relationship Id="rId811" Type="http://schemas.openxmlformats.org/officeDocument/2006/relationships/slide" Target="slides/slide805.xml"/><Relationship Id="rId812" Type="http://schemas.openxmlformats.org/officeDocument/2006/relationships/slide" Target="slides/slide806.xml"/><Relationship Id="rId813" Type="http://schemas.openxmlformats.org/officeDocument/2006/relationships/slide" Target="slides/slide807.xml"/><Relationship Id="rId814" Type="http://schemas.openxmlformats.org/officeDocument/2006/relationships/slide" Target="slides/slide808.xml"/><Relationship Id="rId815" Type="http://schemas.openxmlformats.org/officeDocument/2006/relationships/slide" Target="slides/slide809.xml"/><Relationship Id="rId816" Type="http://schemas.openxmlformats.org/officeDocument/2006/relationships/slide" Target="slides/slide810.xml"/><Relationship Id="rId817" Type="http://schemas.openxmlformats.org/officeDocument/2006/relationships/slide" Target="slides/slide811.xml"/><Relationship Id="rId818" Type="http://schemas.openxmlformats.org/officeDocument/2006/relationships/slide" Target="slides/slide812.xml"/><Relationship Id="rId819" Type="http://schemas.openxmlformats.org/officeDocument/2006/relationships/slide" Target="slides/slide813.xml"/><Relationship Id="rId82" Type="http://schemas.openxmlformats.org/officeDocument/2006/relationships/slide" Target="slides/slide76.xml"/><Relationship Id="rId820" Type="http://schemas.openxmlformats.org/officeDocument/2006/relationships/slide" Target="slides/slide814.xml"/><Relationship Id="rId821" Type="http://schemas.openxmlformats.org/officeDocument/2006/relationships/slide" Target="slides/slide815.xml"/><Relationship Id="rId822" Type="http://schemas.openxmlformats.org/officeDocument/2006/relationships/slide" Target="slides/slide816.xml"/><Relationship Id="rId823" Type="http://schemas.openxmlformats.org/officeDocument/2006/relationships/slide" Target="slides/slide817.xml"/><Relationship Id="rId824" Type="http://schemas.openxmlformats.org/officeDocument/2006/relationships/slide" Target="slides/slide818.xml"/><Relationship Id="rId825" Type="http://schemas.openxmlformats.org/officeDocument/2006/relationships/slide" Target="slides/slide819.xml"/><Relationship Id="rId826" Type="http://schemas.openxmlformats.org/officeDocument/2006/relationships/slide" Target="slides/slide820.xml"/><Relationship Id="rId827" Type="http://schemas.openxmlformats.org/officeDocument/2006/relationships/slide" Target="slides/slide821.xml"/><Relationship Id="rId828" Type="http://schemas.openxmlformats.org/officeDocument/2006/relationships/slide" Target="slides/slide822.xml"/><Relationship Id="rId829" Type="http://schemas.openxmlformats.org/officeDocument/2006/relationships/slide" Target="slides/slide823.xml"/><Relationship Id="rId83" Type="http://schemas.openxmlformats.org/officeDocument/2006/relationships/slide" Target="slides/slide77.xml"/><Relationship Id="rId830" Type="http://schemas.openxmlformats.org/officeDocument/2006/relationships/slide" Target="slides/slide824.xml"/><Relationship Id="rId831" Type="http://schemas.openxmlformats.org/officeDocument/2006/relationships/slide" Target="slides/slide825.xml"/><Relationship Id="rId832" Type="http://schemas.openxmlformats.org/officeDocument/2006/relationships/slide" Target="slides/slide826.xml"/><Relationship Id="rId833" Type="http://schemas.openxmlformats.org/officeDocument/2006/relationships/slide" Target="slides/slide827.xml"/><Relationship Id="rId834" Type="http://schemas.openxmlformats.org/officeDocument/2006/relationships/slide" Target="slides/slide828.xml"/><Relationship Id="rId835" Type="http://schemas.openxmlformats.org/officeDocument/2006/relationships/slide" Target="slides/slide829.xml"/><Relationship Id="rId836" Type="http://schemas.openxmlformats.org/officeDocument/2006/relationships/slide" Target="slides/slide830.xml"/><Relationship Id="rId837" Type="http://schemas.openxmlformats.org/officeDocument/2006/relationships/slide" Target="slides/slide831.xml"/><Relationship Id="rId838" Type="http://schemas.openxmlformats.org/officeDocument/2006/relationships/slide" Target="slides/slide832.xml"/><Relationship Id="rId839" Type="http://schemas.openxmlformats.org/officeDocument/2006/relationships/slide" Target="slides/slide833.xml"/><Relationship Id="rId84" Type="http://schemas.openxmlformats.org/officeDocument/2006/relationships/slide" Target="slides/slide78.xml"/><Relationship Id="rId840" Type="http://schemas.openxmlformats.org/officeDocument/2006/relationships/slide" Target="slides/slide834.xml"/><Relationship Id="rId841" Type="http://schemas.openxmlformats.org/officeDocument/2006/relationships/slide" Target="slides/slide835.xml"/><Relationship Id="rId842" Type="http://schemas.openxmlformats.org/officeDocument/2006/relationships/slide" Target="slides/slide836.xml"/><Relationship Id="rId843" Type="http://schemas.openxmlformats.org/officeDocument/2006/relationships/slide" Target="slides/slide837.xml"/><Relationship Id="rId844" Type="http://schemas.openxmlformats.org/officeDocument/2006/relationships/slide" Target="slides/slide838.xml"/><Relationship Id="rId845" Type="http://schemas.openxmlformats.org/officeDocument/2006/relationships/slide" Target="slides/slide839.xml"/><Relationship Id="rId846" Type="http://schemas.openxmlformats.org/officeDocument/2006/relationships/slide" Target="slides/slide840.xml"/><Relationship Id="rId847" Type="http://schemas.openxmlformats.org/officeDocument/2006/relationships/slide" Target="slides/slide841.xml"/><Relationship Id="rId848" Type="http://schemas.openxmlformats.org/officeDocument/2006/relationships/slide" Target="slides/slide842.xml"/><Relationship Id="rId849" Type="http://schemas.openxmlformats.org/officeDocument/2006/relationships/slide" Target="slides/slide843.xml"/><Relationship Id="rId85" Type="http://schemas.openxmlformats.org/officeDocument/2006/relationships/slide" Target="slides/slide79.xml"/><Relationship Id="rId850" Type="http://schemas.openxmlformats.org/officeDocument/2006/relationships/slide" Target="slides/slide844.xml"/><Relationship Id="rId851" Type="http://schemas.openxmlformats.org/officeDocument/2006/relationships/slide" Target="slides/slide845.xml"/><Relationship Id="rId852" Type="http://schemas.openxmlformats.org/officeDocument/2006/relationships/slide" Target="slides/slide846.xml"/><Relationship Id="rId853" Type="http://schemas.openxmlformats.org/officeDocument/2006/relationships/slide" Target="slides/slide847.xml"/><Relationship Id="rId854" Type="http://schemas.openxmlformats.org/officeDocument/2006/relationships/slide" Target="slides/slide848.xml"/><Relationship Id="rId855" Type="http://schemas.openxmlformats.org/officeDocument/2006/relationships/slide" Target="slides/slide849.xml"/><Relationship Id="rId856" Type="http://schemas.openxmlformats.org/officeDocument/2006/relationships/slide" Target="slides/slide850.xml"/><Relationship Id="rId857" Type="http://schemas.openxmlformats.org/officeDocument/2006/relationships/slide" Target="slides/slide851.xml"/><Relationship Id="rId858" Type="http://schemas.openxmlformats.org/officeDocument/2006/relationships/slide" Target="slides/slide852.xml"/><Relationship Id="rId859" Type="http://schemas.openxmlformats.org/officeDocument/2006/relationships/slide" Target="slides/slide853.xml"/><Relationship Id="rId86" Type="http://schemas.openxmlformats.org/officeDocument/2006/relationships/slide" Target="slides/slide80.xml"/><Relationship Id="rId860" Type="http://schemas.openxmlformats.org/officeDocument/2006/relationships/slide" Target="slides/slide854.xml"/><Relationship Id="rId861" Type="http://schemas.openxmlformats.org/officeDocument/2006/relationships/slide" Target="slides/slide855.xml"/><Relationship Id="rId862" Type="http://schemas.openxmlformats.org/officeDocument/2006/relationships/slide" Target="slides/slide856.xml"/><Relationship Id="rId863" Type="http://schemas.openxmlformats.org/officeDocument/2006/relationships/slide" Target="slides/slide857.xml"/><Relationship Id="rId864" Type="http://schemas.openxmlformats.org/officeDocument/2006/relationships/slide" Target="slides/slide858.xml"/><Relationship Id="rId865" Type="http://schemas.openxmlformats.org/officeDocument/2006/relationships/slide" Target="slides/slide859.xml"/><Relationship Id="rId866" Type="http://schemas.openxmlformats.org/officeDocument/2006/relationships/slide" Target="slides/slide860.xml"/><Relationship Id="rId867" Type="http://schemas.openxmlformats.org/officeDocument/2006/relationships/slide" Target="slides/slide861.xml"/><Relationship Id="rId868" Type="http://schemas.openxmlformats.org/officeDocument/2006/relationships/slide" Target="slides/slide862.xml"/><Relationship Id="rId869" Type="http://schemas.openxmlformats.org/officeDocument/2006/relationships/slide" Target="slides/slide863.xml"/><Relationship Id="rId87" Type="http://schemas.openxmlformats.org/officeDocument/2006/relationships/slide" Target="slides/slide81.xml"/><Relationship Id="rId870" Type="http://schemas.openxmlformats.org/officeDocument/2006/relationships/slide" Target="slides/slide864.xml"/><Relationship Id="rId871" Type="http://schemas.openxmlformats.org/officeDocument/2006/relationships/slide" Target="slides/slide865.xml"/><Relationship Id="rId872" Type="http://schemas.openxmlformats.org/officeDocument/2006/relationships/slide" Target="slides/slide866.xml"/><Relationship Id="rId873" Type="http://schemas.openxmlformats.org/officeDocument/2006/relationships/slide" Target="slides/slide867.xml"/><Relationship Id="rId874" Type="http://schemas.openxmlformats.org/officeDocument/2006/relationships/slide" Target="slides/slide868.xml"/><Relationship Id="rId875" Type="http://schemas.openxmlformats.org/officeDocument/2006/relationships/slide" Target="slides/slide869.xml"/><Relationship Id="rId876" Type="http://schemas.openxmlformats.org/officeDocument/2006/relationships/slide" Target="slides/slide870.xml"/><Relationship Id="rId877" Type="http://schemas.openxmlformats.org/officeDocument/2006/relationships/slide" Target="slides/slide871.xml"/><Relationship Id="rId878" Type="http://schemas.openxmlformats.org/officeDocument/2006/relationships/slide" Target="slides/slide872.xml"/><Relationship Id="rId879" Type="http://schemas.openxmlformats.org/officeDocument/2006/relationships/slide" Target="slides/slide873.xml"/><Relationship Id="rId88" Type="http://schemas.openxmlformats.org/officeDocument/2006/relationships/slide" Target="slides/slide82.xml"/><Relationship Id="rId880" Type="http://schemas.openxmlformats.org/officeDocument/2006/relationships/slide" Target="slides/slide874.xml"/><Relationship Id="rId881" Type="http://schemas.openxmlformats.org/officeDocument/2006/relationships/slide" Target="slides/slide875.xml"/><Relationship Id="rId882" Type="http://schemas.openxmlformats.org/officeDocument/2006/relationships/slide" Target="slides/slide876.xml"/><Relationship Id="rId883" Type="http://schemas.openxmlformats.org/officeDocument/2006/relationships/slide" Target="slides/slide877.xml"/><Relationship Id="rId884" Type="http://schemas.openxmlformats.org/officeDocument/2006/relationships/slide" Target="slides/slide878.xml"/><Relationship Id="rId885" Type="http://schemas.openxmlformats.org/officeDocument/2006/relationships/slide" Target="slides/slide879.xml"/><Relationship Id="rId886" Type="http://schemas.openxmlformats.org/officeDocument/2006/relationships/slide" Target="slides/slide880.xml"/><Relationship Id="rId887" Type="http://schemas.openxmlformats.org/officeDocument/2006/relationships/slide" Target="slides/slide881.xml"/><Relationship Id="rId888" Type="http://schemas.openxmlformats.org/officeDocument/2006/relationships/slide" Target="slides/slide882.xml"/><Relationship Id="rId889" Type="http://schemas.openxmlformats.org/officeDocument/2006/relationships/slide" Target="slides/slide883.xml"/><Relationship Id="rId89" Type="http://schemas.openxmlformats.org/officeDocument/2006/relationships/slide" Target="slides/slide83.xml"/><Relationship Id="rId890" Type="http://schemas.openxmlformats.org/officeDocument/2006/relationships/slide" Target="slides/slide884.xml"/><Relationship Id="rId891" Type="http://schemas.openxmlformats.org/officeDocument/2006/relationships/slide" Target="slides/slide885.xml"/><Relationship Id="rId892" Type="http://schemas.openxmlformats.org/officeDocument/2006/relationships/slide" Target="slides/slide886.xml"/><Relationship Id="rId893" Type="http://schemas.openxmlformats.org/officeDocument/2006/relationships/slide" Target="slides/slide887.xml"/><Relationship Id="rId894" Type="http://schemas.openxmlformats.org/officeDocument/2006/relationships/slide" Target="slides/slide888.xml"/><Relationship Id="rId895" Type="http://schemas.openxmlformats.org/officeDocument/2006/relationships/slide" Target="slides/slide889.xml"/><Relationship Id="rId896" Type="http://schemas.openxmlformats.org/officeDocument/2006/relationships/slide" Target="slides/slide890.xml"/><Relationship Id="rId897" Type="http://schemas.openxmlformats.org/officeDocument/2006/relationships/slide" Target="slides/slide891.xml"/><Relationship Id="rId898" Type="http://schemas.openxmlformats.org/officeDocument/2006/relationships/slide" Target="slides/slide892.xml"/><Relationship Id="rId899" Type="http://schemas.openxmlformats.org/officeDocument/2006/relationships/slide" Target="slides/slide89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00" Type="http://schemas.openxmlformats.org/officeDocument/2006/relationships/slide" Target="slides/slide894.xml"/><Relationship Id="rId901" Type="http://schemas.openxmlformats.org/officeDocument/2006/relationships/slide" Target="slides/slide895.xml"/><Relationship Id="rId902" Type="http://schemas.openxmlformats.org/officeDocument/2006/relationships/slide" Target="slides/slide896.xml"/><Relationship Id="rId903" Type="http://schemas.openxmlformats.org/officeDocument/2006/relationships/slide" Target="slides/slide897.xml"/><Relationship Id="rId904" Type="http://schemas.openxmlformats.org/officeDocument/2006/relationships/slide" Target="slides/slide898.xml"/><Relationship Id="rId905" Type="http://schemas.openxmlformats.org/officeDocument/2006/relationships/slide" Target="slides/slide899.xml"/><Relationship Id="rId906" Type="http://schemas.openxmlformats.org/officeDocument/2006/relationships/slide" Target="slides/slide900.xml"/><Relationship Id="rId907" Type="http://schemas.openxmlformats.org/officeDocument/2006/relationships/slide" Target="slides/slide901.xml"/><Relationship Id="rId908" Type="http://schemas.openxmlformats.org/officeDocument/2006/relationships/slide" Target="slides/slide902.xml"/><Relationship Id="rId909" Type="http://schemas.openxmlformats.org/officeDocument/2006/relationships/slide" Target="slides/slide903.xml"/><Relationship Id="rId91" Type="http://schemas.openxmlformats.org/officeDocument/2006/relationships/slide" Target="slides/slide85.xml"/><Relationship Id="rId910" Type="http://schemas.openxmlformats.org/officeDocument/2006/relationships/slide" Target="slides/slide904.xml"/><Relationship Id="rId911" Type="http://schemas.openxmlformats.org/officeDocument/2006/relationships/slide" Target="slides/slide905.xml"/><Relationship Id="rId912" Type="http://schemas.openxmlformats.org/officeDocument/2006/relationships/slide" Target="slides/slide906.xml"/><Relationship Id="rId913" Type="http://schemas.openxmlformats.org/officeDocument/2006/relationships/slide" Target="slides/slide907.xml"/><Relationship Id="rId914" Type="http://schemas.openxmlformats.org/officeDocument/2006/relationships/slide" Target="slides/slide908.xml"/><Relationship Id="rId915" Type="http://schemas.openxmlformats.org/officeDocument/2006/relationships/slide" Target="slides/slide909.xml"/><Relationship Id="rId916" Type="http://schemas.openxmlformats.org/officeDocument/2006/relationships/slide" Target="slides/slide910.xml"/><Relationship Id="rId917" Type="http://schemas.openxmlformats.org/officeDocument/2006/relationships/slide" Target="slides/slide911.xml"/><Relationship Id="rId918" Type="http://schemas.openxmlformats.org/officeDocument/2006/relationships/slide" Target="slides/slide912.xml"/><Relationship Id="rId919" Type="http://schemas.openxmlformats.org/officeDocument/2006/relationships/slide" Target="slides/slide913.xml"/><Relationship Id="rId92" Type="http://schemas.openxmlformats.org/officeDocument/2006/relationships/slide" Target="slides/slide86.xml"/><Relationship Id="rId920" Type="http://schemas.openxmlformats.org/officeDocument/2006/relationships/slide" Target="slides/slide914.xml"/><Relationship Id="rId921" Type="http://schemas.openxmlformats.org/officeDocument/2006/relationships/slide" Target="slides/slide915.xml"/><Relationship Id="rId922" Type="http://schemas.openxmlformats.org/officeDocument/2006/relationships/slide" Target="slides/slide916.xml"/><Relationship Id="rId923" Type="http://schemas.openxmlformats.org/officeDocument/2006/relationships/slide" Target="slides/slide917.xml"/><Relationship Id="rId924" Type="http://schemas.openxmlformats.org/officeDocument/2006/relationships/slide" Target="slides/slide918.xml"/><Relationship Id="rId925" Type="http://schemas.openxmlformats.org/officeDocument/2006/relationships/slide" Target="slides/slide919.xml"/><Relationship Id="rId926" Type="http://schemas.openxmlformats.org/officeDocument/2006/relationships/slide" Target="slides/slide920.xml"/><Relationship Id="rId927" Type="http://schemas.openxmlformats.org/officeDocument/2006/relationships/slide" Target="slides/slide921.xml"/><Relationship Id="rId928" Type="http://schemas.openxmlformats.org/officeDocument/2006/relationships/slide" Target="slides/slide922.xml"/><Relationship Id="rId929" Type="http://schemas.openxmlformats.org/officeDocument/2006/relationships/slide" Target="slides/slide923.xml"/><Relationship Id="rId93" Type="http://schemas.openxmlformats.org/officeDocument/2006/relationships/slide" Target="slides/slide87.xml"/><Relationship Id="rId930" Type="http://schemas.openxmlformats.org/officeDocument/2006/relationships/slide" Target="slides/slide924.xml"/><Relationship Id="rId931" Type="http://schemas.openxmlformats.org/officeDocument/2006/relationships/slide" Target="slides/slide925.xml"/><Relationship Id="rId932" Type="http://schemas.openxmlformats.org/officeDocument/2006/relationships/slide" Target="slides/slide926.xml"/><Relationship Id="rId933" Type="http://schemas.openxmlformats.org/officeDocument/2006/relationships/slide" Target="slides/slide927.xml"/><Relationship Id="rId934" Type="http://schemas.openxmlformats.org/officeDocument/2006/relationships/slide" Target="slides/slide928.xml"/><Relationship Id="rId935" Type="http://schemas.openxmlformats.org/officeDocument/2006/relationships/slide" Target="slides/slide929.xml"/><Relationship Id="rId936" Type="http://schemas.openxmlformats.org/officeDocument/2006/relationships/slide" Target="slides/slide930.xml"/><Relationship Id="rId937" Type="http://schemas.openxmlformats.org/officeDocument/2006/relationships/slide" Target="slides/slide931.xml"/><Relationship Id="rId938" Type="http://schemas.openxmlformats.org/officeDocument/2006/relationships/slide" Target="slides/slide932.xml"/><Relationship Id="rId939" Type="http://schemas.openxmlformats.org/officeDocument/2006/relationships/slide" Target="slides/slide933.xml"/><Relationship Id="rId94" Type="http://schemas.openxmlformats.org/officeDocument/2006/relationships/slide" Target="slides/slide88.xml"/><Relationship Id="rId940" Type="http://schemas.openxmlformats.org/officeDocument/2006/relationships/slide" Target="slides/slide934.xml"/><Relationship Id="rId941" Type="http://schemas.openxmlformats.org/officeDocument/2006/relationships/slide" Target="slides/slide935.xml"/><Relationship Id="rId942" Type="http://schemas.openxmlformats.org/officeDocument/2006/relationships/slide" Target="slides/slide936.xml"/><Relationship Id="rId943" Type="http://schemas.openxmlformats.org/officeDocument/2006/relationships/slide" Target="slides/slide937.xml"/><Relationship Id="rId944" Type="http://schemas.openxmlformats.org/officeDocument/2006/relationships/slide" Target="slides/slide938.xml"/><Relationship Id="rId945" Type="http://schemas.openxmlformats.org/officeDocument/2006/relationships/slide" Target="slides/slide939.xml"/><Relationship Id="rId946" Type="http://schemas.openxmlformats.org/officeDocument/2006/relationships/slide" Target="slides/slide940.xml"/><Relationship Id="rId947" Type="http://schemas.openxmlformats.org/officeDocument/2006/relationships/slide" Target="slides/slide941.xml"/><Relationship Id="rId948" Type="http://schemas.openxmlformats.org/officeDocument/2006/relationships/slide" Target="slides/slide942.xml"/><Relationship Id="rId949" Type="http://schemas.openxmlformats.org/officeDocument/2006/relationships/slide" Target="slides/slide943.xml"/><Relationship Id="rId95" Type="http://schemas.openxmlformats.org/officeDocument/2006/relationships/slide" Target="slides/slide89.xml"/><Relationship Id="rId950" Type="http://schemas.openxmlformats.org/officeDocument/2006/relationships/slide" Target="slides/slide944.xml"/><Relationship Id="rId951" Type="http://schemas.openxmlformats.org/officeDocument/2006/relationships/slide" Target="slides/slide945.xml"/><Relationship Id="rId952" Type="http://schemas.openxmlformats.org/officeDocument/2006/relationships/slide" Target="slides/slide946.xml"/><Relationship Id="rId953" Type="http://schemas.openxmlformats.org/officeDocument/2006/relationships/slide" Target="slides/slide947.xml"/><Relationship Id="rId954" Type="http://schemas.openxmlformats.org/officeDocument/2006/relationships/slide" Target="slides/slide948.xml"/><Relationship Id="rId955" Type="http://schemas.openxmlformats.org/officeDocument/2006/relationships/slide" Target="slides/slide949.xml"/><Relationship Id="rId956" Type="http://schemas.openxmlformats.org/officeDocument/2006/relationships/slide" Target="slides/slide950.xml"/><Relationship Id="rId957" Type="http://schemas.openxmlformats.org/officeDocument/2006/relationships/slide" Target="slides/slide951.xml"/><Relationship Id="rId958" Type="http://schemas.openxmlformats.org/officeDocument/2006/relationships/slide" Target="slides/slide952.xml"/><Relationship Id="rId959" Type="http://schemas.openxmlformats.org/officeDocument/2006/relationships/slide" Target="slides/slide953.xml"/><Relationship Id="rId96" Type="http://schemas.openxmlformats.org/officeDocument/2006/relationships/slide" Target="slides/slide90.xml"/><Relationship Id="rId960" Type="http://schemas.openxmlformats.org/officeDocument/2006/relationships/slide" Target="slides/slide954.xml"/><Relationship Id="rId961" Type="http://schemas.openxmlformats.org/officeDocument/2006/relationships/slide" Target="slides/slide955.xml"/><Relationship Id="rId962" Type="http://schemas.openxmlformats.org/officeDocument/2006/relationships/slide" Target="slides/slide956.xml"/><Relationship Id="rId963" Type="http://schemas.openxmlformats.org/officeDocument/2006/relationships/slide" Target="slides/slide957.xml"/><Relationship Id="rId964" Type="http://schemas.openxmlformats.org/officeDocument/2006/relationships/slide" Target="slides/slide958.xml"/><Relationship Id="rId965" Type="http://schemas.openxmlformats.org/officeDocument/2006/relationships/slide" Target="slides/slide959.xml"/><Relationship Id="rId966" Type="http://schemas.openxmlformats.org/officeDocument/2006/relationships/slide" Target="slides/slide960.xml"/><Relationship Id="rId967" Type="http://schemas.openxmlformats.org/officeDocument/2006/relationships/slide" Target="slides/slide961.xml"/><Relationship Id="rId968" Type="http://schemas.openxmlformats.org/officeDocument/2006/relationships/slide" Target="slides/slide962.xml"/><Relationship Id="rId969" Type="http://schemas.openxmlformats.org/officeDocument/2006/relationships/slide" Target="slides/slide963.xml"/><Relationship Id="rId97" Type="http://schemas.openxmlformats.org/officeDocument/2006/relationships/slide" Target="slides/slide91.xml"/><Relationship Id="rId970" Type="http://schemas.openxmlformats.org/officeDocument/2006/relationships/slide" Target="slides/slide964.xml"/><Relationship Id="rId971" Type="http://schemas.openxmlformats.org/officeDocument/2006/relationships/slide" Target="slides/slide965.xml"/><Relationship Id="rId972" Type="http://schemas.openxmlformats.org/officeDocument/2006/relationships/slide" Target="slides/slide966.xml"/><Relationship Id="rId973" Type="http://schemas.openxmlformats.org/officeDocument/2006/relationships/slide" Target="slides/slide967.xml"/><Relationship Id="rId974" Type="http://schemas.openxmlformats.org/officeDocument/2006/relationships/slide" Target="slides/slide968.xml"/><Relationship Id="rId975" Type="http://schemas.openxmlformats.org/officeDocument/2006/relationships/slide" Target="slides/slide969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细胞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上肢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20009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肛门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20099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肛管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20100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唾液腺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20101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20102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20103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20104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20105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输尿管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20106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膀胱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20107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尿道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下肢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20010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排尿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20109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垂体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20110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甲状腺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20111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胰岛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20112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性腺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20113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20114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眼球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20115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角膜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20116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瞳孔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20117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巩膜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上臂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20011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视网膜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20119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晶状体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20120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玻璃体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20121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眼睑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20122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睫毛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20123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结膜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20124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20125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外耳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20126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中耳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20127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内耳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前臂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20012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外耳道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20129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鼓膜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20130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耳蜗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20131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睾丸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20132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输精管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20133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排精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20134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精液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20135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前列腺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20136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阴茎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20137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阴茎包皮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肘部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20013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卵巢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20139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输卵管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20140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排卵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20141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子宫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20142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子宫颈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20143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阴道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20144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处女膜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20145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乳房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20146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乳头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20147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位置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腕部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20014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方向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20149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温度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20150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视觉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20151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听觉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20152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嗅觉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20153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触觉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20154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味觉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20155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光感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20156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20157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20015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20159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20160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20161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香(1)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20162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香(2)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20163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20164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20165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20166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20167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手指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20016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20169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20170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20171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20172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20173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剧痛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20174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胀痛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20175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钝痛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20176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锐痛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20177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绞痛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拇指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20017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阵痛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20179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持续性疼痛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20180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麻木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20181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清晰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20182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模糊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20183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急性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20184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慢性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20185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良性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20186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恶性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20187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轻微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20018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严重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20189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缓解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20190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加重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20191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姓名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20192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性别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20193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年龄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20194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民族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20195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宗教信仰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20196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婚姻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20197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籍贯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组织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中指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20019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出生地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20199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住址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20200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职业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20201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入院日期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20202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已婚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20203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未婚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20204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基督教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20205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佛教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20206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伊斯兰教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20207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就医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无名指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20020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急诊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20209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抢救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20210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初诊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20211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复诊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20212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住院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20213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咨询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20214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服务(1)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20215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服务(2)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20216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挂号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20217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诊断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小指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20021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划价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20219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收费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20220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交费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20221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检查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20222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报告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20223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药方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20224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取药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20225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疾病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20226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病因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20227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病史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大腿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20022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病历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20229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酗酒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20230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抽烟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20231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熬夜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20232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食欲(1)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20233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食欲(2)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20234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吸收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20235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消化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20236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呼吸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20237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氧气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小腿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20023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二氧化碳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20239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排泄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20240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家族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20241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20242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基因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20243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遗传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20244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抗体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20245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免疫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20246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激素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20247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细菌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髋部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20024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霉菌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20249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病毒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20250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损伤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20251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烧伤(1)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20252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烧伤(2)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20253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灼伤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20254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烫伤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20255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伤口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20256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出血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20257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发炎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膝部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20025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感染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20259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传染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20260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脓肿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20261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溃疡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20262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腐烂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20263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穿孔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20264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过敏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20265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肿瘤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20266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医嘱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20267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体检(1)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踝部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20026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体检(2)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20269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治疗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20270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20271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疗效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20272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减肥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20273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禁食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20274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禁酒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20275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消毒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20276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肌肉注射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20277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输液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足部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20027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输血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20279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献血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20280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局部麻醉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20281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全身麻醉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20282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手术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20283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切除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20284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截肢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20285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缝合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20286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包扎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20287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器官移植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脚趾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20028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血液透析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20289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隔离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20290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排毒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20291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放疗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20292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化疗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20293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医疗保险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20294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医疗卡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20295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护理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20296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临床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20297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探病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器官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拇趾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20029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健康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20299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预防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20300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保健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20301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治愈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20302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临床治愈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20303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康复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20304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病重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20305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病危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20306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死亡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20307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复发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足跟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20030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后遗症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20309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终生服药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20310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发热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20311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咳嗽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20312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咳痰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20313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咯血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20314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20315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呼吸困难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20316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水肿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20317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跟腱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20031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恶心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20319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呕吐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20320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腹痛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20321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腹泻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20322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呕血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20323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便血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20324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便秘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20325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黄疸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20326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多尿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20327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少尿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20032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无尿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20329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尿急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20330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尿频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20331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尿痛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20332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20333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意识障碍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20334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嗜睡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20335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意识模糊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20336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昏睡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20337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昏迷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肌肉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20033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头痛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20339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眩晕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20340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晕厥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20341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抽搐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20342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腰背痛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20343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关节痛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20344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体温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20345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脉搏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20346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20347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关节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20034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腰围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20349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臀围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20350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体型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20351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身高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20352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体重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20353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营养不良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20354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消瘦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20355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营养过剩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20356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肥胖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20357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意识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20035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畸形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20359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肌无力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20360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肌肉萎缩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20361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记忆力减退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20362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失忆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20363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痴呆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20364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语言障碍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20365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失眠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20366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瘫痪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20367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幻觉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20036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精神紧张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20369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萎靡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20370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抑郁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20371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焦虑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20372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烦躁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20373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躁狂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20374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皮肤苍白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20375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失血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20376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缺血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20377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腹水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软骨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20037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20379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20380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20381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心动过速(1)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20382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心动过速(2)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20383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心动过缓(1)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20384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心动过缓(2)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20385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高血压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20386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低血压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20387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咽痛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脊柱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20038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盗汗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20389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受凉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20390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风寒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20391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20392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流涕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20393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打喷嚏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20394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结核病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20395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气喘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20396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憋气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20397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打嗝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系统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颈椎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20039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饱胀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20399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皮肤瘙痒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20400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反酸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20401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吞咽困难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20402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腹胀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20403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黑便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20404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食欲不振(1)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20405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食欲不振(2)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20406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食欲亢进(1)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20407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食欲亢进(2)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20040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营养失衡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20409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腰痛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20410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腰酸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20411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尿路不通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20412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排尿困难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20413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怕热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20414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畏寒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20415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多汗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20416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乏力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20417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烦渴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腰椎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20041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毛发增多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20419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毛发脱落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20420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色素沉着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20421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视力障碍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20422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听力障碍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20423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视物不清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20424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复视(1)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20425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复视(2)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20426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偏盲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20427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耳聋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骶椎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20042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耳鸣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20429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鼻出血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20430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20431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牙龈出血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20432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声音嘶哑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20433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苍白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20434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发红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20435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发绀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20436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黄染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20437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冷汗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20438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尾椎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20043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阴(1)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20439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阴(2)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20440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阳(1)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20441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阳(2)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20442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20443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20444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津液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20445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元气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20446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舌质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20447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舌苔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椎间盘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20044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脉诊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20449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舌诊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20450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潮热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20451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自汗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20452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20453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20454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20455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20456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湿热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20457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实热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20045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虚热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20459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气滞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20460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20461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寒凝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20462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阴虚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20463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阳虚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20464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20465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气虚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20466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气血两虚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20467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20046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关节炎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20469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肩周炎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20470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关节损伤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20471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颈椎病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20472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韧带损伤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20473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骨质增生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20474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骨质疏松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20475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骨软骨病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20476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腰椎间盘突出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20477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运动创伤（1）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肌腱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20047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运动创伤（2）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20479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腰肌劳损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20480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骨折复位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20481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骨折固定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20482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骨关节炎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20483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肩关节脱位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20484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断肢再植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20485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断指再植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20486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手外伤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20487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脊柱骨折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韧带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20048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脊柱损伤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20489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腰腿痛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20490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颈肩痛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20491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骨肿瘤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20492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脑出血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20493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脑梗塞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20494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20495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脑供血不足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20496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偏头痛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20497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癫痫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头部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大脑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20049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小脑萎缩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20499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睡眠障碍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20500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帕金森病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20501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重症肌无力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20502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脑积水（1）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20503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脑积水（2）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20504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中暑病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20505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抑郁症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20506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焦虑症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20507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强迫症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小脑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20050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情感障碍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20509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精神分裂症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20510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躁狂症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20511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恐惧症心理障碍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20512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产后抑郁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20513</a:t>
            </a:r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神经衰弱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20514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自闭症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20515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梦游症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20516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酒精依赖性情感障碍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20517</a:t>
            </a:r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行为问题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20051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梦魇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20519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厌食症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20520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嗜睡症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20521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人格障碍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20522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性心理障碍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20523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注意力-多动障碍综合征（多动症）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20524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自杀(1)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20525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自杀(2)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20526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自卑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20527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白血病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颅神经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20052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贫血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20529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血友病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20530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脾功能亢进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20531</a:t>
            </a:r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血小板减少症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20532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骨髓瘤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20533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20534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高血脂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20535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风湿病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20536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类风湿病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20537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红斑狼疮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脊髓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20053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痛风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20539</a:t>
            </a:r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脊柱炎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20540</a:t>
            </a:r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干燥综合征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20541</a:t>
            </a:r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早搏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20542</a:t>
            </a:r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先天性心脏病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20543</a:t>
            </a:r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心律失常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20544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冠心病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20545</a:t>
            </a:r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动脉粥样硬化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20546</a:t>
            </a:r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心肌病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20547</a:t>
            </a:r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心肌炎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脊神经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20054</a:t>
            </a:r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风湿性心脏病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20549</a:t>
            </a:r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心绞痛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20550</a:t>
            </a:r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心脏骤停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20551</a:t>
            </a:r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静脉曲张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20552</a:t>
            </a:r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血管炎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20553</a:t>
            </a:r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20554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感冒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20555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普通感冒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20556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流行性感冒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20557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支气管炎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心脏(1)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20055</a:t>
            </a: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支气管扩张症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20559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支气管哮喘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20560</a:t>
            </a: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肺炎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20561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胸膜炎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20562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肺脓肿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20563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肺气肿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20564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肺结核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20565</a:t>
            </a: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肺癌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20566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肺心病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20567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肺栓塞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心脏(2)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20056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气胸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20569</a:t>
            </a:r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胸腔积液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20570</a:t>
            </a:r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呼吸衰竭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20571</a:t>
            </a:r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高原病（高山病）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20572</a:t>
            </a:r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食管炎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20573</a:t>
            </a:r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食道癌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20574</a:t>
            </a:r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胃炎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20575</a:t>
            </a:r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萎缩性胃炎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20576</a:t>
            </a:r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胃溃疡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20577</a:t>
            </a:r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胃出血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20057</a:t>
            </a:r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胃下垂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20579</a:t>
            </a:r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胃癌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20580</a:t>
            </a:r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十二指肠溃疡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20581</a:t>
            </a:r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胃十二指肠穿孔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20582</a:t>
            </a:r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胰腺炎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20583</a:t>
            </a:r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胰腺结石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20584</a:t>
            </a:r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胰腺癌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20585</a:t>
            </a:r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肝炎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20586</a:t>
            </a:r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肝硬化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20587</a:t>
            </a:r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脂肪性肝病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20058</a:t>
            </a:r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酒精性肝病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20589</a:t>
            </a:r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胆囊炎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20590</a:t>
            </a:r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肝癌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20591</a:t>
            </a:r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阑尾炎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20592</a:t>
            </a:r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肠炎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20593</a:t>
            </a:r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肠结核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20594</a:t>
            </a:r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结肠炎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20595</a:t>
            </a:r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肠息肉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20596</a:t>
            </a:r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肠梗阻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20597</a:t>
            </a:r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直肠癌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颈部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20005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20059</a:t>
            </a:r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结肠癌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20599</a:t>
            </a:r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肠瘘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20600</a:t>
            </a:r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肛裂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20601</a:t>
            </a:r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痔疮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20602</a:t>
            </a:r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痢疾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20603</a:t>
            </a:r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消化道出血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20604</a:t>
            </a:r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消化不良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20605</a:t>
            </a:r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口臭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20606</a:t>
            </a:r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食物中毒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20607</a:t>
            </a:r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尿路感染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20060</a:t>
            </a:r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膀胱炎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20609</a:t>
            </a:r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肾炎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20610</a:t>
            </a:r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肾衰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20611</a:t>
            </a:r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肾病综合征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20612</a:t>
            </a:r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肾功能衰竭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20613</a:t>
            </a:r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肾结石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20614</a:t>
            </a:r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膀胱结石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20615</a:t>
            </a:r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输尿管结石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20616</a:t>
            </a:r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男性不育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20617</a:t>
            </a:r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前列腺炎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20618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动脉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20061</a:t>
            </a:r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性功能障碍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20619</a:t>
            </a:r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龟头炎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20620</a:t>
            </a:r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阳痿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20621</a:t>
            </a:r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早泄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20622</a:t>
            </a:r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子宫肌瘤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20623</a:t>
            </a:r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卵巢囊肿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20624</a:t>
            </a:r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宫颈炎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20625</a:t>
            </a:r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不孕不育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20626</a:t>
            </a:r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阴道炎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20627</a:t>
            </a:r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月经失调（1）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静脉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20062</a:t>
            </a:r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月经失调（2）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20629</a:t>
            </a:r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痛经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20630</a:t>
            </a:r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盆腔炎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20631</a:t>
            </a:r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内泌失调（1）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20632</a:t>
            </a:r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内泌失调（2）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20633</a:t>
            </a:r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白带异常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20634</a:t>
            </a:r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流产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20635</a:t>
            </a:r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引产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20636</a:t>
            </a:r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妊娠反应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20637</a:t>
            </a:r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宫颈癌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20638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毛细血管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20063</a:t>
            </a:r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计划生育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20639</a:t>
            </a:r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胎位异常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20640</a:t>
            </a:r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胎儿发育异常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20641</a:t>
            </a:r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死胎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20642</a:t>
            </a:r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输卵管不通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20643</a:t>
            </a:r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胎膜早破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20644</a:t>
            </a:r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羊水过多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20645</a:t>
            </a:r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早产儿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20646</a:t>
            </a:r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剖腹产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20647</a:t>
            </a:r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糖尿病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冠状动脉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20064</a:t>
            </a:r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低血糖症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20649</a:t>
            </a:r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肥胖症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20650</a:t>
            </a:r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甲状腺炎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20651</a:t>
            </a:r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甲状腺功能亢进（甲亢）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20652</a:t>
            </a:r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甲状腺功能低下（甲低）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20653</a:t>
            </a:r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近视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20654</a:t>
            </a:r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远视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20655</a:t>
            </a:r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散光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20656</a:t>
            </a:r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色盲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20657</a:t>
            </a:r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色弱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淋巴管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20065</a:t>
            </a:r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老花眼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20659</a:t>
            </a:r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弱视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20660</a:t>
            </a:r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眼底病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20661</a:t>
            </a:r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眼外伤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20662</a:t>
            </a:r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青光眼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20663</a:t>
            </a:r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白内障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20664</a:t>
            </a:r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角膜炎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20665</a:t>
            </a:r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结膜炎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20666</a:t>
            </a:r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干眼症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20667</a:t>
            </a:r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沙眼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20066</a:t>
            </a:r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斜视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20669</a:t>
            </a:r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视网膜脱落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20670</a:t>
            </a:r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眼睑下垂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20671</a:t>
            </a:r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近视眼手术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20672</a:t>
            </a:r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倒睫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20673</a:t>
            </a:r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泪道阻塞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20674</a:t>
            </a:r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中耳炎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20675</a:t>
            </a:r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突发性耳聋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20676</a:t>
            </a:r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老年性耳聋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20677</a:t>
            </a:r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外耳道炎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20067</a:t>
            </a:r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鼻息肉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20679</a:t>
            </a:r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咽炎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20680</a:t>
            </a:r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喉癌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20681</a:t>
            </a:r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扁桃体炎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20682</a:t>
            </a:r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扁桃体切除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20683</a:t>
            </a:r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鼻窦炎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20684</a:t>
            </a:r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拔牙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20685</a:t>
            </a:r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牙周炎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20686</a:t>
            </a:r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牙髓炎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20687</a:t>
            </a:r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牙龈炎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20068</a:t>
            </a:r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口腔溃疡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20689</a:t>
            </a:r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牙颌畸形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20690</a:t>
            </a:r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牙齿美白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20691</a:t>
            </a:r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洗牙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20692</a:t>
            </a:r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种牙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20693</a:t>
            </a:r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烤瓷牙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20694</a:t>
            </a:r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20695</a:t>
            </a:r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牙齿种植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20696</a:t>
            </a:r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磨损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20697</a:t>
            </a:r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牙齿松动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背部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20006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20069</a:t>
            </a:r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牙周萎缩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20699</a:t>
            </a:r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皮炎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20700</a:t>
            </a:r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痤疮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20701</a:t>
            </a:r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神经性皮炎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20702</a:t>
            </a:r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荨麻疹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20703</a:t>
            </a:r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皮肤过敏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20704</a:t>
            </a:r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20705</a:t>
            </a:r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牛皮癣（银屑病）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20706</a:t>
            </a:r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湿疹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20707</a:t>
            </a:r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20708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20070</a:t>
            </a:r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脚气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20709</a:t>
            </a:r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腋臭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20710</a:t>
            </a:r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体癣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20711</a:t>
            </a:r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手癣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20712</a:t>
            </a:r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脱发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20713</a:t>
            </a:r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冻伤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20714</a:t>
            </a:r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病毒性肝炎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20715</a:t>
            </a:r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细菌性痢疾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20716</a:t>
            </a:r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流行性脑膜炎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20717</a:t>
            </a:r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乙型脑炎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20718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20071</a:t>
            </a:r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腮腺炎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20719</a:t>
            </a:r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手足口病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20720</a:t>
            </a:r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水痘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20721</a:t>
            </a:r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麻疹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20722</a:t>
            </a:r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风疹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20723</a:t>
            </a:r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幼儿急疹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20724</a:t>
            </a:r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百日咳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20725</a:t>
            </a:r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破伤风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20726</a:t>
            </a:r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狂犬病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20727</a:t>
            </a:r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性病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鼻窦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20072</a:t>
            </a:r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艾滋病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20729</a:t>
            </a:r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医院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20730</a:t>
            </a:r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诊所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20731</a:t>
            </a:r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门诊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20732</a:t>
            </a:r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服务台（1）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20733</a:t>
            </a:r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服务台（2）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20734</a:t>
            </a:r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咨询处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20735</a:t>
            </a:r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挂号处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20736</a:t>
            </a:r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收费处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20737</a:t>
            </a:r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诊室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20738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20073</a:t>
            </a:r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观察室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20739</a:t>
            </a:r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治疗室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20740</a:t>
            </a:r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药房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20741</a:t>
            </a:r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急诊室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20742</a:t>
            </a:r>
          </a:p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重症监护室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20743</a:t>
            </a:r>
          </a:p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ICU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20744</a:t>
            </a:r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住院处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20745</a:t>
            </a:r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病房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20746</a:t>
            </a:r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手术室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20747</a:t>
            </a:r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呼吸内科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20748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喉结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20074</a:t>
            </a:r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消化内科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20749</a:t>
            </a:r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心血管内科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20750</a:t>
            </a:r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神经内科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20751</a:t>
            </a:r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血液内科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20752</a:t>
            </a:r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肿瘤内科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20753</a:t>
            </a:r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风湿免疫内科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20754</a:t>
            </a:r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内分泌科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20755</a:t>
            </a:r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肾内科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20756</a:t>
            </a:r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感染内科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20757</a:t>
            </a:r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传染科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20758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声带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20075</a:t>
            </a:r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肝病科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20759</a:t>
            </a:r>
          </a:p>
        </p:txBody>
      </p:sp>
    </p:spTree>
  </p:cSld>
  <p:clrMapOvr>
    <a:masterClrMapping/>
  </p:clrMapOvr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骨外科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20760</a:t>
            </a:r>
          </a:p>
        </p:txBody>
      </p:sp>
    </p:spTree>
  </p:cSld>
  <p:clrMapOvr>
    <a:masterClrMapping/>
  </p:clrMapOvr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神经外科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20761</a:t>
            </a:r>
          </a:p>
        </p:txBody>
      </p:sp>
    </p:spTree>
  </p:cSld>
  <p:clrMapOvr>
    <a:masterClrMapping/>
  </p:clrMapOvr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心脏外科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20762</a:t>
            </a:r>
          </a:p>
        </p:txBody>
      </p:sp>
    </p:spTree>
  </p:cSld>
  <p:clrMapOvr>
    <a:masterClrMapping/>
  </p:clrMapOvr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普胸外科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20763</a:t>
            </a:r>
          </a:p>
        </p:txBody>
      </p:sp>
    </p:spTree>
  </p:cSld>
  <p:clrMapOvr>
    <a:masterClrMapping/>
  </p:clrMapOvr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普通外科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20764</a:t>
            </a:r>
          </a:p>
        </p:txBody>
      </p:sp>
    </p:spTree>
  </p:cSld>
  <p:clrMapOvr>
    <a:masterClrMapping/>
  </p:clrMapOvr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肛肠科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20765</a:t>
            </a:r>
          </a:p>
        </p:txBody>
      </p:sp>
    </p:spTree>
  </p:cSld>
  <p:clrMapOvr>
    <a:masterClrMapping/>
  </p:clrMapOvr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消化外科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20766</a:t>
            </a:r>
          </a:p>
        </p:txBody>
      </p:sp>
    </p:spTree>
  </p:cSld>
  <p:clrMapOvr>
    <a:masterClrMapping/>
  </p:clrMapOvr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肝胆外科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20767</a:t>
            </a:r>
          </a:p>
        </p:txBody>
      </p:sp>
    </p:spTree>
  </p:cSld>
  <p:clrMapOvr>
    <a:masterClrMapping/>
  </p:clrMapOvr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泌尿外科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20768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气管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20076</a:t>
            </a:r>
          </a:p>
        </p:txBody>
      </p:sp>
    </p:spTree>
  </p:cSld>
  <p:clrMapOvr>
    <a:masterClrMapping/>
  </p:clrMapOvr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矫形外科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20769</a:t>
            </a:r>
          </a:p>
        </p:txBody>
      </p:sp>
    </p:spTree>
  </p:cSld>
  <p:clrMapOvr>
    <a:masterClrMapping/>
  </p:clrMapOvr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烧伤整形科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20770</a:t>
            </a:r>
          </a:p>
        </p:txBody>
      </p:sp>
    </p:spTree>
  </p:cSld>
  <p:clrMapOvr>
    <a:masterClrMapping/>
  </p:clrMapOvr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肿瘤外科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20771</a:t>
            </a:r>
          </a:p>
        </p:txBody>
      </p:sp>
    </p:spTree>
  </p:cSld>
  <p:clrMapOvr>
    <a:masterClrMapping/>
  </p:clrMapOvr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麻醉科(1)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20772</a:t>
            </a:r>
          </a:p>
        </p:txBody>
      </p:sp>
    </p:spTree>
  </p:cSld>
  <p:clrMapOvr>
    <a:masterClrMapping/>
  </p:clrMapOvr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麻醉科(2)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20773</a:t>
            </a:r>
          </a:p>
        </p:txBody>
      </p:sp>
    </p:spTree>
  </p:cSld>
  <p:clrMapOvr>
    <a:masterClrMapping/>
  </p:clrMapOvr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妇科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20774</a:t>
            </a:r>
          </a:p>
        </p:txBody>
      </p:sp>
    </p:spTree>
  </p:cSld>
  <p:clrMapOvr>
    <a:masterClrMapping/>
  </p:clrMapOvr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产科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20775</a:t>
            </a:r>
          </a:p>
        </p:txBody>
      </p:sp>
    </p:spTree>
  </p:cSld>
  <p:clrMapOvr>
    <a:masterClrMapping/>
  </p:clrMapOvr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儿科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20776</a:t>
            </a:r>
          </a:p>
        </p:txBody>
      </p:sp>
    </p:spTree>
  </p:cSld>
  <p:clrMapOvr>
    <a:masterClrMapping/>
  </p:clrMapOvr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计划生育科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20777</a:t>
            </a:r>
          </a:p>
        </p:txBody>
      </p:sp>
    </p:spTree>
  </p:cSld>
  <p:clrMapOvr>
    <a:masterClrMapping/>
  </p:clrMapOvr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检验科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支气管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20077</a:t>
            </a:r>
          </a:p>
        </p:txBody>
      </p:sp>
    </p:spTree>
  </p:cSld>
  <p:clrMapOvr>
    <a:masterClrMapping/>
  </p:clrMapOvr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病理科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20779</a:t>
            </a:r>
          </a:p>
        </p:txBody>
      </p:sp>
    </p:spTree>
  </p:cSld>
  <p:clrMapOvr>
    <a:masterClrMapping/>
  </p:clrMapOvr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放射科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20780</a:t>
            </a:r>
          </a:p>
        </p:txBody>
      </p:sp>
    </p:spTree>
  </p:cSld>
  <p:clrMapOvr>
    <a:masterClrMapping/>
  </p:clrMapOvr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导管室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20781</a:t>
            </a:r>
          </a:p>
        </p:txBody>
      </p:sp>
    </p:spTree>
  </p:cSld>
  <p:clrMapOvr>
    <a:masterClrMapping/>
  </p:clrMapOvr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介入科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20782</a:t>
            </a:r>
          </a:p>
        </p:txBody>
      </p:sp>
    </p:spTree>
  </p:cSld>
  <p:clrMapOvr>
    <a:masterClrMapping/>
  </p:clrMapOvr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超声科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20783</a:t>
            </a:r>
          </a:p>
        </p:txBody>
      </p:sp>
    </p:spTree>
  </p:cSld>
  <p:clrMapOvr>
    <a:masterClrMapping/>
  </p:clrMapOvr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心电图室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20784</a:t>
            </a:r>
          </a:p>
        </p:txBody>
      </p:sp>
    </p:spTree>
  </p:cSld>
  <p:clrMapOvr>
    <a:masterClrMapping/>
  </p:clrMapOvr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20785</a:t>
            </a:r>
          </a:p>
        </p:txBody>
      </p:sp>
    </p:spTree>
  </p:cSld>
  <p:clrMapOvr>
    <a:masterClrMapping/>
  </p:clrMapOvr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内镜室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20786</a:t>
            </a:r>
          </a:p>
        </p:txBody>
      </p:sp>
    </p:spTree>
  </p:cSld>
  <p:clrMapOvr>
    <a:masterClrMapping/>
  </p:clrMapOvr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胃镜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20787</a:t>
            </a:r>
          </a:p>
        </p:txBody>
      </p:sp>
    </p:spTree>
  </p:cSld>
  <p:clrMapOvr>
    <a:masterClrMapping/>
  </p:clrMapOvr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肠镜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20788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20078</a:t>
            </a:r>
          </a:p>
        </p:txBody>
      </p:sp>
    </p:spTree>
  </p:cSld>
  <p:clrMapOvr>
    <a:masterClrMapping/>
  </p:clrMapOvr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耳鼻喉科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20789</a:t>
            </a:r>
          </a:p>
        </p:txBody>
      </p:sp>
    </p:spTree>
  </p:cSld>
  <p:clrMapOvr>
    <a:masterClrMapping/>
  </p:clrMapOvr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眼科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20790</a:t>
            </a:r>
          </a:p>
        </p:txBody>
      </p:sp>
    </p:spTree>
  </p:cSld>
  <p:clrMapOvr>
    <a:masterClrMapping/>
  </p:clrMapOvr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口腔科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20791</a:t>
            </a:r>
          </a:p>
        </p:txBody>
      </p:sp>
    </p:spTree>
  </p:cSld>
  <p:clrMapOvr>
    <a:masterClrMapping/>
  </p:clrMapOvr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皮肤科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20792</a:t>
            </a:r>
          </a:p>
        </p:txBody>
      </p:sp>
    </p:spTree>
  </p:cSld>
  <p:clrMapOvr>
    <a:masterClrMapping/>
  </p:clrMapOvr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心理科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20793</a:t>
            </a:r>
          </a:p>
        </p:txBody>
      </p:sp>
    </p:spTree>
  </p:cSld>
  <p:clrMapOvr>
    <a:masterClrMapping/>
  </p:clrMapOvr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中医科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20794</a:t>
            </a:r>
          </a:p>
        </p:txBody>
      </p:sp>
    </p:spTree>
  </p:cSld>
  <p:clrMapOvr>
    <a:masterClrMapping/>
  </p:clrMapOvr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针灸推拿科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20795</a:t>
            </a:r>
          </a:p>
        </p:txBody>
      </p:sp>
    </p:spTree>
  </p:cSld>
  <p:clrMapOvr>
    <a:masterClrMapping/>
  </p:clrMapOvr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保健科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20796</a:t>
            </a:r>
          </a:p>
        </p:txBody>
      </p:sp>
    </p:spTree>
  </p:cSld>
  <p:clrMapOvr>
    <a:masterClrMapping/>
  </p:clrMapOvr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化疗科(1)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20797</a:t>
            </a:r>
          </a:p>
        </p:txBody>
      </p:sp>
    </p:spTree>
  </p:cSld>
  <p:clrMapOvr>
    <a:masterClrMapping/>
  </p:clrMapOvr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化疗科(2)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20007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20079</a:t>
            </a:r>
          </a:p>
        </p:txBody>
      </p:sp>
    </p:spTree>
  </p:cSld>
  <p:clrMapOvr>
    <a:masterClrMapping/>
  </p:clrMapOvr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放疗科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20799</a:t>
            </a:r>
          </a:p>
        </p:txBody>
      </p:sp>
    </p:spTree>
  </p:cSld>
  <p:clrMapOvr>
    <a:masterClrMapping/>
  </p:clrMapOvr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康复科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20800</a:t>
            </a:r>
          </a:p>
        </p:txBody>
      </p:sp>
    </p:spTree>
  </p:cSld>
  <p:clrMapOvr>
    <a:masterClrMapping/>
  </p:clrMapOvr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急诊科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20801</a:t>
            </a:r>
          </a:p>
        </p:txBody>
      </p:sp>
    </p:spTree>
  </p:cSld>
  <p:clrMapOvr>
    <a:masterClrMapping/>
  </p:clrMapOvr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ICU科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20802</a:t>
            </a:r>
          </a:p>
        </p:txBody>
      </p:sp>
    </p:spTree>
  </p:cSld>
  <p:clrMapOvr>
    <a:masterClrMapping/>
  </p:clrMapOvr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药剂科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20803</a:t>
            </a:r>
          </a:p>
        </p:txBody>
      </p:sp>
    </p:spTree>
  </p:cSld>
  <p:clrMapOvr>
    <a:masterClrMapping/>
  </p:clrMapOvr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太平间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20804</a:t>
            </a:r>
          </a:p>
        </p:txBody>
      </p:sp>
    </p:spTree>
  </p:cSld>
  <p:clrMapOvr>
    <a:masterClrMapping/>
  </p:clrMapOvr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院长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20805</a:t>
            </a:r>
          </a:p>
        </p:txBody>
      </p:sp>
    </p:spTree>
  </p:cSld>
  <p:clrMapOvr>
    <a:masterClrMapping/>
  </p:clrMapOvr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副院长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20806</a:t>
            </a:r>
          </a:p>
        </p:txBody>
      </p:sp>
    </p:spTree>
  </p:cSld>
  <p:clrMapOvr>
    <a:masterClrMapping/>
  </p:clrMapOvr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主任医师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20807</a:t>
            </a:r>
          </a:p>
        </p:txBody>
      </p:sp>
    </p:spTree>
  </p:cSld>
  <p:clrMapOvr>
    <a:masterClrMapping/>
  </p:clrMapOvr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副主任医师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20808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口腔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20080</a:t>
            </a:r>
          </a:p>
        </p:txBody>
      </p:sp>
    </p:spTree>
  </p:cSld>
  <p:clrMapOvr>
    <a:masterClrMapping/>
  </p:clrMapOvr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科室主任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20809</a:t>
            </a:r>
          </a:p>
        </p:txBody>
      </p:sp>
    </p:spTree>
  </p:cSld>
  <p:clrMapOvr>
    <a:masterClrMapping/>
  </p:clrMapOvr>
</p:sld>
</file>

<file path=ppt/slides/slide8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特诊专家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20810</a:t>
            </a:r>
          </a:p>
        </p:txBody>
      </p:sp>
    </p:spTree>
  </p:cSld>
  <p:clrMapOvr>
    <a:masterClrMapping/>
  </p:clrMapOvr>
</p:sld>
</file>

<file path=ppt/slides/slide8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主治医师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20811</a:t>
            </a:r>
          </a:p>
        </p:txBody>
      </p:sp>
    </p:spTree>
  </p:cSld>
  <p:clrMapOvr>
    <a:masterClrMapping/>
  </p:clrMapOvr>
</p:sld>
</file>

<file path=ppt/slides/slide8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住院医师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20812</a:t>
            </a:r>
          </a:p>
        </p:txBody>
      </p:sp>
    </p:spTree>
  </p:cSld>
  <p:clrMapOvr>
    <a:masterClrMapping/>
  </p:clrMapOvr>
</p:sld>
</file>

<file path=ppt/slides/slide8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实习大夫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20813</a:t>
            </a:r>
          </a:p>
        </p:txBody>
      </p:sp>
    </p:spTree>
  </p:cSld>
  <p:clrMapOvr>
    <a:masterClrMapping/>
  </p:clrMapOvr>
</p:sld>
</file>

<file path=ppt/slides/slide8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护士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20814</a:t>
            </a:r>
          </a:p>
        </p:txBody>
      </p:sp>
    </p:spTree>
  </p:cSld>
  <p:clrMapOvr>
    <a:masterClrMapping/>
  </p:clrMapOvr>
</p:sld>
</file>

<file path=ppt/slides/slide8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护士长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20815</a:t>
            </a:r>
          </a:p>
        </p:txBody>
      </p:sp>
    </p:spTree>
  </p:cSld>
  <p:clrMapOvr>
    <a:masterClrMapping/>
  </p:clrMapOvr>
</p:sld>
</file>

<file path=ppt/slides/slide8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主管护士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20816</a:t>
            </a:r>
          </a:p>
        </p:txBody>
      </p:sp>
    </p:spTree>
  </p:cSld>
  <p:clrMapOvr>
    <a:masterClrMapping/>
  </p:clrMapOvr>
</p:sld>
</file>

<file path=ppt/slides/slide8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药剂师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20817</a:t>
            </a:r>
          </a:p>
        </p:txBody>
      </p:sp>
    </p:spTree>
  </p:cSld>
  <p:clrMapOvr>
    <a:masterClrMapping/>
  </p:clrMapOvr>
</p:sld>
</file>

<file path=ppt/slides/slide8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麻醉师(1)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20818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口唇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20081</a:t>
            </a:r>
          </a:p>
        </p:txBody>
      </p:sp>
    </p:spTree>
  </p:cSld>
  <p:clrMapOvr>
    <a:masterClrMapping/>
  </p:clrMapOvr>
</p:sld>
</file>

<file path=ppt/slides/slide8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麻醉师(2)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20819</a:t>
            </a:r>
          </a:p>
        </p:txBody>
      </p:sp>
    </p:spTree>
  </p:cSld>
  <p:clrMapOvr>
    <a:masterClrMapping/>
  </p:clrMapOvr>
</p:sld>
</file>

<file path=ppt/slides/slide8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营养师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20820</a:t>
            </a:r>
          </a:p>
        </p:txBody>
      </p:sp>
    </p:spTree>
  </p:cSld>
  <p:clrMapOvr>
    <a:masterClrMapping/>
  </p:clrMapOvr>
</p:sld>
</file>

<file path=ppt/slides/slide8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人工耳蜗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21003</a:t>
            </a:r>
          </a:p>
        </p:txBody>
      </p:sp>
    </p:spTree>
  </p:cSld>
  <p:clrMapOvr>
    <a:masterClrMapping/>
  </p:clrMapOvr>
</p:sld>
</file>

<file path=ppt/slides/slide8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老花镜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21004</a:t>
            </a:r>
          </a:p>
        </p:txBody>
      </p:sp>
    </p:spTree>
  </p:cSld>
  <p:clrMapOvr>
    <a:masterClrMapping/>
  </p:clrMapOvr>
</p:sld>
</file>

<file path=ppt/slides/slide8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义齿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21005</a:t>
            </a:r>
          </a:p>
        </p:txBody>
      </p:sp>
    </p:spTree>
  </p:cSld>
  <p:clrMapOvr>
    <a:masterClrMapping/>
  </p:clrMapOvr>
</p:sld>
</file>

<file path=ppt/slides/slide8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避孕套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21006</a:t>
            </a:r>
          </a:p>
        </p:txBody>
      </p:sp>
    </p:spTree>
  </p:cSld>
  <p:clrMapOvr>
    <a:masterClrMapping/>
  </p:clrMapOvr>
</p:sld>
</file>

<file path=ppt/slides/slide8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测孕纸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21007</a:t>
            </a:r>
          </a:p>
        </p:txBody>
      </p:sp>
    </p:spTree>
  </p:cSld>
  <p:clrMapOvr>
    <a:masterClrMapping/>
  </p:clrMapOvr>
</p:sld>
</file>

<file path=ppt/slides/slide8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助听器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21008</a:t>
            </a:r>
          </a:p>
        </p:txBody>
      </p:sp>
    </p:spTree>
  </p:cSld>
  <p:clrMapOvr>
    <a:masterClrMapping/>
  </p:clrMapOvr>
</p:sld>
</file>

<file path=ppt/slides/slide8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注射器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21009</a:t>
            </a:r>
          </a:p>
        </p:txBody>
      </p:sp>
    </p:spTree>
  </p:cSld>
  <p:clrMapOvr>
    <a:masterClrMapping/>
  </p:clrMapOvr>
</p:sld>
</file>

<file path=ppt/slides/slide8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输液器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21010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20082</a:t>
            </a:r>
          </a:p>
        </p:txBody>
      </p:sp>
    </p:spTree>
  </p:cSld>
  <p:clrMapOvr>
    <a:masterClrMapping/>
  </p:clrMapOvr>
</p:sld>
</file>

<file path=ppt/slides/slide8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动态心电监护仪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21011</a:t>
            </a:r>
          </a:p>
        </p:txBody>
      </p:sp>
    </p:spTree>
  </p:cSld>
  <p:clrMapOvr>
    <a:masterClrMapping/>
  </p:clrMapOvr>
</p:sld>
</file>

<file path=ppt/slides/slide8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支架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21012</a:t>
            </a:r>
          </a:p>
        </p:txBody>
      </p:sp>
    </p:spTree>
  </p:cSld>
  <p:clrMapOvr>
    <a:masterClrMapping/>
  </p:clrMapOvr>
</p:sld>
</file>

<file path=ppt/slides/slide8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起搏器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21013</a:t>
            </a:r>
          </a:p>
        </p:txBody>
      </p:sp>
    </p:spTree>
  </p:cSld>
  <p:clrMapOvr>
    <a:masterClrMapping/>
  </p:clrMapOvr>
</p:sld>
</file>

<file path=ppt/slides/slide8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导管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21014</a:t>
            </a:r>
          </a:p>
        </p:txBody>
      </p:sp>
    </p:spTree>
  </p:cSld>
  <p:clrMapOvr>
    <a:masterClrMapping/>
  </p:clrMapOvr>
</p:sld>
</file>

<file path=ppt/slides/slide8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血压计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21015</a:t>
            </a:r>
          </a:p>
        </p:txBody>
      </p:sp>
    </p:spTree>
  </p:cSld>
  <p:clrMapOvr>
    <a:masterClrMapping/>
  </p:clrMapOvr>
</p:sld>
</file>

<file path=ppt/slides/slide8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听诊器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21016</a:t>
            </a:r>
          </a:p>
        </p:txBody>
      </p:sp>
    </p:spTree>
  </p:cSld>
  <p:clrMapOvr>
    <a:masterClrMapping/>
  </p:clrMapOvr>
</p:sld>
</file>

<file path=ppt/slides/slide8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吸氧面罩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21017</a:t>
            </a:r>
          </a:p>
        </p:txBody>
      </p:sp>
    </p:spTree>
  </p:cSld>
  <p:clrMapOvr>
    <a:masterClrMapping/>
  </p:clrMapOvr>
</p:sld>
</file>

<file path=ppt/slides/slide8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呼吸机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21018</a:t>
            </a:r>
          </a:p>
        </p:txBody>
      </p:sp>
    </p:spTree>
  </p:cSld>
  <p:clrMapOvr>
    <a:masterClrMapping/>
  </p:clrMapOvr>
</p:sld>
</file>

<file path=ppt/slides/slide8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体温计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21019</a:t>
            </a:r>
          </a:p>
        </p:txBody>
      </p:sp>
    </p:spTree>
  </p:cSld>
  <p:clrMapOvr>
    <a:masterClrMapping/>
  </p:clrMapOvr>
</p:sld>
</file>

<file path=ppt/slides/slide8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视力检查仪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21020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乳牙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20083</a:t>
            </a:r>
          </a:p>
        </p:txBody>
      </p:sp>
    </p:spTree>
  </p:cSld>
  <p:clrMapOvr>
    <a:masterClrMapping/>
  </p:clrMapOvr>
</p:sld>
</file>

<file path=ppt/slides/slide8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电针仪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21021</a:t>
            </a:r>
          </a:p>
        </p:txBody>
      </p:sp>
    </p:spTree>
  </p:cSld>
  <p:clrMapOvr>
    <a:masterClrMapping/>
  </p:clrMapOvr>
</p:sld>
</file>

<file path=ppt/slides/slide8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高压氧治疗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21022</a:t>
            </a:r>
          </a:p>
        </p:txBody>
      </p:sp>
    </p:spTree>
  </p:cSld>
  <p:clrMapOvr>
    <a:masterClrMapping/>
  </p:clrMapOvr>
</p:sld>
</file>

<file path=ppt/slides/slide8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医用棉签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21023</a:t>
            </a:r>
          </a:p>
        </p:txBody>
      </p:sp>
    </p:spTree>
  </p:cSld>
  <p:clrMapOvr>
    <a:masterClrMapping/>
  </p:clrMapOvr>
</p:sld>
</file>

<file path=ppt/slides/slide8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酒精棉签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21024</a:t>
            </a:r>
          </a:p>
        </p:txBody>
      </p:sp>
    </p:spTree>
  </p:cSld>
  <p:clrMapOvr>
    <a:masterClrMapping/>
  </p:clrMapOvr>
</p:sld>
</file>

<file path=ppt/slides/slide8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碘酒棉签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21025</a:t>
            </a:r>
          </a:p>
        </p:txBody>
      </p:sp>
    </p:spTree>
  </p:cSld>
  <p:clrMapOvr>
    <a:masterClrMapping/>
  </p:clrMapOvr>
</p:sld>
</file>

<file path=ppt/slides/slide8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创可贴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21026</a:t>
            </a:r>
          </a:p>
        </p:txBody>
      </p:sp>
    </p:spTree>
  </p:cSld>
  <p:clrMapOvr>
    <a:masterClrMapping/>
  </p:clrMapOvr>
</p:sld>
</file>

<file path=ppt/slides/slide8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纱布绷带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21027</a:t>
            </a:r>
          </a:p>
        </p:txBody>
      </p:sp>
    </p:spTree>
  </p:cSld>
  <p:clrMapOvr>
    <a:masterClrMapping/>
  </p:clrMapOvr>
</p:sld>
</file>

<file path=ppt/slides/slide8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石膏绷带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21028</a:t>
            </a:r>
          </a:p>
        </p:txBody>
      </p:sp>
    </p:spTree>
  </p:cSld>
  <p:clrMapOvr>
    <a:masterClrMapping/>
  </p:clrMapOvr>
</p:sld>
</file>

<file path=ppt/slides/slide8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轮椅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21029</a:t>
            </a:r>
          </a:p>
        </p:txBody>
      </p:sp>
    </p:spTree>
  </p:cSld>
  <p:clrMapOvr>
    <a:masterClrMapping/>
  </p:clrMapOvr>
</p:sld>
</file>

<file path=ppt/slides/slide8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担架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21030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智齿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20084</a:t>
            </a:r>
          </a:p>
        </p:txBody>
      </p:sp>
    </p:spTree>
  </p:cSld>
  <p:clrMapOvr>
    <a:masterClrMapping/>
  </p:clrMapOvr>
</p:sld>
</file>

<file path=ppt/slides/slide8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肛门袋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21031</a:t>
            </a:r>
          </a:p>
        </p:txBody>
      </p:sp>
    </p:spTree>
  </p:cSld>
  <p:clrMapOvr>
    <a:masterClrMapping/>
  </p:clrMapOvr>
</p:sld>
</file>

<file path=ppt/slides/slide8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集尿袋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21032</a:t>
            </a:r>
          </a:p>
        </p:txBody>
      </p:sp>
    </p:spTree>
  </p:cSld>
  <p:clrMapOvr>
    <a:masterClrMapping/>
  </p:clrMapOvr>
</p:sld>
</file>

<file path=ppt/slides/slide8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引流袋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21033</a:t>
            </a:r>
          </a:p>
        </p:txBody>
      </p:sp>
    </p:spTree>
  </p:cSld>
  <p:clrMapOvr>
    <a:masterClrMapping/>
  </p:clrMapOvr>
</p:sld>
</file>

<file path=ppt/slides/slide8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血常规检查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21034</a:t>
            </a:r>
          </a:p>
        </p:txBody>
      </p:sp>
    </p:spTree>
  </p:cSld>
  <p:clrMapOvr>
    <a:masterClrMapping/>
  </p:clrMapOvr>
</p:sld>
</file>

<file path=ppt/slides/slide8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21035</a:t>
            </a:r>
          </a:p>
        </p:txBody>
      </p:sp>
    </p:spTree>
  </p:cSld>
  <p:clrMapOvr>
    <a:masterClrMapping/>
  </p:clrMapOvr>
</p:sld>
</file>

<file path=ppt/slides/slide8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A型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21036</a:t>
            </a:r>
          </a:p>
        </p:txBody>
      </p:sp>
    </p:spTree>
  </p:cSld>
  <p:clrMapOvr>
    <a:masterClrMapping/>
  </p:clrMapOvr>
</p:sld>
</file>

<file path=ppt/slides/slide8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B型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21037</a:t>
            </a:r>
          </a:p>
        </p:txBody>
      </p:sp>
    </p:spTree>
  </p:cSld>
  <p:clrMapOvr>
    <a:masterClrMapping/>
  </p:clrMapOvr>
</p:sld>
</file>

<file path=ppt/slides/slide8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AB型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21038</a:t>
            </a:r>
          </a:p>
        </p:txBody>
      </p:sp>
    </p:spTree>
  </p:cSld>
  <p:clrMapOvr>
    <a:masterClrMapping/>
  </p:clrMapOvr>
</p:sld>
</file>

<file path=ppt/slides/slide8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O型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21039</a:t>
            </a:r>
          </a:p>
        </p:txBody>
      </p:sp>
    </p:spTree>
  </p:cSld>
  <p:clrMapOvr>
    <a:masterClrMapping/>
  </p:clrMapOvr>
</p:sld>
</file>

<file path=ppt/slides/slide8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红细胞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21040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牙龈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20085</a:t>
            </a:r>
          </a:p>
        </p:txBody>
      </p:sp>
    </p:spTree>
  </p:cSld>
  <p:clrMapOvr>
    <a:masterClrMapping/>
  </p:clrMapOvr>
</p:sld>
</file>

<file path=ppt/slides/slide8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白细胞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21041</a:t>
            </a:r>
          </a:p>
        </p:txBody>
      </p:sp>
    </p:spTree>
  </p:cSld>
  <p:clrMapOvr>
    <a:masterClrMapping/>
  </p:clrMapOvr>
</p:sld>
</file>

<file path=ppt/slides/slide8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血红蛋白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21042</a:t>
            </a:r>
          </a:p>
        </p:txBody>
      </p:sp>
    </p:spTree>
  </p:cSld>
  <p:clrMapOvr>
    <a:masterClrMapping/>
  </p:clrMapOvr>
</p:sld>
</file>

<file path=ppt/slides/slide8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血小板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21043</a:t>
            </a:r>
          </a:p>
        </p:txBody>
      </p:sp>
    </p:spTree>
  </p:cSld>
  <p:clrMapOvr>
    <a:masterClrMapping/>
  </p:clrMapOvr>
</p:sld>
</file>

<file path=ppt/slides/slide8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21044</a:t>
            </a:r>
          </a:p>
        </p:txBody>
      </p:sp>
    </p:spTree>
  </p:cSld>
  <p:clrMapOvr>
    <a:masterClrMapping/>
  </p:clrMapOvr>
</p:sld>
</file>

<file path=ppt/slides/slide8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21045</a:t>
            </a:r>
          </a:p>
        </p:txBody>
      </p:sp>
    </p:spTree>
  </p:cSld>
  <p:clrMapOvr>
    <a:masterClrMapping/>
  </p:clrMapOvr>
</p:sld>
</file>

<file path=ppt/slides/slide8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胆固醇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21046</a:t>
            </a:r>
          </a:p>
        </p:txBody>
      </p:sp>
    </p:spTree>
  </p:cSld>
  <p:clrMapOvr>
    <a:masterClrMapping/>
  </p:clrMapOvr>
</p:sld>
</file>

<file path=ppt/slides/slide8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血生化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21047</a:t>
            </a:r>
          </a:p>
        </p:txBody>
      </p:sp>
    </p:spTree>
  </p:cSld>
  <p:clrMapOvr>
    <a:masterClrMapping/>
  </p:clrMapOvr>
</p:sld>
</file>

<file path=ppt/slides/slide8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出凝血检查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21048</a:t>
            </a:r>
          </a:p>
        </p:txBody>
      </p:sp>
    </p:spTree>
  </p:cSld>
  <p:clrMapOvr>
    <a:masterClrMapping/>
  </p:clrMapOvr>
</p:sld>
</file>

<file path=ppt/slides/slide8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肝功能检查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21049</a:t>
            </a:r>
          </a:p>
        </p:txBody>
      </p:sp>
    </p:spTree>
  </p:cSld>
  <p:clrMapOvr>
    <a:masterClrMapping/>
  </p:clrMapOvr>
</p:sld>
</file>

<file path=ppt/slides/slide8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肾功能检查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21050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扁桃体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20086</a:t>
            </a:r>
          </a:p>
        </p:txBody>
      </p:sp>
    </p:spTree>
  </p:cSld>
  <p:clrMapOvr>
    <a:masterClrMapping/>
  </p:clrMapOvr>
</p:sld>
</file>

<file path=ppt/slides/slide8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血气分析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21051</a:t>
            </a:r>
          </a:p>
        </p:txBody>
      </p:sp>
    </p:spTree>
  </p:cSld>
  <p:clrMapOvr>
    <a:masterClrMapping/>
  </p:clrMapOvr>
</p:sld>
</file>

<file path=ppt/slides/slide8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尿常规检查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21052</a:t>
            </a:r>
          </a:p>
        </p:txBody>
      </p:sp>
    </p:spTree>
  </p:cSld>
  <p:clrMapOvr>
    <a:masterClrMapping/>
  </p:clrMapOvr>
</p:sld>
</file>

<file path=ppt/slides/slide8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大便常规检查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21053</a:t>
            </a:r>
          </a:p>
        </p:txBody>
      </p:sp>
    </p:spTree>
  </p:cSld>
  <p:clrMapOvr>
    <a:masterClrMapping/>
  </p:clrMapOvr>
</p:sld>
</file>

<file path=ppt/slides/slide8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21054</a:t>
            </a:r>
          </a:p>
        </p:txBody>
      </p:sp>
    </p:spTree>
  </p:cSld>
  <p:clrMapOvr>
    <a:masterClrMapping/>
  </p:clrMapOvr>
</p:sld>
</file>

<file path=ppt/slides/slide8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21055</a:t>
            </a:r>
          </a:p>
        </p:txBody>
      </p:sp>
    </p:spTree>
  </p:cSld>
  <p:clrMapOvr>
    <a:masterClrMapping/>
  </p:clrMapOvr>
</p:sld>
</file>

<file path=ppt/slides/slide8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21056</a:t>
            </a:r>
          </a:p>
        </p:txBody>
      </p:sp>
    </p:spTree>
  </p:cSld>
  <p:clrMapOvr>
    <a:masterClrMapping/>
  </p:clrMapOvr>
</p:sld>
</file>

<file path=ppt/slides/slide8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磁共振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21057</a:t>
            </a:r>
          </a:p>
        </p:txBody>
      </p:sp>
    </p:spTree>
  </p:cSld>
  <p:clrMapOvr>
    <a:masterClrMapping/>
  </p:clrMapOvr>
</p:sld>
</file>

<file path=ppt/slides/slide8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MRI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21058</a:t>
            </a:r>
          </a:p>
        </p:txBody>
      </p:sp>
    </p:spTree>
  </p:cSld>
  <p:clrMapOvr>
    <a:masterClrMapping/>
  </p:clrMapOvr>
</p:sld>
</file>

<file path=ppt/slides/slide8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CR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21059</a:t>
            </a:r>
          </a:p>
        </p:txBody>
      </p:sp>
    </p:spTree>
  </p:cSld>
  <p:clrMapOvr>
    <a:masterClrMapping/>
  </p:clrMapOvr>
</p:sld>
</file>

<file path=ppt/slides/slide8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X-光摄片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21060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20087</a:t>
            </a:r>
          </a:p>
        </p:txBody>
      </p:sp>
    </p:spTree>
  </p:cSld>
  <p:clrMapOvr>
    <a:masterClrMapping/>
  </p:clrMapOvr>
</p:sld>
</file>

<file path=ppt/slides/slide8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B超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21061</a:t>
            </a:r>
          </a:p>
        </p:txBody>
      </p:sp>
    </p:spTree>
  </p:cSld>
  <p:clrMapOvr>
    <a:masterClrMapping/>
  </p:clrMapOvr>
</p:sld>
</file>

<file path=ppt/slides/slide8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彩超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21062</a:t>
            </a:r>
          </a:p>
        </p:txBody>
      </p:sp>
    </p:spTree>
  </p:cSld>
  <p:clrMapOvr>
    <a:masterClrMapping/>
  </p:clrMapOvr>
</p:sld>
</file>

<file path=ppt/slides/slide8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胸腔镜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21063</a:t>
            </a:r>
          </a:p>
        </p:txBody>
      </p:sp>
    </p:spTree>
  </p:cSld>
  <p:clrMapOvr>
    <a:masterClrMapping/>
  </p:clrMapOvr>
</p:sld>
</file>

<file path=ppt/slides/slide8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腹腔镜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21064</a:t>
            </a:r>
          </a:p>
        </p:txBody>
      </p:sp>
    </p:spTree>
  </p:cSld>
  <p:clrMapOvr>
    <a:masterClrMapping/>
  </p:clrMapOvr>
</p:sld>
</file>

<file path=ppt/slides/slide8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宫腔镜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21065</a:t>
            </a:r>
          </a:p>
        </p:txBody>
      </p:sp>
    </p:spTree>
  </p:cSld>
  <p:clrMapOvr>
    <a:masterClrMapping/>
  </p:clrMapOvr>
</p:sld>
</file>

<file path=ppt/slides/slide8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关节镜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21066</a:t>
            </a:r>
          </a:p>
        </p:txBody>
      </p:sp>
    </p:spTree>
  </p:cSld>
  <p:clrMapOvr>
    <a:masterClrMapping/>
  </p:clrMapOvr>
</p:sld>
</file>

<file path=ppt/slides/slide8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心电图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21067</a:t>
            </a:r>
          </a:p>
        </p:txBody>
      </p:sp>
    </p:spTree>
  </p:cSld>
  <p:clrMapOvr>
    <a:masterClrMapping/>
  </p:clrMapOvr>
</p:sld>
</file>

<file path=ppt/slides/slide8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脑电图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21068</a:t>
            </a:r>
          </a:p>
        </p:txBody>
      </p:sp>
    </p:spTree>
  </p:cSld>
  <p:clrMapOvr>
    <a:masterClrMapping/>
  </p:clrMapOvr>
</p:sld>
</file>

<file path=ppt/slides/slide8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脑血流图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21069</a:t>
            </a:r>
          </a:p>
        </p:txBody>
      </p:sp>
    </p:spTree>
  </p:cSld>
  <p:clrMapOvr>
    <a:masterClrMapping/>
  </p:clrMapOvr>
</p:sld>
</file>

<file path=ppt/slides/slide8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脑脊液检查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21070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20088</a:t>
            </a:r>
          </a:p>
        </p:txBody>
      </p:sp>
    </p:spTree>
  </p:cSld>
  <p:clrMapOvr>
    <a:masterClrMapping/>
  </p:clrMapOvr>
</p:sld>
</file>

<file path=ppt/slides/slide8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药片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20889</a:t>
            </a:r>
          </a:p>
        </p:txBody>
      </p:sp>
    </p:spTree>
  </p:cSld>
  <p:clrMapOvr>
    <a:masterClrMapping/>
  </p:clrMapOvr>
</p:sld>
</file>

<file path=ppt/slides/slide8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药丸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20890</a:t>
            </a:r>
          </a:p>
        </p:txBody>
      </p:sp>
    </p:spTree>
  </p:cSld>
  <p:clrMapOvr>
    <a:masterClrMapping/>
  </p:clrMapOvr>
</p:sld>
</file>

<file path=ppt/slides/slide8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胶囊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20891</a:t>
            </a:r>
          </a:p>
        </p:txBody>
      </p:sp>
    </p:spTree>
  </p:cSld>
  <p:clrMapOvr>
    <a:masterClrMapping/>
  </p:clrMapOvr>
</p:sld>
</file>

<file path=ppt/slides/slide8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散剂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20892</a:t>
            </a:r>
          </a:p>
        </p:txBody>
      </p:sp>
    </p:spTree>
  </p:cSld>
  <p:clrMapOvr>
    <a:masterClrMapping/>
  </p:clrMapOvr>
</p:sld>
</file>

<file path=ppt/slides/slide8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口服液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20893</a:t>
            </a:r>
          </a:p>
        </p:txBody>
      </p:sp>
    </p:spTree>
  </p:cSld>
  <p:clrMapOvr>
    <a:masterClrMapping/>
  </p:clrMapOvr>
</p:sld>
</file>

<file path=ppt/slides/slide8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糖浆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20894</a:t>
            </a:r>
          </a:p>
        </p:txBody>
      </p:sp>
    </p:spTree>
  </p:cSld>
  <p:clrMapOvr>
    <a:masterClrMapping/>
  </p:clrMapOvr>
</p:sld>
</file>

<file path=ppt/slides/slide8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贴膏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20895</a:t>
            </a:r>
          </a:p>
        </p:txBody>
      </p:sp>
    </p:spTree>
  </p:cSld>
  <p:clrMapOvr>
    <a:masterClrMapping/>
  </p:clrMapOvr>
</p:sld>
</file>

<file path=ppt/slides/slide8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眼药水（1）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20896</a:t>
            </a:r>
          </a:p>
        </p:txBody>
      </p:sp>
    </p:spTree>
  </p:cSld>
  <p:clrMapOvr>
    <a:masterClrMapping/>
  </p:clrMapOvr>
</p:sld>
</file>

<file path=ppt/slides/slide8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眼药水（2）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20897</a:t>
            </a:r>
          </a:p>
        </p:txBody>
      </p:sp>
    </p:spTree>
  </p:cSld>
  <p:clrMapOvr>
    <a:masterClrMapping/>
  </p:clrMapOvr>
</p:sld>
</file>

<file path=ppt/slides/slide8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生理盐水（1）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腹部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20008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食管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20089</a:t>
            </a:r>
          </a:p>
        </p:txBody>
      </p:sp>
    </p:spTree>
  </p:cSld>
  <p:clrMapOvr>
    <a:masterClrMapping/>
  </p:clrMapOvr>
</p:sld>
</file>

<file path=ppt/slides/slide9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生理盐水（2）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20899</a:t>
            </a:r>
          </a:p>
        </p:txBody>
      </p:sp>
    </p:spTree>
  </p:cSld>
  <p:clrMapOvr>
    <a:masterClrMapping/>
  </p:clrMapOvr>
</p:sld>
</file>

<file path=ppt/slides/slide9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钡餐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20900</a:t>
            </a:r>
          </a:p>
        </p:txBody>
      </p:sp>
    </p:spTree>
  </p:cSld>
  <p:clrMapOvr>
    <a:masterClrMapping/>
  </p:clrMapOvr>
</p:sld>
</file>

<file path=ppt/slides/slide9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抗生素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20901</a:t>
            </a:r>
          </a:p>
        </p:txBody>
      </p:sp>
    </p:spTree>
  </p:cSld>
  <p:clrMapOvr>
    <a:masterClrMapping/>
  </p:clrMapOvr>
</p:sld>
</file>

<file path=ppt/slides/slide9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抗病毒药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20902</a:t>
            </a:r>
          </a:p>
        </p:txBody>
      </p:sp>
    </p:spTree>
  </p:cSld>
  <p:clrMapOvr>
    <a:masterClrMapping/>
  </p:clrMapOvr>
</p:sld>
</file>

<file path=ppt/slides/slide9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清热药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20903</a:t>
            </a:r>
          </a:p>
        </p:txBody>
      </p:sp>
    </p:spTree>
  </p:cSld>
  <p:clrMapOvr>
    <a:masterClrMapping/>
  </p:clrMapOvr>
</p:sld>
</file>

<file path=ppt/slides/slide9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泻下药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20904</a:t>
            </a:r>
          </a:p>
        </p:txBody>
      </p:sp>
    </p:spTree>
  </p:cSld>
  <p:clrMapOvr>
    <a:masterClrMapping/>
  </p:clrMapOvr>
</p:sld>
</file>

<file path=ppt/slides/slide9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消炎药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20905</a:t>
            </a:r>
          </a:p>
        </p:txBody>
      </p:sp>
    </p:spTree>
  </p:cSld>
  <p:clrMapOvr>
    <a:masterClrMapping/>
  </p:clrMapOvr>
</p:sld>
</file>

<file path=ppt/slides/slide9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消食药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20906</a:t>
            </a:r>
          </a:p>
        </p:txBody>
      </p:sp>
    </p:spTree>
  </p:cSld>
  <p:clrMapOvr>
    <a:masterClrMapping/>
  </p:clrMapOvr>
</p:sld>
</file>

<file path=ppt/slides/slide9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止咳药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20907</a:t>
            </a:r>
          </a:p>
        </p:txBody>
      </p:sp>
    </p:spTree>
  </p:cSld>
  <p:clrMapOvr>
    <a:masterClrMapping/>
  </p:clrMapOvr>
</p:sld>
</file>

<file path=ppt/slides/slide9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止血药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20908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20090</a:t>
            </a:r>
          </a:p>
        </p:txBody>
      </p:sp>
    </p:spTree>
  </p:cSld>
  <p:clrMapOvr>
    <a:masterClrMapping/>
  </p:clrMapOvr>
</p:sld>
</file>

<file path=ppt/slides/slide9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活血化瘀药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20909</a:t>
            </a:r>
          </a:p>
        </p:txBody>
      </p:sp>
    </p:spTree>
  </p:cSld>
  <p:clrMapOvr>
    <a:masterClrMapping/>
  </p:clrMapOvr>
</p:sld>
</file>

<file path=ppt/slides/slide9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麻醉药(1)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20910</a:t>
            </a:r>
          </a:p>
        </p:txBody>
      </p:sp>
    </p:spTree>
  </p:cSld>
  <p:clrMapOvr>
    <a:masterClrMapping/>
  </p:clrMapOvr>
</p:sld>
</file>

<file path=ppt/slides/slide9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麻醉药(2)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20911</a:t>
            </a:r>
          </a:p>
        </p:txBody>
      </p:sp>
    </p:spTree>
  </p:cSld>
  <p:clrMapOvr>
    <a:masterClrMapping/>
  </p:clrMapOvr>
</p:sld>
</file>

<file path=ppt/slides/slide9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镇静催眠药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20912</a:t>
            </a:r>
          </a:p>
        </p:txBody>
      </p:sp>
    </p:spTree>
  </p:cSld>
  <p:clrMapOvr>
    <a:masterClrMapping/>
  </p:clrMapOvr>
</p:sld>
</file>

<file path=ppt/slides/slide9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维生素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20913</a:t>
            </a:r>
          </a:p>
        </p:txBody>
      </p:sp>
    </p:spTree>
  </p:cSld>
  <p:clrMapOvr>
    <a:masterClrMapping/>
  </p:clrMapOvr>
</p:sld>
</file>

<file path=ppt/slides/slide9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补钙药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20914</a:t>
            </a:r>
          </a:p>
        </p:txBody>
      </p:sp>
    </p:spTree>
  </p:cSld>
  <p:clrMapOvr>
    <a:masterClrMapping/>
  </p:clrMapOvr>
</p:sld>
</file>

<file path=ppt/slides/slide9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微量元素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20915</a:t>
            </a:r>
          </a:p>
        </p:txBody>
      </p:sp>
    </p:spTree>
  </p:cSld>
  <p:clrMapOvr>
    <a:masterClrMapping/>
  </p:clrMapOvr>
</p:sld>
</file>

<file path=ppt/slides/slide9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避孕药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20916</a:t>
            </a:r>
          </a:p>
        </p:txBody>
      </p:sp>
    </p:spTree>
  </p:cSld>
  <p:clrMapOvr>
    <a:masterClrMapping/>
  </p:clrMapOvr>
</p:sld>
</file>

<file path=ppt/slides/slide9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青霉素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20917</a:t>
            </a:r>
          </a:p>
        </p:txBody>
      </p:sp>
    </p:spTree>
  </p:cSld>
  <p:clrMapOvr>
    <a:masterClrMapping/>
  </p:clrMapOvr>
</p:sld>
</file>

<file path=ppt/slides/slide9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头孢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20918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20091</a:t>
            </a:r>
          </a:p>
        </p:txBody>
      </p:sp>
    </p:spTree>
  </p:cSld>
  <p:clrMapOvr>
    <a:masterClrMapping/>
  </p:clrMapOvr>
</p:sld>
</file>

<file path=ppt/slides/slide9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红霉素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20919</a:t>
            </a:r>
          </a:p>
        </p:txBody>
      </p:sp>
    </p:spTree>
  </p:cSld>
  <p:clrMapOvr>
    <a:masterClrMapping/>
  </p:clrMapOvr>
</p:sld>
</file>

<file path=ppt/slides/slide9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阿司匹林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20920</a:t>
            </a:r>
          </a:p>
        </p:txBody>
      </p:sp>
    </p:spTree>
  </p:cSld>
  <p:clrMapOvr>
    <a:masterClrMapping/>
  </p:clrMapOvr>
</p:sld>
</file>

<file path=ppt/slides/slide9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芬必得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20921</a:t>
            </a:r>
          </a:p>
        </p:txBody>
      </p:sp>
    </p:spTree>
  </p:cSld>
  <p:clrMapOvr>
    <a:masterClrMapping/>
  </p:clrMapOvr>
</p:sld>
</file>

<file path=ppt/slides/slide9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扑尔敏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20922</a:t>
            </a:r>
          </a:p>
        </p:txBody>
      </p:sp>
    </p:spTree>
  </p:cSld>
  <p:clrMapOvr>
    <a:masterClrMapping/>
  </p:clrMapOvr>
</p:sld>
</file>

<file path=ppt/slides/slide9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胰岛素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20923</a:t>
            </a:r>
          </a:p>
        </p:txBody>
      </p:sp>
    </p:spTree>
  </p:cSld>
  <p:clrMapOvr>
    <a:masterClrMapping/>
  </p:clrMapOvr>
</p:sld>
</file>

<file path=ppt/slides/slide9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降压药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20924</a:t>
            </a:r>
          </a:p>
        </p:txBody>
      </p:sp>
    </p:spTree>
  </p:cSld>
  <p:clrMapOvr>
    <a:masterClrMapping/>
  </p:clrMapOvr>
</p:sld>
</file>

<file path=ppt/slides/slide9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服用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20925</a:t>
            </a:r>
          </a:p>
        </p:txBody>
      </p:sp>
    </p:spTree>
  </p:cSld>
  <p:clrMapOvr>
    <a:masterClrMapping/>
  </p:clrMapOvr>
</p:sld>
</file>

<file path=ppt/slides/slide9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内服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20926</a:t>
            </a:r>
          </a:p>
        </p:txBody>
      </p:sp>
    </p:spTree>
  </p:cSld>
  <p:clrMapOvr>
    <a:masterClrMapping/>
  </p:clrMapOvr>
</p:sld>
</file>

<file path=ppt/slides/slide9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外用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20927</a:t>
            </a:r>
          </a:p>
        </p:txBody>
      </p:sp>
    </p:spTree>
  </p:cSld>
  <p:clrMapOvr>
    <a:masterClrMapping/>
  </p:clrMapOvr>
</p:sld>
</file>

<file path=ppt/slides/slide9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皮下注射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20928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小肠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20092</a:t>
            </a:r>
          </a:p>
        </p:txBody>
      </p:sp>
    </p:spTree>
  </p:cSld>
  <p:clrMapOvr>
    <a:masterClrMapping/>
  </p:clrMapOvr>
</p:sld>
</file>

<file path=ppt/slides/slide9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静脉滴注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20929</a:t>
            </a:r>
          </a:p>
        </p:txBody>
      </p:sp>
    </p:spTree>
  </p:cSld>
  <p:clrMapOvr>
    <a:masterClrMapping/>
  </p:clrMapOvr>
</p:sld>
</file>

<file path=ppt/slides/slide9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舌下含化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20930</a:t>
            </a:r>
          </a:p>
        </p:txBody>
      </p:sp>
    </p:spTree>
  </p:cSld>
  <p:clrMapOvr>
    <a:masterClrMapping/>
  </p:clrMapOvr>
</p:sld>
</file>

<file path=ppt/slides/slide9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餐后服用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20931</a:t>
            </a:r>
          </a:p>
        </p:txBody>
      </p:sp>
    </p:spTree>
  </p:cSld>
  <p:clrMapOvr>
    <a:masterClrMapping/>
  </p:clrMapOvr>
</p:sld>
</file>

<file path=ppt/slides/slide9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睡前服用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20932</a:t>
            </a:r>
          </a:p>
        </p:txBody>
      </p:sp>
    </p:spTree>
  </p:cSld>
  <p:clrMapOvr>
    <a:masterClrMapping/>
  </p:clrMapOvr>
</p:sld>
</file>

<file path=ppt/slides/slide9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饭前服用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20933</a:t>
            </a:r>
          </a:p>
        </p:txBody>
      </p:sp>
    </p:spTree>
  </p:cSld>
  <p:clrMapOvr>
    <a:masterClrMapping/>
  </p:clrMapOvr>
</p:sld>
</file>

<file path=ppt/slides/slide9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空腹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20934</a:t>
            </a:r>
          </a:p>
        </p:txBody>
      </p:sp>
    </p:spTree>
  </p:cSld>
  <p:clrMapOvr>
    <a:masterClrMapping/>
  </p:clrMapOvr>
</p:sld>
</file>

<file path=ppt/slides/slide9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开水送服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20935</a:t>
            </a:r>
          </a:p>
        </p:txBody>
      </p:sp>
    </p:spTree>
  </p:cSld>
  <p:clrMapOvr>
    <a:masterClrMapping/>
  </p:clrMapOvr>
</p:sld>
</file>

<file path=ppt/slides/slide9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咀嚼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20936</a:t>
            </a:r>
          </a:p>
        </p:txBody>
      </p:sp>
    </p:spTree>
  </p:cSld>
  <p:clrMapOvr>
    <a:masterClrMapping/>
  </p:clrMapOvr>
</p:sld>
</file>

<file path=ppt/slides/slide9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一日三次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20937</a:t>
            </a:r>
          </a:p>
        </p:txBody>
      </p:sp>
    </p:spTree>
  </p:cSld>
  <p:clrMapOvr>
    <a:masterClrMapping/>
  </p:clrMapOvr>
</p:sld>
</file>

<file path=ppt/slides/slide9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一日一次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20938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十二指肠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20093</a:t>
            </a:r>
          </a:p>
        </p:txBody>
      </p:sp>
    </p:spTree>
  </p:cSld>
  <p:clrMapOvr>
    <a:masterClrMapping/>
  </p:clrMapOvr>
</p:sld>
</file>

<file path=ppt/slides/slide9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一日两次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20939</a:t>
            </a:r>
          </a:p>
        </p:txBody>
      </p:sp>
    </p:spTree>
  </p:cSld>
  <p:clrMapOvr>
    <a:masterClrMapping/>
  </p:clrMapOvr>
</p:sld>
</file>

<file path=ppt/slides/slide9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一次一片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20940</a:t>
            </a:r>
          </a:p>
        </p:txBody>
      </p:sp>
    </p:spTree>
  </p:cSld>
  <p:clrMapOvr>
    <a:masterClrMapping/>
  </p:clrMapOvr>
</p:sld>
</file>

<file path=ppt/slides/slide9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一次两片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20941</a:t>
            </a:r>
          </a:p>
        </p:txBody>
      </p:sp>
    </p:spTree>
  </p:cSld>
  <p:clrMapOvr>
    <a:masterClrMapping/>
  </p:clrMapOvr>
</p:sld>
</file>

<file path=ppt/slides/slide9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副作用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20942</a:t>
            </a:r>
          </a:p>
        </p:txBody>
      </p:sp>
    </p:spTree>
  </p:cSld>
  <p:clrMapOvr>
    <a:masterClrMapping/>
  </p:clrMapOvr>
</p:sld>
</file>

<file path=ppt/slides/slide9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禁用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20943</a:t>
            </a:r>
          </a:p>
        </p:txBody>
      </p:sp>
    </p:spTree>
  </p:cSld>
  <p:clrMapOvr>
    <a:masterClrMapping/>
  </p:clrMapOvr>
</p:sld>
</file>

<file path=ppt/slides/slide9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慎用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20944</a:t>
            </a:r>
          </a:p>
        </p:txBody>
      </p:sp>
    </p:spTree>
  </p:cSld>
  <p:clrMapOvr>
    <a:masterClrMapping/>
  </p:clrMapOvr>
</p:sld>
</file>

<file path=ppt/slides/slide9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孕妇禁用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20945</a:t>
            </a:r>
          </a:p>
        </p:txBody>
      </p:sp>
    </p:spTree>
  </p:cSld>
  <p:clrMapOvr>
    <a:masterClrMapping/>
  </p:clrMapOvr>
</p:sld>
</file>

<file path=ppt/slides/slide9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需要时服用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20946</a:t>
            </a:r>
          </a:p>
        </p:txBody>
      </p:sp>
    </p:spTree>
  </p:cSld>
  <p:clrMapOvr>
    <a:masterClrMapping/>
  </p:clrMapOvr>
</p:sld>
</file>

<file path=ppt/slides/slide9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多饮水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20947</a:t>
            </a:r>
          </a:p>
        </p:txBody>
      </p:sp>
    </p:spTree>
  </p:cSld>
  <p:clrMapOvr>
    <a:masterClrMapping/>
  </p:clrMapOvr>
</p:sld>
</file>

<file path=ppt/slides/slide9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辛辣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20948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大肠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20094</a:t>
            </a:r>
          </a:p>
        </p:txBody>
      </p:sp>
    </p:spTree>
  </p:cSld>
  <p:clrMapOvr>
    <a:masterClrMapping/>
  </p:clrMapOvr>
</p:sld>
</file>

<file path=ppt/slides/slide9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蛋白质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20949</a:t>
            </a:r>
          </a:p>
        </p:txBody>
      </p:sp>
    </p:spTree>
  </p:cSld>
  <p:clrMapOvr>
    <a:masterClrMapping/>
  </p:clrMapOvr>
</p:sld>
</file>

<file path=ppt/slides/slide9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脂肪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20950</a:t>
            </a:r>
          </a:p>
        </p:txBody>
      </p:sp>
    </p:spTree>
  </p:cSld>
  <p:clrMapOvr>
    <a:masterClrMapping/>
  </p:clrMapOvr>
</p:sld>
</file>

<file path=ppt/slides/slide9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葡萄糖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20951</a:t>
            </a:r>
          </a:p>
        </p:txBody>
      </p:sp>
    </p:spTree>
  </p:cSld>
  <p:clrMapOvr>
    <a:masterClrMapping/>
  </p:clrMapOvr>
</p:sld>
</file>

<file path=ppt/slides/slide9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纤维素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20952</a:t>
            </a:r>
          </a:p>
        </p:txBody>
      </p:sp>
    </p:spTree>
  </p:cSld>
  <p:clrMapOvr>
    <a:masterClrMapping/>
  </p:clrMapOvr>
</p:sld>
</file>

<file path=ppt/slides/slide9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矿物质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20953</a:t>
            </a:r>
          </a:p>
        </p:txBody>
      </p:sp>
    </p:spTree>
  </p:cSld>
  <p:clrMapOvr>
    <a:masterClrMapping/>
  </p:clrMapOvr>
</p:sld>
</file>

<file path=ppt/slides/slide9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钙（CA）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20954</a:t>
            </a:r>
          </a:p>
        </p:txBody>
      </p:sp>
    </p:spTree>
  </p:cSld>
  <p:clrMapOvr>
    <a:masterClrMapping/>
  </p:clrMapOvr>
</p:sld>
</file>

<file path=ppt/slides/slide9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茶水（1）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20955</a:t>
            </a:r>
          </a:p>
        </p:txBody>
      </p:sp>
    </p:spTree>
  </p:cSld>
  <p:clrMapOvr>
    <a:masterClrMapping/>
  </p:clrMapOvr>
</p:sld>
</file>

<file path=ppt/slides/slide9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茶水（2）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20956</a:t>
            </a:r>
          </a:p>
        </p:txBody>
      </p:sp>
    </p:spTree>
  </p:cSld>
  <p:clrMapOvr>
    <a:masterClrMapping/>
  </p:clrMapOvr>
</p:sld>
</file>

<file path=ppt/slides/slide9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茶水（3）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20957</a:t>
            </a:r>
          </a:p>
        </p:txBody>
      </p:sp>
    </p:spTree>
  </p:cSld>
  <p:clrMapOvr>
    <a:masterClrMapping/>
  </p:clrMapOvr>
</p:sld>
</file>

<file path=ppt/slides/slide9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茶水（4）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20958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盲肠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20095</a:t>
            </a:r>
          </a:p>
        </p:txBody>
      </p:sp>
    </p:spTree>
  </p:cSld>
  <p:clrMapOvr>
    <a:masterClrMapping/>
  </p:clrMapOvr>
</p:sld>
</file>

<file path=ppt/slides/slide9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咖啡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20959</a:t>
            </a:r>
          </a:p>
        </p:txBody>
      </p:sp>
    </p:spTree>
  </p:cSld>
  <p:clrMapOvr>
    <a:masterClrMapping/>
  </p:clrMapOvr>
</p:sld>
</file>

<file path=ppt/slides/slide9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果汁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20960</a:t>
            </a:r>
          </a:p>
        </p:txBody>
      </p:sp>
    </p:spTree>
  </p:cSld>
  <p:clrMapOvr>
    <a:masterClrMapping/>
  </p:clrMapOvr>
</p:sld>
</file>

<file path=ppt/slides/slide9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营养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20961</a:t>
            </a:r>
          </a:p>
        </p:txBody>
      </p:sp>
    </p:spTree>
  </p:cSld>
  <p:clrMapOvr>
    <a:masterClrMapping/>
  </p:clrMapOvr>
</p:sld>
</file>

<file path=ppt/slides/slide9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热量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20962</a:t>
            </a:r>
          </a:p>
        </p:txBody>
      </p:sp>
    </p:spTree>
  </p:cSld>
  <p:clrMapOvr>
    <a:masterClrMapping/>
  </p:clrMapOvr>
</p:sld>
</file>

<file path=ppt/slides/slide9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正常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20963</a:t>
            </a:r>
          </a:p>
        </p:txBody>
      </p:sp>
    </p:spTree>
  </p:cSld>
  <p:clrMapOvr>
    <a:masterClrMapping/>
  </p:clrMapOvr>
</p:sld>
</file>

<file path=ppt/slides/slide9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均衡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20964</a:t>
            </a:r>
          </a:p>
        </p:txBody>
      </p:sp>
    </p:spTree>
  </p:cSld>
  <p:clrMapOvr>
    <a:masterClrMapping/>
  </p:clrMapOvr>
</p:sld>
</file>

<file path=ppt/slides/slide9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缺乏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20965</a:t>
            </a:r>
          </a:p>
        </p:txBody>
      </p:sp>
    </p:spTree>
  </p:cSld>
  <p:clrMapOvr>
    <a:masterClrMapping/>
  </p:clrMapOvr>
</p:sld>
</file>

<file path=ppt/slides/slide9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过饥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20966</a:t>
            </a:r>
          </a:p>
        </p:txBody>
      </p:sp>
    </p:spTree>
  </p:cSld>
  <p:clrMapOvr>
    <a:masterClrMapping/>
  </p:clrMapOvr>
</p:sld>
</file>

<file path=ppt/slides/slide9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过饱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20967</a:t>
            </a:r>
          </a:p>
        </p:txBody>
      </p:sp>
    </p:spTree>
  </p:cSld>
  <p:clrMapOvr>
    <a:masterClrMapping/>
  </p:clrMapOvr>
</p:sld>
</file>

<file path=ppt/slides/slide9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过剩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20968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阑尾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20096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结肠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20097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直肠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72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400">
                <a:latin typeface="微软雅黑"/>
              </a:defRPr>
            </a:pPr>
            <a:r>
              <a:t>20098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