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3600">
                <a:solidFill>
                  <a:srgbClr val="FF7A2D"/>
                </a:solidFill>
              </a:defRPr>
            </a:pPr>
            <a:r>
              <a:t>RUGSNAC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2E1F13"/>
                </a:solidFill>
              </a:defRPr>
            </a:pPr>
            <a:r>
              <a:t>No Rugs. Just Snacks.</a:t>
            </a:r>
          </a:p>
          <a:p>
            <a:pPr>
              <a:defRPr sz="2000">
                <a:solidFill>
                  <a:srgbClr val="2E1F13"/>
                </a:solidFill>
              </a:defRPr>
            </a:pPr>
            <a:r>
              <a:t>Built on Solana — A Meme Coin with Real Utility.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3600">
                <a:solidFill>
                  <a:srgbClr val="FF7A2D"/>
                </a:solidFill>
              </a:defRPr>
            </a:pPr>
            <a:r>
              <a:t>Join the Snack Revolution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2E1F13"/>
                </a:solidFill>
              </a:defRPr>
            </a:pPr>
            <a:r>
              <a:t>🌐 Website: rugsproject.fun</a:t>
            </a:r>
          </a:p>
          <a:p>
            <a:pPr>
              <a:defRPr sz="2000">
                <a:solidFill>
                  <a:srgbClr val="2E1F13"/>
                </a:solidFill>
              </a:defRPr>
            </a:pPr>
            <a:r>
              <a:t>📧 Email: rugsnac@gmail.com</a:t>
            </a:r>
          </a:p>
          <a:p>
            <a:pPr>
              <a:defRPr sz="2000">
                <a:solidFill>
                  <a:srgbClr val="2E1F13"/>
                </a:solidFill>
              </a:defRPr>
            </a:pPr>
            <a:r>
              <a:t>🚀 Pump.fun Launch — Coming Soon</a:t>
            </a:r>
          </a:p>
          <a:p>
            <a:pPr>
              <a:defRPr sz="2000">
                <a:solidFill>
                  <a:srgbClr val="2E1F13"/>
                </a:solidFill>
              </a:defRPr>
            </a:pPr>
            <a:r>
              <a:t>📢 Follow us on X, Telegram, and Discord.</a:t>
            </a:r>
          </a:p>
          <a:p>
            <a:pPr>
              <a:defRPr sz="2000">
                <a:solidFill>
                  <a:srgbClr val="2E1F13"/>
                </a:solidFill>
              </a:defRPr>
            </a:pPr>
            <a:r>
              <a:t>⚠️ Disclaimer: This presentation is not financial advice.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3600">
                <a:solidFill>
                  <a:srgbClr val="FF7A2D"/>
                </a:solidFill>
              </a:defRPr>
            </a:pPr>
            <a:r>
              <a:t>Problem &amp; Opportunity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2E1F13"/>
                </a:solidFill>
              </a:defRPr>
            </a:pPr>
            <a:r>
              <a:t>• Meme coins often lack transparency and long-term vision.</a:t>
            </a:r>
          </a:p>
          <a:p>
            <a:pPr>
              <a:defRPr sz="2000">
                <a:solidFill>
                  <a:srgbClr val="2E1F13"/>
                </a:solidFill>
              </a:defRPr>
            </a:pPr>
            <a:r>
              <a:t>• Solana’s meme scene needs credible, community-led projects.</a:t>
            </a:r>
          </a:p>
          <a:p>
            <a:pPr>
              <a:defRPr sz="2000">
                <a:solidFill>
                  <a:srgbClr val="2E1F13"/>
                </a:solidFill>
              </a:defRPr>
            </a:pPr>
            <a:r>
              <a:t>• Investors want fun projects that can last.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3600">
                <a:solidFill>
                  <a:srgbClr val="FF7A2D"/>
                </a:solidFill>
              </a:defRPr>
            </a:pPr>
            <a:r>
              <a:t>Solution — Rugsnac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2E1F13"/>
                </a:solidFill>
              </a:defRPr>
            </a:pPr>
            <a:r>
              <a:t>• Fair launch on Pump.fun.</a:t>
            </a:r>
          </a:p>
          <a:p>
            <a:pPr>
              <a:defRPr sz="2000">
                <a:solidFill>
                  <a:srgbClr val="2E1F13"/>
                </a:solidFill>
              </a:defRPr>
            </a:pPr>
            <a:r>
              <a:t>• Transparent tokenomics &amp; locked liquidity.</a:t>
            </a:r>
          </a:p>
          <a:p>
            <a:pPr>
              <a:defRPr sz="2000">
                <a:solidFill>
                  <a:srgbClr val="2E1F13"/>
                </a:solidFill>
              </a:defRPr>
            </a:pPr>
            <a:r>
              <a:t>• Community-driven collective with real utility.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3600">
                <a:solidFill>
                  <a:srgbClr val="FF7A2D"/>
                </a:solidFill>
              </a:defRPr>
            </a:pPr>
            <a:r>
              <a:t>Vision &amp; Mission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2E1F13"/>
                </a:solidFill>
              </a:defRPr>
            </a:pPr>
            <a:r>
              <a:t>Vision: To turn every snack into a symbol of trust.</a:t>
            </a:r>
          </a:p>
          <a:p>
            <a:pPr>
              <a:defRPr sz="2000">
                <a:solidFill>
                  <a:srgbClr val="2E1F13"/>
                </a:solidFill>
              </a:defRPr>
            </a:pPr>
            <a:r>
              <a:t>Mission: Empower Solana’s meme culture with humor and honesty.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3600">
                <a:solidFill>
                  <a:srgbClr val="FF7A2D"/>
                </a:solidFill>
              </a:defRPr>
            </a:pPr>
            <a:r>
              <a:t>Tokenomics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2E1F13"/>
                </a:solidFill>
              </a:defRPr>
            </a:pPr>
            <a:r>
              <a:t>Total Supply: 69,000,000,000 RUGSNAC</a:t>
            </a:r>
          </a:p>
          <a:p>
            <a:pPr>
              <a:defRPr sz="2000">
                <a:solidFill>
                  <a:srgbClr val="2E1F13"/>
                </a:solidFill>
              </a:defRPr>
            </a:pPr>
            <a:r>
              <a:t>Network: Solana (SPL Token)</a:t>
            </a:r>
          </a:p>
          <a:p>
            <a:pPr>
              <a:defRPr sz="2000">
                <a:solidFill>
                  <a:srgbClr val="2E1F13"/>
                </a:solidFill>
              </a:defRPr>
            </a:pPr>
            <a:r>
              <a:t>• Community &amp; Rewards — 50%</a:t>
            </a:r>
          </a:p>
          <a:p>
            <a:pPr>
              <a:defRPr sz="2000">
                <a:solidFill>
                  <a:srgbClr val="2E1F13"/>
                </a:solidFill>
              </a:defRPr>
            </a:pPr>
            <a:r>
              <a:t>• Liquidity Pool — 20%</a:t>
            </a:r>
          </a:p>
          <a:p>
            <a:pPr>
              <a:defRPr sz="2000">
                <a:solidFill>
                  <a:srgbClr val="2E1F13"/>
                </a:solidFill>
              </a:defRPr>
            </a:pPr>
            <a:r>
              <a:t>• Marketing &amp; Growth — 15%</a:t>
            </a:r>
          </a:p>
          <a:p>
            <a:pPr>
              <a:defRPr sz="2000">
                <a:solidFill>
                  <a:srgbClr val="2E1F13"/>
                </a:solidFill>
              </a:defRPr>
            </a:pPr>
            <a:r>
              <a:t>• Development Fund — 10%</a:t>
            </a:r>
          </a:p>
          <a:p>
            <a:pPr>
              <a:defRPr sz="2000">
                <a:solidFill>
                  <a:srgbClr val="2E1F13"/>
                </a:solidFill>
              </a:defRPr>
            </a:pPr>
            <a:r>
              <a:t>• Team (Community Collective) — 5%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3600">
                <a:solidFill>
                  <a:srgbClr val="FF7A2D"/>
                </a:solidFill>
              </a:defRPr>
            </a:pPr>
            <a:r>
              <a:t>Roadmap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2E1F13"/>
                </a:solidFill>
              </a:defRPr>
            </a:pPr>
            <a:r>
              <a:t>Q4 2025 — Launch on Pump.fun, grow community.</a:t>
            </a:r>
          </a:p>
          <a:p>
            <a:pPr>
              <a:defRPr sz="2000">
                <a:solidFill>
                  <a:srgbClr val="2E1F13"/>
                </a:solidFill>
              </a:defRPr>
            </a:pPr>
            <a:r>
              <a:t>Q1 2026 — NFT collection + staking platform.</a:t>
            </a:r>
          </a:p>
          <a:p>
            <a:pPr>
              <a:defRPr sz="2000">
                <a:solidFill>
                  <a:srgbClr val="2E1F13"/>
                </a:solidFill>
              </a:defRPr>
            </a:pPr>
            <a:r>
              <a:t>Q2 2026 — DAO testing, CEX listing applications.</a:t>
            </a:r>
          </a:p>
          <a:p>
            <a:pPr>
              <a:defRPr sz="2000">
                <a:solidFill>
                  <a:srgbClr val="2E1F13"/>
                </a:solidFill>
              </a:defRPr>
            </a:pPr>
            <a:r>
              <a:t>Q3 2026 — Full DAO rollout &amp; partnerships.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3600">
                <a:solidFill>
                  <a:srgbClr val="FF7A2D"/>
                </a:solidFill>
              </a:defRPr>
            </a:pPr>
            <a:r>
              <a:t>Launch Budget (10 SOL)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2E1F13"/>
                </a:solidFill>
              </a:defRPr>
            </a:pPr>
            <a:r>
              <a:t>• Token Creation — 0.5 SOL</a:t>
            </a:r>
          </a:p>
          <a:p>
            <a:pPr>
              <a:defRPr sz="2000">
                <a:solidFill>
                  <a:srgbClr val="2E1F13"/>
                </a:solidFill>
              </a:defRPr>
            </a:pPr>
            <a:r>
              <a:t>• Liquidity Pool — 4 SOL</a:t>
            </a:r>
          </a:p>
          <a:p>
            <a:pPr>
              <a:defRPr sz="2000">
                <a:solidFill>
                  <a:srgbClr val="2E1F13"/>
                </a:solidFill>
              </a:defRPr>
            </a:pPr>
            <a:r>
              <a:t>• Marketing &amp; Community — 2 SOL</a:t>
            </a:r>
          </a:p>
          <a:p>
            <a:pPr>
              <a:defRPr sz="2000">
                <a:solidFill>
                  <a:srgbClr val="2E1F13"/>
                </a:solidFill>
              </a:defRPr>
            </a:pPr>
            <a:r>
              <a:t>• Development Fund — 1.5 SOL</a:t>
            </a:r>
          </a:p>
          <a:p>
            <a:pPr>
              <a:defRPr sz="2000">
                <a:solidFill>
                  <a:srgbClr val="2E1F13"/>
                </a:solidFill>
              </a:defRPr>
            </a:pPr>
            <a:r>
              <a:t>• Community Rewards — 1.5 SOL</a:t>
            </a:r>
          </a:p>
          <a:p>
            <a:pPr>
              <a:defRPr sz="2000">
                <a:solidFill>
                  <a:srgbClr val="2E1F13"/>
                </a:solidFill>
              </a:defRPr>
            </a:pPr>
            <a:r>
              <a:t>• Treasury Reserve — 0.5 SOL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3600">
                <a:solidFill>
                  <a:srgbClr val="FF7A2D"/>
                </a:solidFill>
              </a:defRPr>
            </a:pPr>
            <a:r>
              <a:t>Utility in Development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2E1F13"/>
                </a:solidFill>
              </a:defRPr>
            </a:pPr>
            <a:r>
              <a:t>• Staking rewards for long-term holders.</a:t>
            </a:r>
          </a:p>
          <a:p>
            <a:pPr>
              <a:defRPr sz="2000">
                <a:solidFill>
                  <a:srgbClr val="2E1F13"/>
                </a:solidFill>
              </a:defRPr>
            </a:pPr>
            <a:r>
              <a:t>• Meme NFT collection granting DAO access.</a:t>
            </a:r>
          </a:p>
          <a:p>
            <a:pPr>
              <a:defRPr sz="2000">
                <a:solidFill>
                  <a:srgbClr val="2E1F13"/>
                </a:solidFill>
              </a:defRPr>
            </a:pPr>
            <a:r>
              <a:t>• Governance and community proposal systems.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3600">
                <a:solidFill>
                  <a:srgbClr val="FF7A2D"/>
                </a:solidFill>
              </a:defRPr>
            </a:pPr>
            <a:r>
              <a:t>Community Governance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2E1F13"/>
                </a:solidFill>
              </a:defRPr>
            </a:pPr>
            <a:r>
              <a:t>• Rugsnac Collective manages transparency and alignment.</a:t>
            </a:r>
          </a:p>
          <a:p>
            <a:pPr>
              <a:defRPr sz="2000">
                <a:solidFill>
                  <a:srgbClr val="2E1F13"/>
                </a:solidFill>
              </a:defRPr>
            </a:pPr>
            <a:r>
              <a:t>• DAO planned for Q1–Q2 2026.</a:t>
            </a:r>
          </a:p>
          <a:p>
            <a:pPr>
              <a:defRPr sz="2000">
                <a:solidFill>
                  <a:srgbClr val="2E1F13"/>
                </a:solidFill>
              </a:defRPr>
            </a:pPr>
            <a:r>
              <a:t>• Community voting on treasury and partnerships.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