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02C65-D07C-4EC6-8AC1-D372C6EC7B30}" type="datetimeFigureOut">
              <a:rPr lang="en-US" smtClean="0"/>
              <a:t>21-Jul-21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7E340-17AD-45D4-9020-53CE910AA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3050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74144-7E75-468B-9309-18D12F3B370C}" type="datetimeFigureOut">
              <a:rPr lang="en-US" smtClean="0"/>
              <a:t>21-Jul-21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BD937-0FD7-4374-8505-5EA9D82A8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9820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D937-0FD7-4374-8505-5EA9D82A897C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78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D937-0FD7-4374-8505-5EA9D82A897C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0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E411-1E14-4428-A30A-B924A6B06EB8}" type="datetime1">
              <a:rPr lang="en-US" smtClean="0"/>
              <a:t>21-Jul-21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CFED5-CA5F-4DEF-B9EC-76306F18E22A}" type="datetime1">
              <a:rPr lang="en-US" smtClean="0"/>
              <a:t>21-Jul-21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E0B0-5A67-4652-A43A-829593241690}" type="datetime1">
              <a:rPr lang="en-US" smtClean="0"/>
              <a:t>21-Jul-21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370B-2E9B-496D-846B-D4AB47078178}" type="datetime1">
              <a:rPr lang="en-US" smtClean="0"/>
              <a:t>21-Jul-21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33FE-090A-425C-A92B-0B3036CC7092}" type="datetime1">
              <a:rPr lang="en-US" smtClean="0"/>
              <a:t>21-Jul-21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834D-77CC-4938-8BC6-EF3D383F17DC}" type="datetime1">
              <a:rPr lang="en-US" smtClean="0"/>
              <a:t>21-Jul-21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F825-8A16-413E-9856-51AA9BE350E1}" type="datetime1">
              <a:rPr lang="en-US" smtClean="0"/>
              <a:t>21-Jul-21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5987-0C5E-464E-B6E3-ADCD2DF714A4}" type="datetime1">
              <a:rPr lang="en-US" smtClean="0"/>
              <a:t>21-Jul-21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2921F-E50D-4BBE-B877-A1B3CA9295E7}" type="datetime1">
              <a:rPr lang="en-US" smtClean="0"/>
              <a:t>21-Jul-21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A764-747F-4F24-B24F-6EB1ACEFEC9C}" type="datetime1">
              <a:rPr lang="en-US" smtClean="0"/>
              <a:t>21-Jul-21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3263-A107-4B55-9B09-478066C3270B}" type="datetime1">
              <a:rPr lang="en-US" smtClean="0"/>
              <a:t>21-Jul-21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C16D-DC7F-4C57-9665-EC9150FB88FC}" type="datetime1">
              <a:rPr lang="en-US" smtClean="0"/>
              <a:t>21-Jul-21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E43D-5E1D-416B-93DC-130B86186C9C}" type="datetime1">
              <a:rPr lang="en-US" smtClean="0"/>
              <a:t>21-Jul-21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32FF-7DEF-4705-8A1C-AB5390A8F859}" type="datetime1">
              <a:rPr lang="en-US" smtClean="0"/>
              <a:t>21-Jul-21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4138-7F3F-4EC4-B3CE-65C7A2403674}" type="datetime1">
              <a:rPr lang="en-US" smtClean="0"/>
              <a:t>21-Jul-21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89DA-77BB-417C-AF35-52C069BDDB12}" type="datetime1">
              <a:rPr lang="en-US" smtClean="0"/>
              <a:t>21-Jul-21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527D5-E654-4B71-ABB2-37D221EEFEA9}" type="datetime1">
              <a:rPr lang="en-US" smtClean="0"/>
              <a:t>21-Jul-21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223" y="101597"/>
            <a:ext cx="7766936" cy="3949236"/>
          </a:xfrm>
        </p:spPr>
        <p:txBody>
          <a:bodyPr/>
          <a:lstStyle/>
          <a:p>
            <a:r>
              <a:rPr lang="en-US" dirty="0" smtClean="0"/>
              <a:t>Handwritten digits detection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/>
              <a:t>mini project  </a:t>
            </a:r>
            <a:r>
              <a:rPr lang="en-US" sz="1800" dirty="0"/>
              <a:t>presented to : Dr. </a:t>
            </a:r>
            <a:r>
              <a:rPr lang="en-US" sz="1800" dirty="0" smtClean="0"/>
              <a:t>Mohammad Aoude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24844" y="3813767"/>
            <a:ext cx="7874000" cy="2101611"/>
          </a:xfrm>
        </p:spPr>
        <p:txBody>
          <a:bodyPr>
            <a:noAutofit/>
          </a:bodyPr>
          <a:lstStyle/>
          <a:p>
            <a:r>
              <a:rPr lang="en-US" dirty="0"/>
              <a:t>Done by :Raneem </a:t>
            </a:r>
            <a:r>
              <a:rPr lang="en-US"/>
              <a:t>Jaafar </a:t>
            </a:r>
            <a:r>
              <a:rPr lang="en-US" smtClean="0"/>
              <a:t>5602</a:t>
            </a:r>
            <a:endParaRPr lang="en-US" dirty="0"/>
          </a:p>
          <a:p>
            <a:r>
              <a:rPr lang="en-US" dirty="0"/>
              <a:t>                Hassan jawad 5264 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Lebanese university  -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ULFG III  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Electrical and electronics department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1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</a:t>
            </a:r>
            <a:br>
              <a:rPr lang="en-US" dirty="0" smtClean="0"/>
            </a:br>
            <a:r>
              <a:rPr lang="en-US" sz="2400" b="1" i="1" u="sng" dirty="0"/>
              <a:t>D</a:t>
            </a:r>
            <a:r>
              <a:rPr lang="en-US" sz="2400" b="1" i="1" u="sng" dirty="0" smtClean="0"/>
              <a:t>efinition 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Formed of two or more </a:t>
            </a:r>
            <a:r>
              <a:rPr lang="en-US" dirty="0"/>
              <a:t>layers :  input layer, hidden </a:t>
            </a:r>
            <a:r>
              <a:rPr lang="en-US" dirty="0" smtClean="0"/>
              <a:t>layers(optional), </a:t>
            </a:r>
            <a:r>
              <a:rPr lang="en-US" dirty="0"/>
              <a:t>and output </a:t>
            </a:r>
            <a:r>
              <a:rPr lang="en-US" dirty="0" smtClean="0"/>
              <a:t>layer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Each layer consists of one or more nodes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Lines indicate </a:t>
            </a:r>
            <a:r>
              <a:rPr lang="en-US" dirty="0"/>
              <a:t>the flow of information from one node to the next.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82" y="3294531"/>
            <a:ext cx="7337612" cy="30788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responsible for receiving the </a:t>
            </a:r>
            <a:r>
              <a:rPr lang="en-US" dirty="0" smtClean="0"/>
              <a:t>inputs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inputs can be loaded from an external </a:t>
            </a:r>
            <a:r>
              <a:rPr lang="en-US" dirty="0" smtClean="0"/>
              <a:t>source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must always be one input layer in a neural network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479" y="2459962"/>
            <a:ext cx="1819275" cy="3581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42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responsible for producing the final </a:t>
            </a:r>
            <a:r>
              <a:rPr lang="en-US" dirty="0" smtClean="0"/>
              <a:t>result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must always be one output layer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631" y="2440912"/>
            <a:ext cx="1609725" cy="36004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6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layer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/>
              <a:t>reside in-between input and output layers </a:t>
            </a:r>
          </a:p>
          <a:p>
            <a:pPr marL="0" marR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“hidden” implies that they are not visible to the external systems and are “private” to the neural network</a:t>
            </a:r>
            <a:r>
              <a:rPr lang="en-US" dirty="0" smtClean="0"/>
              <a:t>.</a:t>
            </a:r>
          </a:p>
          <a:p>
            <a:pPr marL="0" marR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/>
              <a:t>could be zero or more hidden layers in a neural network.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231" y="3238500"/>
            <a:ext cx="2371725" cy="36195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0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neural network works?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518" y="2068620"/>
            <a:ext cx="5090601" cy="6767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2545" y="4718084"/>
            <a:ext cx="5633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 = f(x) = 1 if ∑w1x1 + </a:t>
            </a:r>
            <a:r>
              <a:rPr lang="en-US" dirty="0" smtClean="0"/>
              <a:t>b&lt;= </a:t>
            </a:r>
            <a:r>
              <a:rPr lang="en-US" dirty="0"/>
              <a:t>0; </a:t>
            </a:r>
            <a:r>
              <a:rPr lang="en-US" dirty="0" smtClean="0"/>
              <a:t>a if </a:t>
            </a:r>
            <a:r>
              <a:rPr lang="en-US" dirty="0"/>
              <a:t>∑w1x1 + b &gt;</a:t>
            </a:r>
            <a:r>
              <a:rPr lang="en-US" dirty="0" smtClean="0"/>
              <a:t> 0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27" y="5136192"/>
            <a:ext cx="4828450" cy="83522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1782" y="3031713"/>
            <a:ext cx="409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Output =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RelU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(a)= max(0,a)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545" y="2179256"/>
            <a:ext cx="43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=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902" y="2506831"/>
            <a:ext cx="399153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2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157" y="1682045"/>
            <a:ext cx="8596668" cy="3431822"/>
          </a:xfrm>
        </p:spPr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875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206</Words>
  <Application>Microsoft Office PowerPoint</Application>
  <PresentationFormat>Widescreen</PresentationFormat>
  <Paragraphs>35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Handwritten digits detection mini project  presented to : Dr. Mohammad Aoude  </vt:lpstr>
      <vt:lpstr>Neural network  Definition </vt:lpstr>
      <vt:lpstr>Input layer </vt:lpstr>
      <vt:lpstr>Output layer </vt:lpstr>
      <vt:lpstr>Hidden layer  </vt:lpstr>
      <vt:lpstr>How does neural network works?</vt:lpstr>
      <vt:lpstr>Thank you !</vt:lpstr>
    </vt:vector>
  </TitlesOfParts>
  <Company>Microsoft (C)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Store System  Data base project presented to : Dr. Ahmad Fadlallah</dc:title>
  <dc:creator>Raneem Jaafar</dc:creator>
  <cp:lastModifiedBy>Hassan</cp:lastModifiedBy>
  <cp:revision>19</cp:revision>
  <dcterms:created xsi:type="dcterms:W3CDTF">2021-06-24T20:51:22Z</dcterms:created>
  <dcterms:modified xsi:type="dcterms:W3CDTF">2021-07-21T20:45:24Z</dcterms:modified>
</cp:coreProperties>
</file>