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1F12-7E2B-43AD-8995-70EC91736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801206" cy="2971801"/>
          </a:xfrm>
        </p:spPr>
        <p:txBody>
          <a:bodyPr/>
          <a:lstStyle/>
          <a:p>
            <a:br>
              <a:rPr lang="fi-FI" dirty="0"/>
            </a:br>
            <a:r>
              <a:rPr lang="fi-FI" dirty="0" err="1"/>
              <a:t>Nativescript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BF496-404A-49AF-85C9-6A638AB08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Aarnio</a:t>
            </a:r>
            <a:r>
              <a:rPr lang="en-US" dirty="0"/>
              <a:t> </a:t>
            </a:r>
            <a:r>
              <a:rPr lang="en-US" dirty="0" err="1"/>
              <a:t>Tiia</a:t>
            </a:r>
            <a:endParaRPr lang="en-US" dirty="0"/>
          </a:p>
          <a:p>
            <a:r>
              <a:rPr lang="en-US" dirty="0" err="1"/>
              <a:t>Valtanen</a:t>
            </a:r>
            <a:r>
              <a:rPr lang="en-US" dirty="0"/>
              <a:t> Jere</a:t>
            </a:r>
          </a:p>
          <a:p>
            <a:r>
              <a:rPr lang="fi-FI" dirty="0"/>
              <a:t>A</a:t>
            </a:r>
            <a:r>
              <a:rPr lang="en-US" dirty="0"/>
              <a:t>mini Borhan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910CA-0C3D-440C-A4D0-696DF6E6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5" y="69275"/>
            <a:ext cx="28289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4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D1F71-75CA-443A-BC19-BA4C7361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5" y="69275"/>
            <a:ext cx="2828925" cy="5334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BEBC9BE-0541-4721-85D5-B22594DB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94221"/>
            <a:ext cx="8534400" cy="1507067"/>
          </a:xfrm>
        </p:spPr>
        <p:txBody>
          <a:bodyPr/>
          <a:lstStyle/>
          <a:p>
            <a:r>
              <a:rPr lang="fi-FI" dirty="0"/>
              <a:t>Mikä on </a:t>
            </a:r>
            <a:r>
              <a:rPr lang="fi-FI" dirty="0" err="1"/>
              <a:t>nativescript</a:t>
            </a:r>
            <a:r>
              <a:rPr lang="fi-FI" dirty="0"/>
              <a:t>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9A6C0C-DE30-4DEF-9637-CC6CA241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42160"/>
            <a:ext cx="10137668" cy="4620959"/>
          </a:xfrm>
        </p:spPr>
        <p:txBody>
          <a:bodyPr/>
          <a:lstStyle/>
          <a:p>
            <a:r>
              <a:rPr lang="fi-FI" dirty="0"/>
              <a:t>Cross-</a:t>
            </a:r>
            <a:r>
              <a:rPr lang="fi-FI" dirty="0" err="1"/>
              <a:t>platform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 (Android &amp; iOS)</a:t>
            </a:r>
          </a:p>
          <a:p>
            <a:r>
              <a:rPr lang="fi-FI" dirty="0" err="1"/>
              <a:t>Buildaa</a:t>
            </a:r>
            <a:r>
              <a:rPr lang="fi-FI" dirty="0"/>
              <a:t> koodin natiivisovellukseksi</a:t>
            </a:r>
          </a:p>
          <a:p>
            <a:r>
              <a:rPr lang="fi-FI" dirty="0"/>
              <a:t>Ohjelmointikielet</a:t>
            </a:r>
          </a:p>
          <a:p>
            <a:pPr lvl="1"/>
            <a:r>
              <a:rPr lang="fi-FI" dirty="0"/>
              <a:t> </a:t>
            </a:r>
            <a:r>
              <a:rPr lang="fi-FI" dirty="0" err="1"/>
              <a:t>Typescript</a:t>
            </a:r>
            <a:r>
              <a:rPr lang="fi-FI" dirty="0"/>
              <a:t> (”virallinen”)</a:t>
            </a:r>
          </a:p>
          <a:p>
            <a:pPr lvl="1"/>
            <a:r>
              <a:rPr lang="fi-FI" dirty="0" err="1"/>
              <a:t>Javascript</a:t>
            </a:r>
            <a:endParaRPr lang="fi-FI" dirty="0"/>
          </a:p>
          <a:p>
            <a:pPr lvl="1"/>
            <a:r>
              <a:rPr lang="fi-FI" dirty="0" err="1"/>
              <a:t>Angular</a:t>
            </a:r>
            <a:endParaRPr lang="fi-FI" dirty="0"/>
          </a:p>
          <a:p>
            <a:r>
              <a:rPr lang="fi-FI" dirty="0" err="1"/>
              <a:t>NativeScript</a:t>
            </a:r>
            <a:r>
              <a:rPr lang="fi-FI" dirty="0"/>
              <a:t> CLI (</a:t>
            </a:r>
            <a:r>
              <a:rPr lang="fi-FI" dirty="0" err="1"/>
              <a:t>Command-line</a:t>
            </a:r>
            <a:r>
              <a:rPr lang="fi-FI" dirty="0"/>
              <a:t> </a:t>
            </a:r>
            <a:r>
              <a:rPr lang="fi-FI" dirty="0" err="1"/>
              <a:t>interface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Node.js (</a:t>
            </a:r>
            <a:r>
              <a:rPr lang="fi-FI" dirty="0" err="1"/>
              <a:t>npm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Editori vapaa</a:t>
            </a:r>
          </a:p>
          <a:p>
            <a:pPr lvl="1"/>
            <a:r>
              <a:rPr lang="fi-FI" dirty="0" err="1"/>
              <a:t>LiveSync</a:t>
            </a:r>
            <a:endParaRPr lang="fi-FI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D84C9A57-7099-48B9-A3C0-B3E3B5805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512" y="2301288"/>
            <a:ext cx="5271253" cy="2965958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53996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D1F71-75CA-443A-BC19-BA4C7361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5" y="69275"/>
            <a:ext cx="2828925" cy="5334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BEBC9BE-0541-4721-85D5-B22594DB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53" y="458394"/>
            <a:ext cx="8534400" cy="1507067"/>
          </a:xfrm>
        </p:spPr>
        <p:txBody>
          <a:bodyPr/>
          <a:lstStyle/>
          <a:p>
            <a:r>
              <a:rPr lang="fi-FI" dirty="0"/>
              <a:t>Sovelluksen rakenne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9A6C0C-DE30-4DEF-9637-CC6CA241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53" y="1625237"/>
            <a:ext cx="10137668" cy="5036820"/>
          </a:xfrm>
        </p:spPr>
        <p:txBody>
          <a:bodyPr>
            <a:normAutofit/>
          </a:bodyPr>
          <a:lstStyle/>
          <a:p>
            <a:r>
              <a:rPr lang="fi-FI" dirty="0" err="1"/>
              <a:t>Root</a:t>
            </a:r>
            <a:endParaRPr lang="fi-FI" dirty="0"/>
          </a:p>
          <a:p>
            <a:pPr lvl="1"/>
            <a:r>
              <a:rPr lang="fi-FI" dirty="0" err="1"/>
              <a:t>app</a:t>
            </a:r>
            <a:endParaRPr lang="fi-FI" dirty="0"/>
          </a:p>
          <a:p>
            <a:pPr lvl="2"/>
            <a:r>
              <a:rPr lang="fi-FI" dirty="0" err="1"/>
              <a:t>App_Resources</a:t>
            </a:r>
            <a:endParaRPr lang="fi-FI" dirty="0"/>
          </a:p>
          <a:p>
            <a:pPr lvl="3"/>
            <a:r>
              <a:rPr lang="fi-FI" dirty="0"/>
              <a:t>Android</a:t>
            </a:r>
          </a:p>
          <a:p>
            <a:pPr lvl="4"/>
            <a:r>
              <a:rPr lang="fi-FI" dirty="0"/>
              <a:t>Androidmanifest.xml</a:t>
            </a:r>
          </a:p>
          <a:p>
            <a:pPr lvl="4"/>
            <a:r>
              <a:rPr lang="fi-FI" dirty="0" err="1"/>
              <a:t>App.gradle</a:t>
            </a:r>
            <a:endParaRPr lang="fi-FI" dirty="0"/>
          </a:p>
          <a:p>
            <a:pPr lvl="4"/>
            <a:r>
              <a:rPr lang="fi-FI" dirty="0"/>
              <a:t>...</a:t>
            </a:r>
          </a:p>
          <a:p>
            <a:pPr lvl="3"/>
            <a:r>
              <a:rPr lang="fi-FI" dirty="0"/>
              <a:t>iOS</a:t>
            </a:r>
          </a:p>
          <a:p>
            <a:pPr lvl="2"/>
            <a:r>
              <a:rPr lang="fi-FI" dirty="0" err="1"/>
              <a:t>views</a:t>
            </a:r>
            <a:endParaRPr lang="fi-FI" dirty="0"/>
          </a:p>
          <a:p>
            <a:pPr lvl="3"/>
            <a:r>
              <a:rPr lang="fi-FI" dirty="0"/>
              <a:t>main-</a:t>
            </a:r>
            <a:r>
              <a:rPr lang="fi-FI" dirty="0" err="1"/>
              <a:t>page</a:t>
            </a:r>
            <a:endParaRPr lang="fi-FI" dirty="0"/>
          </a:p>
          <a:p>
            <a:pPr lvl="4"/>
            <a:r>
              <a:rPr lang="fi-FI" dirty="0"/>
              <a:t>main-page.xml</a:t>
            </a:r>
          </a:p>
          <a:p>
            <a:pPr lvl="4"/>
            <a:r>
              <a:rPr lang="fi-FI" dirty="0"/>
              <a:t>main-page.js</a:t>
            </a:r>
          </a:p>
          <a:p>
            <a:pPr lvl="2"/>
            <a:r>
              <a:rPr lang="fi-FI" dirty="0"/>
              <a:t>app.css</a:t>
            </a:r>
          </a:p>
          <a:p>
            <a:pPr lvl="2"/>
            <a:r>
              <a:rPr lang="fi-FI" dirty="0"/>
              <a:t>app.js</a:t>
            </a:r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F580021F-2605-4C68-A79C-693353DAB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789" y="1770979"/>
            <a:ext cx="1738885" cy="489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4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D1F71-75CA-443A-BC19-BA4C7361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5" y="69275"/>
            <a:ext cx="2828925" cy="5334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BEBC9BE-0541-4721-85D5-B22594DB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94221"/>
            <a:ext cx="8534400" cy="1507067"/>
          </a:xfrm>
        </p:spPr>
        <p:txBody>
          <a:bodyPr/>
          <a:lstStyle/>
          <a:p>
            <a:r>
              <a:rPr lang="fi-FI" dirty="0"/>
              <a:t>UI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9A6C0C-DE30-4DEF-9637-CC6CA241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21180"/>
            <a:ext cx="10137668" cy="4869180"/>
          </a:xfrm>
        </p:spPr>
        <p:txBody>
          <a:bodyPr>
            <a:normAutofit/>
          </a:bodyPr>
          <a:lstStyle/>
          <a:p>
            <a:r>
              <a:rPr lang="fi-FI" dirty="0"/>
              <a:t>XML ja CSS määrittää ulkoasun</a:t>
            </a:r>
          </a:p>
          <a:p>
            <a:endParaRPr lang="fi-FI" dirty="0"/>
          </a:p>
          <a:p>
            <a:r>
              <a:rPr lang="fi-FI" dirty="0"/>
              <a:t>Kääntää UI –elementit alustan natiivielementeiksi</a:t>
            </a:r>
          </a:p>
          <a:p>
            <a:pPr lvl="1"/>
            <a:r>
              <a:rPr lang="fi-FI" dirty="0"/>
              <a:t>Esim. Image -&gt; Android </a:t>
            </a:r>
            <a:r>
              <a:rPr lang="fi-FI" dirty="0" err="1"/>
              <a:t>ImageView</a:t>
            </a:r>
            <a:r>
              <a:rPr lang="fi-FI" dirty="0"/>
              <a:t> ja iOS vastaava</a:t>
            </a:r>
          </a:p>
          <a:p>
            <a:pPr lvl="1"/>
            <a:endParaRPr lang="fi-FI" dirty="0"/>
          </a:p>
          <a:p>
            <a:r>
              <a:rPr lang="fi-FI" dirty="0"/>
              <a:t>Ulkoasun määrittely samantapaista kuin webkehityksessä</a:t>
            </a:r>
          </a:p>
        </p:txBody>
      </p:sp>
    </p:spTree>
    <p:extLst>
      <p:ext uri="{BB962C8B-B14F-4D97-AF65-F5344CB8AC3E}">
        <p14:creationId xmlns:p14="http://schemas.microsoft.com/office/powerpoint/2010/main" val="378140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D1F71-75CA-443A-BC19-BA4C7361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5" y="69275"/>
            <a:ext cx="2828925" cy="5334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BEBC9BE-0541-4721-85D5-B22594DB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3370"/>
            <a:ext cx="8534400" cy="1507067"/>
          </a:xfrm>
        </p:spPr>
        <p:txBody>
          <a:bodyPr/>
          <a:lstStyle/>
          <a:p>
            <a:r>
              <a:rPr lang="fi-FI" dirty="0"/>
              <a:t>Asentaminen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9A6C0C-DE30-4DEF-9637-CC6CA241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57448"/>
            <a:ext cx="10137668" cy="4869180"/>
          </a:xfrm>
        </p:spPr>
        <p:txBody>
          <a:bodyPr>
            <a:normAutofit/>
          </a:bodyPr>
          <a:lstStyle/>
          <a:p>
            <a:r>
              <a:rPr lang="fi-FI" dirty="0"/>
              <a:t>Node.js tulee olla asennettuna</a:t>
            </a:r>
          </a:p>
          <a:p>
            <a:r>
              <a:rPr lang="fi-FI" dirty="0" err="1"/>
              <a:t>NativeScript</a:t>
            </a:r>
            <a:r>
              <a:rPr lang="fi-FI" dirty="0"/>
              <a:t> CLI -asennus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nativescript</a:t>
            </a:r>
            <a:endParaRPr lang="en-US" dirty="0"/>
          </a:p>
          <a:p>
            <a:r>
              <a:rPr lang="fi-FI" dirty="0"/>
              <a:t>Lataa ja asentaa alustojen komponentit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powershell</a:t>
            </a:r>
            <a:r>
              <a:rPr lang="en-US" dirty="0"/>
              <a:t> -</a:t>
            </a:r>
            <a:r>
              <a:rPr lang="en-US" dirty="0" err="1"/>
              <a:t>NoProfile</a:t>
            </a:r>
            <a:r>
              <a:rPr lang="en-US" dirty="0"/>
              <a:t> -</a:t>
            </a:r>
            <a:r>
              <a:rPr lang="en-US" dirty="0" err="1"/>
              <a:t>ExecutionPolicy</a:t>
            </a:r>
            <a:r>
              <a:rPr lang="en-US" dirty="0"/>
              <a:t> Bypass -Command "</a:t>
            </a:r>
            <a:r>
              <a:rPr lang="en-US" dirty="0" err="1"/>
              <a:t>iex</a:t>
            </a:r>
            <a:r>
              <a:rPr lang="en-US" dirty="0"/>
              <a:t> ((new-object </a:t>
            </a:r>
            <a:r>
              <a:rPr lang="en-US" dirty="0" err="1"/>
              <a:t>net.webclient</a:t>
            </a:r>
            <a:r>
              <a:rPr lang="en-US" dirty="0"/>
              <a:t>).</a:t>
            </a:r>
            <a:r>
              <a:rPr lang="en-US" dirty="0" err="1"/>
              <a:t>DownloadString</a:t>
            </a:r>
            <a:r>
              <a:rPr lang="en-US" dirty="0"/>
              <a:t>('https://www.nativescript.org/setup/win’))”</a:t>
            </a:r>
          </a:p>
          <a:p>
            <a:r>
              <a:rPr lang="fi-FI" dirty="0"/>
              <a:t>Tarkistetaan asennuksen onnistuminen</a:t>
            </a:r>
          </a:p>
          <a:p>
            <a:pPr lvl="1"/>
            <a:r>
              <a:rPr lang="fi-FI" dirty="0"/>
              <a:t>t</a:t>
            </a:r>
            <a:r>
              <a:rPr lang="en-US" dirty="0"/>
              <a:t>ns doctor</a:t>
            </a:r>
            <a:endParaRPr lang="fi-FI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4A4A35AC-8125-4DE1-8AD5-95C3E067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701" y="5303326"/>
            <a:ext cx="5259911" cy="131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D1F71-75CA-443A-BC19-BA4C7361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5" y="69275"/>
            <a:ext cx="2828925" cy="5334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BEBC9BE-0541-4721-85D5-B22594DB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178" y="720874"/>
            <a:ext cx="8534400" cy="1507067"/>
          </a:xfrm>
        </p:spPr>
        <p:txBody>
          <a:bodyPr/>
          <a:lstStyle/>
          <a:p>
            <a:pPr algn="ctr"/>
            <a:r>
              <a:rPr lang="fi-FI" dirty="0"/>
              <a:t>Plussat ja miinukset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CA0522-46BA-4AF4-A926-F6E0C9F1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840" y="2796426"/>
            <a:ext cx="4649787" cy="576262"/>
          </a:xfrm>
        </p:spPr>
        <p:txBody>
          <a:bodyPr/>
          <a:lstStyle/>
          <a:p>
            <a:r>
              <a:rPr lang="fi-FI" dirty="0"/>
              <a:t>Plussat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1CB38-CE2A-4B8E-9104-C516FC8F4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840" y="3372688"/>
            <a:ext cx="4937655" cy="3030538"/>
          </a:xfrm>
        </p:spPr>
        <p:txBody>
          <a:bodyPr/>
          <a:lstStyle/>
          <a:p>
            <a:r>
              <a:rPr lang="fi-FI" dirty="0" err="1"/>
              <a:t>LiveSync</a:t>
            </a:r>
            <a:endParaRPr lang="fi-FI" dirty="0"/>
          </a:p>
          <a:p>
            <a:r>
              <a:rPr lang="fi-FI" dirty="0" err="1"/>
              <a:t>Plugins</a:t>
            </a:r>
            <a:endParaRPr lang="fi-FI" dirty="0"/>
          </a:p>
          <a:p>
            <a:r>
              <a:rPr lang="fi-FI" dirty="0"/>
              <a:t>Selkeä rakenne</a:t>
            </a:r>
          </a:p>
          <a:p>
            <a:r>
              <a:rPr lang="fi-FI" dirty="0"/>
              <a:t>Hyvät aloitusohjeet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6E4F9-A4F5-4BD5-B4E9-5DF89254C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47039" y="2693419"/>
            <a:ext cx="4665134" cy="576262"/>
          </a:xfrm>
        </p:spPr>
        <p:txBody>
          <a:bodyPr/>
          <a:lstStyle/>
          <a:p>
            <a:r>
              <a:rPr lang="fi-FI" dirty="0"/>
              <a:t>Miinukset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C21C11-BCE1-4479-9F25-1A84A898F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5012" y="3287529"/>
            <a:ext cx="4929188" cy="3030538"/>
          </a:xfrm>
        </p:spPr>
        <p:txBody>
          <a:bodyPr/>
          <a:lstStyle/>
          <a:p>
            <a:r>
              <a:rPr lang="fi-FI" dirty="0"/>
              <a:t>Heikko tuki ongelmissa</a:t>
            </a:r>
          </a:p>
          <a:p>
            <a:r>
              <a:rPr lang="fi-FI" dirty="0"/>
              <a:t>Asennus rikkoo </a:t>
            </a:r>
            <a:r>
              <a:rPr lang="fi-FI" dirty="0" err="1"/>
              <a:t>android</a:t>
            </a:r>
            <a:r>
              <a:rPr lang="fi-FI" dirty="0"/>
              <a:t> emulaattorin</a:t>
            </a:r>
          </a:p>
          <a:p>
            <a:r>
              <a:rPr lang="fi-FI" dirty="0"/>
              <a:t>Kaatumistilanteissa </a:t>
            </a:r>
            <a:r>
              <a:rPr lang="fi-FI" dirty="0" err="1"/>
              <a:t>error</a:t>
            </a:r>
            <a:r>
              <a:rPr lang="fi-FI" dirty="0"/>
              <a:t> </a:t>
            </a:r>
            <a:r>
              <a:rPr lang="fi-FI" dirty="0" err="1"/>
              <a:t>logit</a:t>
            </a:r>
            <a:r>
              <a:rPr lang="fi-FI" dirty="0"/>
              <a:t> epäselviä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138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135</TotalTime>
  <Words>180</Words>
  <Application>Microsoft Office PowerPoint</Application>
  <PresentationFormat>Laajakuva</PresentationFormat>
  <Paragraphs>55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 Nativescript</vt:lpstr>
      <vt:lpstr>Mikä on nativescript?</vt:lpstr>
      <vt:lpstr>Sovelluksen rakenne</vt:lpstr>
      <vt:lpstr>UI</vt:lpstr>
      <vt:lpstr>Asentaminen</vt:lpstr>
      <vt:lpstr>Plussat ja miinukset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Nativescript</dc:title>
  <dc:creator>Borhan Amini</dc:creator>
  <cp:lastModifiedBy>Jere ...</cp:lastModifiedBy>
  <cp:revision>10</cp:revision>
  <dcterms:created xsi:type="dcterms:W3CDTF">2017-10-24T10:13:45Z</dcterms:created>
  <dcterms:modified xsi:type="dcterms:W3CDTF">2017-10-24T21:56:55Z</dcterms:modified>
</cp:coreProperties>
</file>