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699F-5C9D-441A-8A3F-6E92BB8F953D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C81B-203A-4823-B1AD-1B52BABC2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25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699F-5C9D-441A-8A3F-6E92BB8F953D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C81B-203A-4823-B1AD-1B52BABC2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00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699F-5C9D-441A-8A3F-6E92BB8F953D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C81B-203A-4823-B1AD-1B52BABC2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89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699F-5C9D-441A-8A3F-6E92BB8F953D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C81B-203A-4823-B1AD-1B52BABC2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30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699F-5C9D-441A-8A3F-6E92BB8F953D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C81B-203A-4823-B1AD-1B52BABC2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36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699F-5C9D-441A-8A3F-6E92BB8F953D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C81B-203A-4823-B1AD-1B52BABC2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63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699F-5C9D-441A-8A3F-6E92BB8F953D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C81B-203A-4823-B1AD-1B52BABC2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19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699F-5C9D-441A-8A3F-6E92BB8F953D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C81B-203A-4823-B1AD-1B52BABC2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84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699F-5C9D-441A-8A3F-6E92BB8F953D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C81B-203A-4823-B1AD-1B52BABC2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51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699F-5C9D-441A-8A3F-6E92BB8F953D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C81B-203A-4823-B1AD-1B52BABC2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89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699F-5C9D-441A-8A3F-6E92BB8F953D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C81B-203A-4823-B1AD-1B52BABC2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48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0699F-5C9D-441A-8A3F-6E92BB8F953D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DC81B-203A-4823-B1AD-1B52BABC2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30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making.com/design_patterns/composite" TargetMode="External"/><Relationship Id="rId2" Type="http://schemas.openxmlformats.org/officeDocument/2006/relationships/hyperlink" Target="https://refactoring.guru/design-patterns/composit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37620" y="1803041"/>
            <a:ext cx="5748270" cy="1114493"/>
          </a:xfrm>
        </p:spPr>
        <p:txBody>
          <a:bodyPr/>
          <a:lstStyle/>
          <a:p>
            <a:r>
              <a:rPr lang="pt-BR" dirty="0" smtClean="0"/>
              <a:t>Design </a:t>
            </a:r>
            <a:r>
              <a:rPr lang="pt-BR" dirty="0" err="1" smtClean="0"/>
              <a:t>Patterns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93205" y="3451537"/>
            <a:ext cx="4911143" cy="1497169"/>
          </a:xfrm>
        </p:spPr>
        <p:txBody>
          <a:bodyPr/>
          <a:lstStyle/>
          <a:p>
            <a:r>
              <a:rPr lang="pt-BR" dirty="0" err="1" smtClean="0"/>
              <a:t>Composite</a:t>
            </a:r>
            <a:r>
              <a:rPr lang="pt-BR" dirty="0" smtClean="0"/>
              <a:t>, ou Árvore de objetos</a:t>
            </a:r>
            <a:endParaRPr lang="pt-BR" dirty="0"/>
          </a:p>
        </p:txBody>
      </p:sp>
      <p:pic>
        <p:nvPicPr>
          <p:cNvPr id="2050" name="Picture 2" descr="Composite design 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890" y="3916681"/>
            <a:ext cx="4706110" cy="29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67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Utilizado em aplicações que exigem manipulação de </a:t>
            </a:r>
            <a:r>
              <a:rPr lang="pt-BR" dirty="0" smtClean="0"/>
              <a:t>objetos simples ou coleções.</a:t>
            </a:r>
            <a:endParaRPr lang="pt-BR" dirty="0" smtClean="0"/>
          </a:p>
          <a:p>
            <a:r>
              <a:rPr lang="pt-BR" dirty="0" smtClean="0"/>
              <a:t>Organização da estrutura de objetos em árvore</a:t>
            </a:r>
          </a:p>
          <a:p>
            <a:r>
              <a:rPr lang="pt-BR" dirty="0" smtClean="0"/>
              <a:t>Tratamento uniforme tanto para coleções como para objetos individuais</a:t>
            </a:r>
          </a:p>
          <a:p>
            <a:r>
              <a:rPr lang="pt-BR" dirty="0" smtClean="0"/>
              <a:t>Herança</a:t>
            </a:r>
          </a:p>
          <a:p>
            <a:r>
              <a:rPr lang="pt-BR" dirty="0" smtClean="0"/>
              <a:t>Recursividade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560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Interface com métodos comuns.</a:t>
            </a:r>
          </a:p>
          <a:p>
            <a:r>
              <a:rPr lang="pt-BR" dirty="0" smtClean="0"/>
              <a:t>Classe abstrata para representar um nó da árvore.</a:t>
            </a:r>
          </a:p>
          <a:p>
            <a:r>
              <a:rPr lang="pt-BR" dirty="0" smtClean="0"/>
              <a:t>Classes concretas herdam a classe abstrata e implementam os métodos declarados na interface.</a:t>
            </a:r>
          </a:p>
          <a:p>
            <a:r>
              <a:rPr lang="pt-BR" dirty="0" smtClean="0"/>
              <a:t>Se um nó é uma composição (lista) delega a responsabilidade para seus inferiores.</a:t>
            </a:r>
          </a:p>
          <a:p>
            <a:r>
              <a:rPr lang="pt-BR" dirty="0" smtClean="0"/>
              <a:t>Se o nó é um objeto individual (folha da árvore) executa a regra especificada.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628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box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326" y="-50558"/>
            <a:ext cx="1195902" cy="11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m para box ic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08"/>
          <a:stretch/>
        </p:blipFill>
        <p:spPr bwMode="auto">
          <a:xfrm>
            <a:off x="4948372" y="2139088"/>
            <a:ext cx="1195902" cy="95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m para box ic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31"/>
          <a:stretch/>
        </p:blipFill>
        <p:spPr bwMode="auto">
          <a:xfrm>
            <a:off x="3038821" y="2126209"/>
            <a:ext cx="1195902" cy="9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m para box ic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23"/>
          <a:stretch/>
        </p:blipFill>
        <p:spPr bwMode="auto">
          <a:xfrm>
            <a:off x="760568" y="2139088"/>
            <a:ext cx="1195902" cy="95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06" y="4072391"/>
            <a:ext cx="1005827" cy="100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pen ic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214" y="5876030"/>
            <a:ext cx="649823" cy="64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laptop icon 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19"/>
          <a:stretch/>
        </p:blipFill>
        <p:spPr bwMode="auto">
          <a:xfrm>
            <a:off x="6857923" y="2126209"/>
            <a:ext cx="1555331" cy="131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reto 10"/>
          <p:cNvCxnSpPr>
            <a:stCxn id="1026" idx="1"/>
            <a:endCxn id="7" idx="0"/>
          </p:cNvCxnSpPr>
          <p:nvPr/>
        </p:nvCxnSpPr>
        <p:spPr>
          <a:xfrm flipH="1">
            <a:off x="1358519" y="547393"/>
            <a:ext cx="2762807" cy="15916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1026" idx="2"/>
            <a:endCxn id="6" idx="0"/>
          </p:cNvCxnSpPr>
          <p:nvPr/>
        </p:nvCxnSpPr>
        <p:spPr>
          <a:xfrm flipH="1">
            <a:off x="3636772" y="1145344"/>
            <a:ext cx="1082505" cy="98086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026" idx="3"/>
            <a:endCxn id="1036" idx="0"/>
          </p:cNvCxnSpPr>
          <p:nvPr/>
        </p:nvCxnSpPr>
        <p:spPr>
          <a:xfrm>
            <a:off x="5317228" y="547393"/>
            <a:ext cx="2318361" cy="157881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8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09" y="4042253"/>
            <a:ext cx="1005827" cy="100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Resultado de imagem para box ic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34"/>
          <a:stretch/>
        </p:blipFill>
        <p:spPr bwMode="auto">
          <a:xfrm>
            <a:off x="3031006" y="4072391"/>
            <a:ext cx="1195902" cy="94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3636772" y="5876030"/>
            <a:ext cx="1478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x</a:t>
            </a:r>
            <a:r>
              <a:rPr lang="pt-BR" sz="3200" b="1" dirty="0" smtClean="0"/>
              <a:t> 80</a:t>
            </a:r>
            <a:endParaRPr lang="pt-BR" sz="2800" b="1" dirty="0"/>
          </a:p>
        </p:txBody>
      </p:sp>
      <p:sp>
        <p:nvSpPr>
          <p:cNvPr id="26" name="Retângulo 25"/>
          <p:cNvSpPr/>
          <p:nvPr/>
        </p:nvSpPr>
        <p:spPr>
          <a:xfrm>
            <a:off x="2586484" y="5721344"/>
            <a:ext cx="2100575" cy="959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/>
          <p:cNvCxnSpPr>
            <a:stCxn id="7" idx="2"/>
            <a:endCxn id="1032" idx="0"/>
          </p:cNvCxnSpPr>
          <p:nvPr/>
        </p:nvCxnSpPr>
        <p:spPr>
          <a:xfrm>
            <a:off x="1358519" y="3096731"/>
            <a:ext cx="1" cy="9756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6" idx="2"/>
            <a:endCxn id="23" idx="0"/>
          </p:cNvCxnSpPr>
          <p:nvPr/>
        </p:nvCxnSpPr>
        <p:spPr>
          <a:xfrm flipH="1">
            <a:off x="3628957" y="3090929"/>
            <a:ext cx="7815" cy="9814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23" idx="2"/>
            <a:endCxn id="26" idx="0"/>
          </p:cNvCxnSpPr>
          <p:nvPr/>
        </p:nvCxnSpPr>
        <p:spPr>
          <a:xfrm>
            <a:off x="3628957" y="5017943"/>
            <a:ext cx="7815" cy="70340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5" idx="2"/>
            <a:endCxn id="22" idx="0"/>
          </p:cNvCxnSpPr>
          <p:nvPr/>
        </p:nvCxnSpPr>
        <p:spPr>
          <a:xfrm>
            <a:off x="5546323" y="3090929"/>
            <a:ext cx="0" cy="9513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stCxn id="1026" idx="2"/>
            <a:endCxn id="5" idx="0"/>
          </p:cNvCxnSpPr>
          <p:nvPr/>
        </p:nvCxnSpPr>
        <p:spPr>
          <a:xfrm>
            <a:off x="4719277" y="1145344"/>
            <a:ext cx="827046" cy="9937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10" descr="Resultado de imagem para pen icon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164" y="631583"/>
            <a:ext cx="396159" cy="39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2" descr="Resultado de imagem para laptop icon 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19"/>
          <a:stretch/>
        </p:blipFill>
        <p:spPr bwMode="auto">
          <a:xfrm>
            <a:off x="9752014" y="1403279"/>
            <a:ext cx="762457" cy="64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Imagem relacionad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289" y="2343616"/>
            <a:ext cx="529906" cy="52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aixaDeTexto 62"/>
          <p:cNvSpPr txBox="1"/>
          <p:nvPr/>
        </p:nvSpPr>
        <p:spPr>
          <a:xfrm>
            <a:off x="10676586" y="631583"/>
            <a:ext cx="105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R$ 1,00</a:t>
            </a:r>
            <a:endParaRPr lang="pt-BR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10676586" y="1479878"/>
            <a:ext cx="151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R$ 2500,00</a:t>
            </a:r>
            <a:endParaRPr lang="pt-BR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10676586" y="2401658"/>
            <a:ext cx="151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R$ 100,00</a:t>
            </a:r>
            <a:endParaRPr lang="pt-BR" dirty="0"/>
          </a:p>
        </p:txBody>
      </p:sp>
      <p:sp>
        <p:nvSpPr>
          <p:cNvPr id="66" name="Retângulo 65"/>
          <p:cNvSpPr/>
          <p:nvPr/>
        </p:nvSpPr>
        <p:spPr>
          <a:xfrm>
            <a:off x="9607639" y="257577"/>
            <a:ext cx="2459865" cy="3814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9" name="Picture 2" descr="Resultado de imagem para box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825" y="3020248"/>
            <a:ext cx="846065" cy="84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CaixaDeTexto 80"/>
          <p:cNvSpPr txBox="1"/>
          <p:nvPr/>
        </p:nvSpPr>
        <p:spPr>
          <a:xfrm>
            <a:off x="10676586" y="3323438"/>
            <a:ext cx="151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R$ 0,00</a:t>
            </a:r>
            <a:endParaRPr lang="pt-BR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9926647" y="6016275"/>
            <a:ext cx="180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Total: R$ 2780,00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4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9395"/>
          </a:xfrm>
        </p:spPr>
        <p:txBody>
          <a:bodyPr/>
          <a:lstStyle/>
          <a:p>
            <a:r>
              <a:rPr lang="pt-BR" dirty="0" smtClean="0">
                <a:hlinkClick r:id="rId2"/>
              </a:rPr>
              <a:t>https://refactoring.guru/design-patterns/composite</a:t>
            </a:r>
            <a:endParaRPr lang="pt-BR" dirty="0" smtClean="0"/>
          </a:p>
          <a:p>
            <a:r>
              <a:rPr lang="pt-BR" dirty="0" smtClean="0">
                <a:hlinkClick r:id="rId3"/>
              </a:rPr>
              <a:t>https://sourcemaking.com/design_patterns/composite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38200" y="3376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Código</a:t>
            </a: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838200" y="4862893"/>
            <a:ext cx="10515600" cy="1149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https://github.com/SnakeSybill/designPatterns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156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131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Design Patterns</vt:lpstr>
      <vt:lpstr>Características</vt:lpstr>
      <vt:lpstr>Implementação</vt:lpstr>
      <vt:lpstr>Apresentação do PowerPoint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igor gonçalves</dc:creator>
  <cp:lastModifiedBy>igor gonçalves</cp:lastModifiedBy>
  <cp:revision>13</cp:revision>
  <dcterms:created xsi:type="dcterms:W3CDTF">2019-10-20T13:54:28Z</dcterms:created>
  <dcterms:modified xsi:type="dcterms:W3CDTF">2019-10-24T02:36:25Z</dcterms:modified>
</cp:coreProperties>
</file>