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5871E-DAFD-44FD-B83A-6863D2CD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6C3C30-9D3A-48BF-A54A-ED1C4557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68C37-02AD-4125-947F-4A7729E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70786-949E-4082-9744-E6AD429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4D483-79A4-47E9-8E07-1940AB7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8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9967-CA2C-40DA-858D-F157758D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F80364-80B9-494D-BADC-D5512B77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47BA8-C2D5-4471-B7AB-B3F1928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1FD3C-656C-4351-98D1-D86A4ACB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2EA7B-2348-436C-9C88-258555CD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7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E2E53D-32E1-4582-9742-F43AD6C49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115EE8-58ED-437B-BBE0-E8665BD6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6CD60-F169-4944-AD94-80FC2EC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921D0-C832-46DB-A5EB-309F326F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079F-A171-4B9D-8F31-A655F62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B8579-9813-454A-9CBD-64BB749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40E1B-A063-436C-9A8C-76238593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13985-B2D8-4DC4-9DF8-18B92978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E63F-7448-46F8-B7A2-D07F6AB3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43AC8-AE30-41CD-AC78-5A0E98C0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47C72-1185-4877-BB10-33EFE90B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F451C-AEB9-453A-B00C-D4DE116D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58D93-EBC2-4E15-A6A9-B4642633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7FBBD-F933-43A9-910B-7DFEB167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23455F-3D89-45BA-A35B-3C56DAB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8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D01C-A8C2-44BF-86CD-DEF9FFFA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34224-AED2-4527-9C53-E3B690EEC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CF0B-E379-49A8-9089-8824B912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6D6A2-CFD7-4FFC-8B9F-A67329D2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5447B1-A5AB-4656-8753-94E8301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E9FA30-035D-466F-B13D-8B1D1C1B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2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A4046-BCB5-4BE9-8365-DCC04B8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2FEF36-9ACC-496E-A125-3A925F43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061396-4214-4118-AC52-673A6D50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6912D-A305-496E-90DB-D2BEA47C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4A8ABD-B0FE-48D0-9C1B-E181DAFC0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33AE4-3F6E-4F7E-9F07-8B12910F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4510FD-C1C4-4DD1-985C-37FCDF2F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00BF4A-4518-4F36-A157-1CA1B01F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63A4-3A28-4516-83A2-23425D4B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7C4509-7B00-4B9D-A17B-DA12327C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21F9B6-13FB-4231-A66F-D1C436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471466-C983-4CCD-848E-799FCC1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255E58-B383-46BA-A36E-D668CB2E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50B037-1E98-4269-86BC-C6F14E60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956B19-4AF9-49EF-8123-1D2A20E4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5EF45-8722-4739-B808-9AD2E83B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C599C-9662-4660-9C85-A9CC01E4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92929-F734-4C5F-8522-1F54214B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14D41D-5016-4593-94BD-E266454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E325D-73F7-4657-AEB1-7E0423E7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951DB-23C6-4CD0-ADE7-9927C9F7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5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53E14-ED61-4DD5-8F84-F7F459FB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CD09DF-ABCA-4E54-8FC5-823BE9C96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4AFEEF-DAD3-4EAD-B1E0-D4DC0E55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AE37F6-F159-42C7-BB34-CE4A51EC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052F1-3DE0-4E62-AD9D-C817012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4668F-721F-4B9D-AB5E-3A5670E0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6FB168-0FB2-4380-9CD7-04F9E39D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C368F7-7100-4E00-AF24-FD43B7DA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706A7-056E-4428-B8DF-A5AAE4B7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E41A-10B2-4B17-8D0E-DAC6C450A859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F7F74-67A5-4CEF-95FD-2C70B850F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6CF38-E5AD-404B-ABD4-60ECEBABA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zure/architecture/patterns/backends-for-frontends" TargetMode="External"/><Relationship Id="rId2" Type="http://schemas.openxmlformats.org/officeDocument/2006/relationships/hyperlink" Target="https://www.thoughtworks.com/insights/blog/bff-soundclou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engineeringdaily.com/2016/02/04/moving-to-microservices-at-soundcloud-with-lukasz-plotnicki/" TargetMode="External"/><Relationship Id="rId4" Type="http://schemas.openxmlformats.org/officeDocument/2006/relationships/hyperlink" Target="https://samnewman.io/patterns/architectural/bf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end for frontend">
            <a:extLst>
              <a:ext uri="{FF2B5EF4-FFF2-40B4-BE49-F238E27FC236}">
                <a16:creationId xmlns:a16="http://schemas.microsoft.com/office/drawing/2014/main" id="{ED7E4093-EF10-4C65-B536-3028C9A5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51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AF8E-6D80-4189-A1E8-73A6FB7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B7F6C-2F5B-4E70-96CE-748B8FFA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2506662"/>
            <a:ext cx="4621695" cy="2674938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solidFill>
                  <a:srgbClr val="002060"/>
                </a:solidFill>
              </a:rPr>
              <a:t>Backend</a:t>
            </a:r>
            <a:r>
              <a:rPr lang="pt-BR" dirty="0">
                <a:solidFill>
                  <a:srgbClr val="002060"/>
                </a:solidFill>
              </a:rPr>
              <a:t> de propósito geral</a:t>
            </a:r>
          </a:p>
          <a:p>
            <a:r>
              <a:rPr lang="pt-BR" dirty="0" err="1">
                <a:solidFill>
                  <a:srgbClr val="002060"/>
                </a:solidFill>
              </a:rPr>
              <a:t>Frontends</a:t>
            </a:r>
            <a:r>
              <a:rPr lang="pt-BR" dirty="0">
                <a:solidFill>
                  <a:srgbClr val="002060"/>
                </a:solidFill>
              </a:rPr>
              <a:t> diferentes</a:t>
            </a:r>
          </a:p>
          <a:p>
            <a:r>
              <a:rPr lang="pt-BR" dirty="0">
                <a:solidFill>
                  <a:srgbClr val="002060"/>
                </a:solidFill>
              </a:rPr>
              <a:t>Requisitos concorrentes</a:t>
            </a:r>
          </a:p>
          <a:p>
            <a:r>
              <a:rPr lang="pt-BR" dirty="0">
                <a:solidFill>
                  <a:srgbClr val="002060"/>
                </a:solidFill>
              </a:rPr>
              <a:t>Gargalo</a:t>
            </a:r>
          </a:p>
          <a:p>
            <a:r>
              <a:rPr lang="pt-BR" dirty="0">
                <a:solidFill>
                  <a:srgbClr val="002060"/>
                </a:solidFill>
              </a:rPr>
              <a:t>Desconexão entre os times </a:t>
            </a:r>
            <a:r>
              <a:rPr lang="pt-BR" dirty="0"/>
              <a:t>	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A93070-4A23-4724-BD9D-7B71C93C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30" y="1009650"/>
            <a:ext cx="3810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298D-8335-4518-937B-6D617374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Solução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16E38-27B3-40AD-97D3-BC252C68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895"/>
            <a:ext cx="7153275" cy="3765067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Um </a:t>
            </a:r>
            <a:r>
              <a:rPr lang="pt-BR" dirty="0" err="1">
                <a:solidFill>
                  <a:srgbClr val="002060"/>
                </a:solidFill>
              </a:rPr>
              <a:t>backend</a:t>
            </a:r>
            <a:r>
              <a:rPr lang="pt-BR" dirty="0">
                <a:solidFill>
                  <a:srgbClr val="002060"/>
                </a:solidFill>
              </a:rPr>
              <a:t> para cada </a:t>
            </a:r>
            <a:r>
              <a:rPr lang="pt-BR" dirty="0" err="1">
                <a:solidFill>
                  <a:srgbClr val="002060"/>
                </a:solidFill>
              </a:rPr>
              <a:t>frontend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Times especializados</a:t>
            </a:r>
          </a:p>
          <a:p>
            <a:r>
              <a:rPr lang="pt-BR" dirty="0">
                <a:solidFill>
                  <a:srgbClr val="002060"/>
                </a:solidFill>
              </a:rPr>
              <a:t>Autonomia</a:t>
            </a:r>
          </a:p>
          <a:p>
            <a:r>
              <a:rPr lang="pt-BR" dirty="0">
                <a:solidFill>
                  <a:srgbClr val="002060"/>
                </a:solidFill>
              </a:rPr>
              <a:t>Flexibilidade</a:t>
            </a:r>
          </a:p>
          <a:p>
            <a:r>
              <a:rPr lang="pt-BR" dirty="0">
                <a:solidFill>
                  <a:srgbClr val="002060"/>
                </a:solidFill>
              </a:rPr>
              <a:t>Reutilização dos serviços</a:t>
            </a:r>
          </a:p>
          <a:p>
            <a:r>
              <a:rPr lang="pt-BR" dirty="0">
                <a:solidFill>
                  <a:srgbClr val="002060"/>
                </a:solidFill>
              </a:rPr>
              <a:t>Comunicação com outros serviços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23FB6B-A563-4271-A0DD-D0401AE1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027906"/>
            <a:ext cx="48196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A0F61-ECB7-4CDC-9E64-3D51C32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Problemas e considerações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EE9F4-D40F-48BD-B357-FEA3DDE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695"/>
            <a:ext cx="10515600" cy="3460267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Número de </a:t>
            </a:r>
            <a:r>
              <a:rPr lang="pt-BR" dirty="0" err="1">
                <a:solidFill>
                  <a:srgbClr val="002060"/>
                </a:solidFill>
              </a:rPr>
              <a:t>backends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Interfaces parecidas</a:t>
            </a:r>
          </a:p>
          <a:p>
            <a:r>
              <a:rPr lang="pt-BR" dirty="0">
                <a:solidFill>
                  <a:srgbClr val="002060"/>
                </a:solidFill>
              </a:rPr>
              <a:t>Duplicação de código</a:t>
            </a:r>
          </a:p>
          <a:p>
            <a:r>
              <a:rPr lang="pt-BR" dirty="0">
                <a:solidFill>
                  <a:srgbClr val="002060"/>
                </a:solidFill>
              </a:rPr>
              <a:t>Não é lugar pra lógica de negócio</a:t>
            </a:r>
          </a:p>
          <a:p>
            <a:r>
              <a:rPr lang="pt-BR" dirty="0">
                <a:solidFill>
                  <a:srgbClr val="002060"/>
                </a:solidFill>
              </a:rPr>
              <a:t>Responsabilidade da equipe</a:t>
            </a:r>
          </a:p>
          <a:p>
            <a:r>
              <a:rPr lang="pt-BR" dirty="0">
                <a:solidFill>
                  <a:srgbClr val="002060"/>
                </a:solidFill>
              </a:rPr>
              <a:t>Generalização da lógica</a:t>
            </a:r>
          </a:p>
          <a:p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4106" name="Picture 10" descr="Imagem relacionada">
            <a:extLst>
              <a:ext uri="{FF2B5EF4-FFF2-40B4-BE49-F238E27FC236}">
                <a16:creationId xmlns:a16="http://schemas.microsoft.com/office/drawing/2014/main" id="{B1BF5F78-FA7F-4E48-8C1A-53E7232C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18" y="2213113"/>
            <a:ext cx="5802382" cy="29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FC62-4106-4AEA-A71F-0C806170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Quando usar (ou não usar)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0AC1C-9CA5-4CF7-AF4F-4E2A52F9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genérico apresenta sobrecarga de desenvolvimento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Otimizar 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back-end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para interfaces específicas.</a:t>
            </a:r>
          </a:p>
          <a:p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inchado para atender muitas interfaces	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Uma linguagem é mais adequada para 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back-end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de uma interface do usuário diferente.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Interfaces fazem solicitações iguais para o </a:t>
            </a:r>
            <a:r>
              <a:rPr lang="pt-BR" dirty="0" err="1">
                <a:solidFill>
                  <a:srgbClr val="C00000"/>
                </a:solidFill>
              </a:rPr>
              <a:t>back</a:t>
            </a:r>
            <a:r>
              <a:rPr lang="pt-BR" dirty="0">
                <a:solidFill>
                  <a:srgbClr val="C00000"/>
                </a:solidFill>
              </a:rPr>
              <a:t>-end.</a:t>
            </a:r>
          </a:p>
          <a:p>
            <a:r>
              <a:rPr lang="pt-BR" dirty="0">
                <a:solidFill>
                  <a:srgbClr val="C00000"/>
                </a:solidFill>
              </a:rPr>
              <a:t>Há apenas uma interface interagindo com o </a:t>
            </a:r>
            <a:r>
              <a:rPr lang="pt-BR" dirty="0" err="1">
                <a:solidFill>
                  <a:srgbClr val="C00000"/>
                </a:solidFill>
              </a:rPr>
              <a:t>back</a:t>
            </a:r>
            <a:r>
              <a:rPr lang="pt-BR" dirty="0">
                <a:solidFill>
                  <a:srgbClr val="C00000"/>
                </a:solidFill>
              </a:rPr>
              <a:t>-end.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3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30247-DA6E-4137-AA7B-7FF30D72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34416-2287-4A54-8DF8-1EA58861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 - </a:t>
            </a:r>
            <a:r>
              <a:rPr lang="pt-BR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https://docs.microsoft.com/pt-br/azure/architecture/patterns/backends-for-frontends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 - </a:t>
            </a:r>
            <a:r>
              <a:rPr lang="pt-BR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https://samnewman.io/patterns/architectural/bff/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 - </a:t>
            </a:r>
            <a:r>
              <a:rPr lang="pt-B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https://www.thoughtworks.com/insights/blog/bff-soundcloud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Podcast - </a:t>
            </a:r>
            <a:r>
              <a:rPr lang="pt-BR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https://softwareengineeringdaily.com/2016/02/04/moving-to-microservices-at-soundcloud-with-lukasz-plotnicki/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85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Motivação</vt:lpstr>
      <vt:lpstr>Solução</vt:lpstr>
      <vt:lpstr>Problemas e considerações</vt:lpstr>
      <vt:lpstr>Quando usar (ou não usar)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gonçalves</dc:creator>
  <cp:lastModifiedBy>igor gonçalves</cp:lastModifiedBy>
  <cp:revision>7</cp:revision>
  <dcterms:created xsi:type="dcterms:W3CDTF">2019-12-11T00:30:04Z</dcterms:created>
  <dcterms:modified xsi:type="dcterms:W3CDTF">2019-12-12T00:57:39Z</dcterms:modified>
</cp:coreProperties>
</file>