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9.xml" ContentType="application/inkml+xml"/>
  <Override PartName="/ppt/notesSlides/notesSlide16.xml" ContentType="application/vnd.openxmlformats-officedocument.presentationml.notesSlide+xml"/>
  <Override PartName="/ppt/ink/ink10.xml" ContentType="application/inkml+xml"/>
  <Override PartName="/ppt/notesSlides/notesSlide1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8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19.xml" ContentType="application/vnd.openxmlformats-officedocument.presentationml.notesSlide+xml"/>
  <Override PartName="/ppt/ink/ink20.xml" ContentType="application/inkml+xml"/>
  <Override PartName="/ppt/notesSlides/notesSlide20.xml" ContentType="application/vnd.openxmlformats-officedocument.presentationml.notesSlide+xml"/>
  <Override PartName="/ppt/ink/ink21.xml" ContentType="application/inkml+xml"/>
  <Override PartName="/ppt/notesSlides/notesSlide21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0" r:id="rId2"/>
  </p:sldMasterIdLst>
  <p:notesMasterIdLst>
    <p:notesMasterId r:id="rId36"/>
  </p:notesMasterIdLst>
  <p:sldIdLst>
    <p:sldId id="257" r:id="rId3"/>
    <p:sldId id="365" r:id="rId4"/>
    <p:sldId id="414" r:id="rId5"/>
    <p:sldId id="410" r:id="rId6"/>
    <p:sldId id="416" r:id="rId7"/>
    <p:sldId id="417" r:id="rId8"/>
    <p:sldId id="425" r:id="rId9"/>
    <p:sldId id="426" r:id="rId10"/>
    <p:sldId id="434" r:id="rId11"/>
    <p:sldId id="428" r:id="rId12"/>
    <p:sldId id="430" r:id="rId13"/>
    <p:sldId id="431" r:id="rId14"/>
    <p:sldId id="432" r:id="rId15"/>
    <p:sldId id="433" r:id="rId16"/>
    <p:sldId id="435" r:id="rId17"/>
    <p:sldId id="441" r:id="rId18"/>
    <p:sldId id="438" r:id="rId19"/>
    <p:sldId id="436" r:id="rId20"/>
    <p:sldId id="440" r:id="rId21"/>
    <p:sldId id="450" r:id="rId22"/>
    <p:sldId id="418" r:id="rId23"/>
    <p:sldId id="444" r:id="rId24"/>
    <p:sldId id="429" r:id="rId25"/>
    <p:sldId id="445" r:id="rId26"/>
    <p:sldId id="421" r:id="rId27"/>
    <p:sldId id="446" r:id="rId28"/>
    <p:sldId id="447" r:id="rId29"/>
    <p:sldId id="419" r:id="rId30"/>
    <p:sldId id="413" r:id="rId31"/>
    <p:sldId id="448" r:id="rId32"/>
    <p:sldId id="449" r:id="rId33"/>
    <p:sldId id="415" r:id="rId34"/>
    <p:sldId id="420" r:id="rId35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di" initials="AW" lastIdx="1" clrIdx="0">
    <p:extLst>
      <p:ext uri="{19B8F6BF-5375-455C-9EA6-DF929625EA0E}">
        <p15:presenceInfo xmlns:p15="http://schemas.microsoft.com/office/powerpoint/2012/main" userId="Ar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  <a:srgbClr val="00FF00"/>
    <a:srgbClr val="00FFFF"/>
    <a:srgbClr val="0A7E9A"/>
    <a:srgbClr val="2C3D4C"/>
    <a:srgbClr val="D3E9C9"/>
    <a:srgbClr val="77B3C2"/>
    <a:srgbClr val="BCD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1432" autoAdjust="0"/>
  </p:normalViewPr>
  <p:slideViewPr>
    <p:cSldViewPr>
      <p:cViewPr varScale="1">
        <p:scale>
          <a:sx n="81" d="100"/>
          <a:sy n="81" d="100"/>
        </p:scale>
        <p:origin x="78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18T08:07:48.2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9907 6377 866 0,'0'0'0'0,"0"0"0"0,0 0 0 15,0 0 1-15,0 0 1 0,0 0-1 0,0 0 2 0,0 0-2 16,0 0 1-16,0 0 0 0,-2 0 0 0,2 0 12 0,-3 0-1 15,3 0 1-15,-1 0 0 0,1 0 13 16,0 0 1-16,0 0 0 0,-4 0 1 0,4 0-8 16,-4 0 1-16,4 0 0 0,-10 4 0 0,10-4 3 15,-16 9 1-15,16-9-1 0,-22 14 1 0,22-14-2 0,-27 22 0 0,16-9 0 16,-3 1 1-16,3 2 9 0,0 2 1 16,-3-1 0-16,-1 1 1 0,-2-2 11 0,1 2 1 0,-4-3-1 0,-1 2 2 15,0 3-8-15,0-1 1 16,-6-1-1-16,2-1 1 0,-2 0-7 0,-1-1-1 15,0 1 1-15,1 1 1 0,-1 1-1 0,-2 1 1 0,2-1-1 16,-4 1 0-16,1 0-6 0,-2 1 0 0,-1 2 0 16,-2 2 0-16,0 2-3 0,1-2 0 0,-2 2-1 15,0 2 1-15,-1-3-3 0,2 6-1 0,-2-1 1 0,0-2-1 0,2 1 5 16,-5 0 1-16,6-2-1 16,0 1 1-16,6-7-1 0,1 3 1 0,2-5-1 0,2 0 1 0,4-3 1 15,1-3 0-15,0-1 1 0,1-1 0 0,0-1-8 16,3 0 1-16,1 0-1 0,1-3 2 0,1 0-5 0,0 1 0 0,3-3 0 15,-1 0 0 1,2-1-4-16,2 0 0 0,6-5 1 16,-7 3 0-16,7-3-8 0,-1 1-1 0,1-1 1 15,-5 0 1-15,5 0-6 0,-1-3-1 0,4-3 0 0</inkml:trace>
  <inkml:trace contextRef="#ctx0" brushRef="#br0" timeOffset="600.65">8769 6763 1507 0,'0'-2'0'15,"0"2"0"-15,-4 0 0 0,4 0 48 0,-4 0 1 0,4 0-1 16,-6 0 2-16,6 0-13 0,-10 5 0 0,10-5 0 15,-14 10 1-15,14-10-14 0,-14 10-1 0,14-10 1 16,-18 20 1-16,10-4-11 0,-2 1 1 0,0 1-1 16,0 0 2-16,1 0 0 0,0 0-1 0,-3 2 1 0,0 1 1 0,-2 1-2 15,-4-3 0-15,4 3 0 0,-4 2 1 0,3 0-3 0,-3 2 0 16,-5 1 1-16,4-2-1 0,-5 1 1 16,2 0-1-16,-2 0 1 0,3 1-1 0,1-2 1 15,2 0-1-15,3-1 1 0,1 0-1 0,0-4-2 0,0 0 2 0,5-2-1 16,5-1 0-16,4-2 10 15,3 0-1-15,3-1 0 0,-1-1 1 0,2 1 1 16,-1 2 2-16,4-3-2 0,2-1 2 0,-2-3-2 0,1 0-1 0,3-2 1 16,3 0-1-16,4-2-2 15,1-1 1-15,1 1 1 0,-1-3-1 16,-3-1-3-16,1-1 0 0,0 0 0 0,-2-1 0 0,3-1-2 16,3 2 0-16,-4-2 0 0,1-1 1 0,3-1-2 0,-1 0-1 15,0-1 1-15,1-1 1 0,4-2-10 0,0 0 2 16,-3 2-1-16,0-1 1 0,-5 2-3 0,-1-2 1 0,0 1 0 0,-1 3 0 15,0-1-6-15,0 3 1 16,-1 0 0-16</inkml:trace>
  <inkml:trace contextRef="#ctx0" brushRef="#br0" timeOffset="1168.58">7086 7795 1394 0,'0'5'0'0,"0"-5"0"0,3 15 0 0,-3-15 49 0,4 11 0 0,-4-11-1 16,5 17 2-16,-5-17 21 0,-2 22 2 0,2-9 0 0,0 2 0 0,0 2-29 15,0 1 1-15,0 2-1 0,-4 3 1 16,0 1-24-16,-2 2 0 16,2 4 1-16,1-1-1 0,2 3-2 0,-1 3 1 0,2 0-1 15,-2 1 1-15,0 1 1 0,2 0-1 16,-3 0 0-16,2 2 0 0,-2 1 0 0,1 1 2 0,-1 0-2 15,1-2 1-15,0 0-2 0,0-6 2 0,-1 0-1 0,2-2 0 16,1-1-3-16,-1-4 1 0,1-2 0 16,-3 0 0-16,1-2-4 0,2-4 1 0,0-6-1 15,2-1 1-15,1-2-3 0,2-1 1 0,-5-8-1 16,6 7 2-16,-6-7-8 0,3 0 1 0,-3 0 0 16,5-4-1-16,-5 4-4 0,4-7 0 0,0 0-1 15</inkml:trace>
  <inkml:trace contextRef="#ctx0" brushRef="#br0" timeOffset="1721.28">6870 7715 1344 0,'3'0'0'0,"-3"0"0"0,5 5 0 0,-5-5 22 0,4 3 2 0,-4-3-2 15,5 1 2-15,-5-1 14 0,5 0 0 0,-5 0 0 0,16 0 2 16,0 0-11-16,3 1 0 0,0 3 0 0,1-3 0 15,1 1-11-15,2-1 0 0,-3 0 0 0,-1 1 0 0,2 0-2 0,-4-2 1 0,1 3-2 16,1 1 2 0,-1-3-1-16,0 3 1 0,1 1-1 0,4 0 0 0,-1 0 5 0,-1 1-1 15,1 1 0 1,1 0 1-16,1 2-2 0,-1 1 2 0,1 2-2 0,-2 0 1 16,-3 1 0-16,-1-2 1 0,1 4 1 15,-3-1-1-15,1 0-2 0,-2 2 1 0,-1-1 0 16,-2 2 1-16,-2-1-6 0,-1-1 1 0,-2 2 0 0,0 0 1 15,-5-1-5-15,3-1 0 0,-3 2 1 16,0 0-1-16,1-1-3 0,-3-1 1 0,-5 2-1 0,1 0 1 0,-1-3-1 0,-4 3 0 16,-1 1 0-16,-2-3 0 0,1 0-2 0,-3 1 1 15,-3-1 0-15,2 1-1 0,-6-1 1 0,0 2 0 16,-6 0 0-16,2-3 0 0,-3 1 0 0,-3-5-1 0,2 2 1 0,1-1 1 16,1 4-3-16,2-1 1 0,0-1-2 0,1-1 2 15,3-1 0-15,-1 2 1 16,2-4-1-16,2 1 1 0,1-4-4 0,2 1-1 0,5-4 0 0,1 0 2 15,9-3-5-15,-7-1 0 16,7 1 0-16</inkml:trace>
  <inkml:trace contextRef="#ctx0" brushRef="#br0" timeOffset="2456.42">7995 8342 1646 0,'0'0'0'0,"0"0"0"0,0 1 0 0,0-1 13 0,0 1 1 0,0-1-1 15,-3 0 2-15,3 0 13 16,-4 0 0-16,4 0 0 0,-7 0 0 0,7 0 11 0,-13 0 2 15,13 0-2-15,-24 4 1 0,8 0-17 0,-1 1-1 16,-1-2 1-16,0 1 0 0,-2 0-5 0,2-2 0 16,0 3 0-16,0 2 1 0,2-3-4 0,-1 2 0 0,2 3 0 15,1 3 1-15,-4-2-8 0,0 5-1 16,2-4 1-16,2 2 1 0,3 3-3 0,0 0 0 0,1-1-1 16,2 1 1-16,2-1-3 0,-2 1 0 0,2-1 1 15,-2 1-1-15,2-2-1 0,-2 1 1 0,4-1-1 16,2 0 1-16,4 2-2 0,1 1 2 0,2-2-1 15,-1-2 0-15,1 1-1 0,0-3 0 0,3-1 1 0,2 1-1 16,0-6 0-16,-2-1 0 0,2 0 0 16,0 1 1-16,0-4-2 0,0 0 0 0,2 1 0 15,-1-2 1-15,3-3-1 0,3-1 0 0,-6-2 0 16,3-2 0-16,0 0 0 0,-1-4 0 0,1 1 0 16,-4-4 0-16,2-1-1 0,2-3 1 0,-4 0 0 15,-3-2 0-15,0-2 0 0,-2 1 0 0,0 0 0 0,-1 1 0 16,0-1 0-16,-3 4 0 0,4-2 0 0,-4 2 0 0,3 0-1 15,2 1 1-15,1 3 0 0,-6 2 0 0,2 6-1 0,-3-1 1 16,0 7 0-16,6-6 0 0,-6 6 0 16,4-3 0-16,-4 3 0 15,10 1 0-15,-5 2 0 0,1-1 0 0,2 5 0 0,5 5 0 0,1 4 1 16,0 4 1-16,0 2 1 0,-3 1-1 16,-3 2 3-16,1 1 2 0,-2 3-1 0,1-3 1 0,0-1 0 15,1 4 1-15,0 2 0 0,-3-4 1 0,-2 2 1 0,0 0 0 0,1-2 0 16,0-5 2-16,-5-3-1 0,2 0 1 0,0-5-1 0</inkml:trace>
  <inkml:trace contextRef="#ctx0" brushRef="#br1" timeOffset="13882.99">10288 6331 929 0,'-3'3'0'0,"3"-3"0"0,-3 5 0 0,3-5 24 0,-2 7 1 0,2-7 0 0,-2 3-1 15,2-3 22-15,-4 3 2 16,4-3-1-16,0 3 0 0,0-3-8 0,-3 1 0 16,3-1 1-16,2 0 0 0,-2 0-12 0,1 0 0 0,-1 0 0 0,0 5 1 0,0-5-14 15,0 1 0-15,0-1-1 0,6 8 1 0,-6-8-2 16,12 12 1-16,-12-12-1 16,11 21 1-16,1-4 4 15,0-2 1-15,1 3 0 0,-1 4 0 0,-2 0-2 16,4 0-1-16,-3 2 1 0,0-2 1 0,2-3-3 0,0 1-1 0,-1 3 1 0,2-2 0 15,3 2-4-15,0 5 0 16,1-4 0-16,0 2 2 0,0 4-4 0,3-1 0 16,0 0 0-16,-1 0 1 0,-1 0 1 0,1 0 0 15,-2-1 0-15,-1 0 1 0,-2-3-2 0,-1 0 0 0,-1-1 0 16,1 3 1-16,0 2 1 0,0-3 1 0,-5 0-1 16,3-3 2-16,-3-1-3 0,0-2 1 0,0-1 0 15,1-2 1-15,1 0-2 0,-1-1 0 0,-1-5 0 16,2 0 1-16,1-2-2 0,-2 0 0 0,-3-3 0 15,0-2 1-15,0 1 3 0,0-3-1 0,-7-2 1 16,6 2 0-16,-6-2-3 0,4 3 1 0,-4-3-1 0,4 0 0 0,-4 0-5 16,6 0 0-16,-6 0 1 0,2 0 0 15,-2 0-5-15,2 0 2 0,-2 0-1 0</inkml:trace>
  <inkml:trace contextRef="#ctx0" brushRef="#br1" timeOffset="14377.78">10503 7296 1507 0,'-1'0'0'16,"1"0"0"-16,0 4 0 0,0-4 10 0,0-2 1 0,0 2 0 0,1 0 0 0,-1 0 12 0,6 0-1 15,-6 0 1-15,3 0 0 0,-3 0-7 16,5 4 1-16,-5-4 0 0,20 9-1 0,-3 0-4 0,2-1-1 15,1 2 0-15,-4 1 0 16,-2-2 2-16,-1 1 0 0,0 5 0 0,1-4 0 0,1 4-6 0,0-1 1 0,1 1-2 16,-2-3 2-16,-2 1 6 0,-1-4-1 15,2 0 1-15,0-1-1 0,0 0 2 0,-1-4 0 0,0-2 0 16,2 0 1 0,2-2-3-16,0-2 1 0,0 0-1 0,2-2 0 15,1-8 1-15,0 0-1 0,0-4 1 0,2-3 0 0,-1-5-1 16,2-2-1-16,2 0 1 0,-5 0-1 0,4-4-3 0,-4-1 1 15,4 2 0-15,-5-4 0 16,0 1-1-16,-1 1 1 0,0 1-1 0,1 2 1 0,-3 2-2 16,2 3 0-16,0 0 0 0,-1 1 0 0,-2-2-5 0,-4 0 0 15,3 2 1-15</inkml:trace>
  <inkml:trace contextRef="#ctx0" brushRef="#br1" timeOffset="15603.64">10576 7754 954 0,'0'0'0'16,"0"0"0"-1,0 0 0-15,0 0 15 0,0 1 1 0,0-1-1 0,3 0 1 0,-3 0 29 16,0 0 0-16,0 0 0 16,0 0 0-16,0 0-1 0,-3 0-1 0,3 0 1 0,0-1 1 15,0 1 5-15,-3 0 2 0,3 0-1 0,-1 0 0 16,1 0-28-16,-6 6-1 0,6-6 1 0,-4 18 0 0,0 1-3 15,1 3 2-15,2 0-1 0,1-1 0 0,1 1-4 0,2-3 1 16,-3 2 0-16,1 2 0 0,2 2-5 16,-2-1 2-16,3 0-2 0,1 1 2 0,-1-1-1 15,0 1-1-15,2-1 0 0,-2 1 2 0,-1-1-4 16,-1-1 2-16,3 0-1 0,0 1 0 0,1-2 2 0,-2-2-1 16,-1 2 1-16,0-2-1 0,-2 1 3 15,-1-4 1-15,0-1 0 0,0 1-1 0,0-1 1 16,0-2 1-16,0-2-1 0,-1 1 1 0,-1-5-2 15,1-1 0-15,1 0 0 0,1-4 1 0,-1-3-4 0,2 3 2 0,-2-3-1 16,0 0 0-16,0 0-2 0,1-2 1 0,-1 2-1 16</inkml:trace>
  <inkml:trace contextRef="#ctx0" brushRef="#br1" timeOffset="16122.77">10496 7717 1243 0,'0'0'0'0,"0"0"0"0,6 3 0 0,-6-3 49 0,5 3 2 16,-5-3-2-16,10 1 2 0,-10-1 18 0,10 0 1 0,-10 0-1 16,17 0 1-16,-17 0-34 15,28 1 1-15,-13 3-1 0,3 1 1 0,5 0-23 0,-1 1 1 16,2 0 0-16,-3 3-1 0,0-2-8 15,-2 1 1-15,1 2-1 0,-1 2 1 0,2 2-4 0,3 1 1 16,-2 2-1-16,2 3 0 0,-3 1 0 0,1-3 0 0,-1 4 0 16,3 1 1-16,-3 4 5 0,0 1 0 15,0-1 0-15,0 0 0 0,-3 2 8 0,2 2-1 0,-2-4 1 16,-1-1 0-16,-1-1 4 0,0-2 2 16,1-1-1-16,-3 0 1 0,1-4-2 0,2-1 1 15,-6-1 0-15,1-2 0 0,-3-1-3 0,-2-1 0 0,0-3 0 0,3 0 1 0,-1-4-6 0,0 0 2 16,1-2-2-1,-8-2 2-15,-2-1-7 0,5 0 0 0,-5 0 0 0,2-4 1 16,-2 4-5-16,6-9-1 0,-3-1 1 16,0-4 0-16,4-5-4 0,-5 0 0 0,0-2 1 0</inkml:trace>
  <inkml:trace contextRef="#ctx0" brushRef="#br1" timeOffset="16539.27">11121 7646 1583 0,'-3'0'0'15,"3"0"0"-15,-1 3 0 0,1-3 18 0,4 1 0 16,-4-1 0-16,3 0 0 0,-3 0-8 0,2 0 0 0,-2 0 0 16,5 5 1-16,-5-5 17 0,1 11 1 0,-1-11 0 15,3 16 0-15,-3-16-8 0,3 24 0 0,-2-7 1 16,0-2 0-16,1 2-4 0,1 0 0 0,-3 1 0 0,1 2 0 16,2 0-1-16,0 1 0 0,-1 2-1 0,3 2 2 0,-4 0-2 15,2 2 0-15,0 2 0 0,1-2-1 16,3 1 4-16,0 1 0 0,0 0 0 15,0-2 1-15,0 0-4 0,0-5 2 0,0 1-1 0,0 1 1 0,0-3-2 16,-2-2 0-16,4-1-1 16,-2-2 2-16,2-5-3 0,3-1-1 0,-3-4 0 0,-2-1 2 15,2-3-7-15,-1 0 1 0,1-2 0 16,-4-2 0-16,4-1-5 0,-5 0 2 0,1-2 0 0,1-3-1 0,2-2-5 16,-1-3 0-16,0 0 0 0</inkml:trace>
  <inkml:trace contextRef="#ctx0" brushRef="#br1" timeOffset="17086.64">11740 7529 1255 0,'-1'2'0'0,"1"-2"0"16,0 6 0-16,0-6 22 0,-3 1 0 0,3-1 0 0,-7 7 1 0,7-7 17 0,-6 14 2 0,6-14-2 31,-10 13 2-31,10-13-15 0,-9 21 1 0,2-8 0 0,0 1 0 0,-2 3-18 0,1 1 1 0,1 3 0 16,-3 1 1-16,2 3-2 0,-1-1 1 0,1 7 0 15,1 1 0-15,3 4 4 0,-3 4 0 0,0-2-1 16,0-1 2-16,1 0 2 16,1-3 0-16,-1 1 0 0,2-4 0 0,1 0 9 0,2-4 1 15,-1 0-1-15,-1-2 1 16,2-3 1-16,1-2 1 0,-3-5 0 0,2-2 1 0,1-4-8 16,-3-2 1-16,3-7-1 0,-1 7 1 15,1-7-8-15,4 2 1 0,-4-2-1 0,1 2 1 0,-1-2-11 16,0 3-1-16,0-3 1 0,3 3 0 0,-3-3-5 0,4 0 0 15,-4 0 0-15</inkml:trace>
  <inkml:trace contextRef="#ctx0" brushRef="#br1" timeOffset="18026.68">11955 7876 1269 0,'0'0'0'0,"0"0"0"0,2 0 0 0,-2 0 19 16,0-2 0-16,0 2 0 0,0 0 0 0,0 0-8 0,0 0 0 0,0 0 1 0,0 0 0 15,0 0-4-15,0 0 0 0,0 0 0 0,0 0-1 16,0 0-5-16,2 0 0 0,-2 0-1 0,3 0 1 15,-3 0 0-15,3 0 2 0,-3 0-1 0,6 6 1 16,-6-6 1-16,9 26 1 0,-4-8-1 0,-3 0 1 16,0 4 4-1,-1 3 0-15,0-1 0 0,-1 0 0 0,-1-4 4 16,-2 1-1-16,-1 1 1 0,4-4 0 0,4 5 2 0,-2-5 0 16,0 0-1-16,1-1 2 0,0-2-3 0,-2 1 0 15,2-3 0-15,-3-1 0 0,3-1 0 0,-2-3-1 0,1 0 1 16,-1-4 0-16,-1-4-3 0,3 5 0 0,-3-5 0 15,4 0 0-15,-4 0-3 0,3-3 0 0,-3 3 0 0,7-6 0 16,-6-1-4-16,2-2 2 0,1-5-2 0,3-2 2 0,3 0-1 16,1-3 2-16,1-1-1 0,-3 0 0 0,1 2 1 15,0-2 1-15,-2 2 0 0,2-2 0 16,-2 1 2-16,1 4 0 0,-1-1 0 16,2 1 1-16,1-1 2 0,2 3 0 0,-3 0 1 0,-1 1-1 15,1 2-2-15,-2 1 0 0,1 1 1 0,-4 2-1 0,4 2-1 0,-4 0 0 16,1 1 0-16,-2 1 1 0,-4 2-4 0,9-4 0 0,-9 4 0 15,8 0-1-15,-8 0-3 0,10 1 0 16,-3 4-1-16,0 2 2 0,0 2-2 16,0 4 0-16,0 0 0 0,0 1 2 15,-5 3-3-15,1 1 1 0,1 2 0 0,-2-2 1 16,1 0-2-16,-1 0 1 0,1 0-1 0,1-2 1 16,-2-1 2-16,1 1-1 0,-1-6 0 0,1 0 2 15,-1-4 0-15,0-3 1 0,-2-3 0 0,0 2-1 0,0-2 3 0,0 3 0 16,0-3 0-16,0 0 1 0,0 0-2 0,0-4-1 15,0 4 1-15,10-14 1 0,0-2-2 16,3-6 0-16,-4-1 0 0,0-2 1 0,-2-1-1 0,0-1 1 16,2-1 0-16,-2 4 0 0,3 2 2 0,1 2 0 0,1 5-1 15,-3-3 3-15,0 5-4 0,-1 0 2 16,-4 4-1-16,3 2 1 0,0 3-1 0,-1 3 1 16,-6 1 0-16,8 2 0 0,-8-2 0 0,3 3 0 0,-3-3 0 0,11 12 0 15,-5-2-2-15,2 3 1 0,2 3-1 16,-4 2 1-16,2-3 0 0,-4 4 0 15,0-1 0-15,2 1 0 0,-5-1 0 0,2 2-1 0,-3-2 1 0,3 0 1 16,0 0-2-16,1 2 1 0,-4-2-1 0,1-1 0 0,2 0 0 0,-3 1 1 16,0-1 0-16,3-3 0 0,1-5-3 0,0-2 2 15,-1-2-1-15,-1-3 0 16,-2-2-2-16,0 2-1 0,0-2 0 0</inkml:trace>
  <inkml:trace contextRef="#ctx0" brushRef="#br1" timeOffset="18618.41">12788 7442 1431 0,'1'-1'0'0,"-1"1"0"0,6 1 0 0,-6-1 14 0,10 5 0 0,-10-5 1 16,10 0 0-16,-10 0 8 0,7-2 1 0,-7 2-1 0,4-3 2 15,-4 3-11-15,10-1 0 0,-10 1 0 0,14-3 0 0,-14 3-9 0,14-5-1 0,-14 5 1 16,9-1 0-16,-9 1-4 0,7-4 2 0,-7 4-1 16,6-3 0-16,-6 3 0 0,5 0 1 15,-5 0-1-15,6-2 0 0,-6 2 1 0,4-3 2 16,-4 3-2-16,10 3 2 0,-10-3-1 0,10 4 2 15,-10-4-2-15,8 5 2 16,-8-5-2-16,6 4 2 0,-6-4 0 0,4 11-1 0,-4-11 0 16,6 16-1-16,-6-16 1 0,2 18-1 0,-2-5 0 15,0 1 0-15,-2 1-1 16,-1-4 2-16,0 0-3 0,0-2 2 0,0 1-1 0,1 3 0 0,-1-1 0 0,0 1 0 0,0 0 0 16,0 0 1-1,-2 1 0-15,1 2 2 0,1-5-1 0,3 2 1 16,3-5 4-16,1 0 1 0,1-2 1 0,-3 0-1 0,-1-1 10 0,1 0 1 15,0 0 1-15,3 0-1 16,2 1 10-16,2-3-1 0,1 0 1 0,6-4 0 0,3-4 1 0,6-2-1 16,3-6 1-16</inkml:trace>
  <inkml:trace contextRef="#ctx0" brushRef="#br1" timeOffset="33371.58">16937 6426 954 0,'1'-3'0'0,"-1"3"0"0,2-1 0 0,-2 1 12 16,-3 0-1-16,3 0 0 0,-1 0 0 0,1 0 20 0,2 0 0 0,-2 0-1 0,3 0 2 31,-3 0 8-31,3 0 2 0,-3 0-1 0,3 0 1 0,-3 0-1 0,3 1 2 0,-3-1-2 16,4 6 2-16,-4-6-16 0,10 3 1 0,-10-3-1 15,11 12 1-15,-11-12-2 0,15 29 0 0,-8-11 0 0,-1 4-1 16,-3 5 4-16,-2 4 2 0,0 1-1 0,1-1 0 16,-1 2 6-1,1 1 1-15,-2 1-1 0,0 4 1 0,0 0-1 0,-2 4 1 16,2 0-1-16,2-3 1 0,0 0-1 0,3-2 1 0,-3 1 0 16,0 2 0-16,-2 2-3 0,-2 1 1 15,1-1-2-15,1-4 2 0,1-1-7 0,1-3 1 16,-2-2-1-16,-2 1 2 0,1-5-5 0,-2-2 1 0,0-6 0 15,1 0 0-15,0-5-4 0,1 0 1 0,-1-7-1 16,1-1 1-16,1-3-5 0,0-2 1 0,0-3-1 0,1 1 1 0,-1-1-6 16,10-4 1-16,-3-6-1 0</inkml:trace>
  <inkml:trace contextRef="#ctx0" brushRef="#br1" timeOffset="33975.08">16768 6599 1457 0,'1'-3'0'0,"-1"3"0"0,3-3 0 0,-3 3 65 0,3 0 2 0,-3 0-1 0,7-5 0 15,-7 5-30-15,11-8 0 0,-11 8 0 0,18-14 1 0,-2 5-22 0,2-1 1 16,-3 1 0 0,-4-3 1-16,-1 3-14 0,-3 1 2 0,-1 0-2 0,-1-1 1 0,1-1-4 0,1 1 2 0,0-4-1 15,0 1 0-15,-2-1-1 0,1 0 0 0,2 1 0 32,5 3 0-32,4-2 0 0,4 0 1 0,1 2 0 15,0 0 0-15,2-3 1 0,1 2 2 0,2 1-2 0,-1 2 1 16,2 2 1-16,2 1 0 0,1 2 0 15,-1 4 0-15,1 5 6 0,4 2 0 0,-2 4 0 16,-3 3 2-16,-4 2 6 0,0 4-1 0,-3 1 1 16,0 0 2-16,-4 2 2 0,1 2 2 0,-2-2-2 15,-3 0 2-15,1 1-3 0,-2-2 1 0,-3 1 1 0,-1 0-1 0,-2-1-3 0,-1 0 0 16,-1-1 0-16,-2 0 0 0,-1-4-4 16,-1 0 1-16,-2 1-2 0,-2-2 2 0,-3 2-4 15,0 3 2-15,-4-5-2 0,-3 1 2 0,-5-1-4 16,-2 0 0-16,-5-2 0 0,-3 1 0 0,-4 0 0 0,-2-2 1 15,-2 1 0-15,-1-4 0 0,-2-2 0 0,-1-1 0 16,2-2 0-16,5-1 1 0,3-1-5 16,1-3 2-16,3-2 0 0</inkml:trace>
  <inkml:trace contextRef="#ctx0" brushRef="#br1" timeOffset="35734.69">18031 6845 1306 0,'2'0'0'0,"-2"0"0"0,4 0 0 0,-4 0 13 16,3-1 2-16,-3 1-2 0,7 0 2 0,-7 0 25 0,11 0 1 16,-11 0-1-16,12 0 0 0,-12 0 5 15,10 0 1-15,-10 0-1 16,17-4 1-16,-17 4-24 0,26-3-1 0,-12 1 0 0,0-3 1 16,0-2-7-16,0-1 1 0,0 2 0 0,0 2 0 15,0 0 5-15,0 0 0 0,-1 2-1 0,-1-4 2 0,0 3-3 16,-3-1 0-16,1 1 0 0,-1 3 1 0,-2-3-3 15,-2 2 1-15,-5 1 0 0,7-2 0 0,-7 2-10 0,3 0 0 16,-3 0 0-16</inkml:trace>
  <inkml:trace contextRef="#ctx0" brushRef="#br1" timeOffset="35877.75">17959 7063 1834 0,'9'2'0'16,"-9"-2"0"-16,23 5 0 0,-23-5 14 0,21 1 0 0,-3-1 0 0,8-1 0 16,15-2 13-16,8-1 1 0,3-1-1 0,2 1 1 15,3-2 0-15,2 1 2 0,-2-2-1 0</inkml:trace>
  <inkml:trace contextRef="#ctx0" brushRef="#br1" timeOffset="38804.79">19366 6099 187 0,'-2'-4'0'0,"2"4"0"0,-1-6 0 0,1 6 188 0,3-3 2 16,-3 3-1-16,0-4 0 0,0 4-102 0,0 0 0 0,0 0 1 15,0 4-1-15,0-4-5 0,1 9 0 0,-1-9 0 16,4 21 0-16,-4-2-14 0,0 1 2 0,-2 3 0 16,-3 2-1-16,-2 3-35 0,-1 2-1 15,-2 3 1-15,0 3 1 0,-1 5-7 0,-1 5 1 0,-1 3-1 16,-1-2 1-16,-1 4-6 0,-1-1 0 15,4 3 1-15,1-3 0 0,1-4-1 0,0 0 1 0,0-1-1 16,2-2 2-16,2 0-4 0,1-5 1 0,-1-1-1 0,2-2 1 0,1 0-1 0,2-4-1 16,1-2 0-16,0-3 0 0,1-4-1 0,3-4 0 0,1-1 0 15,-1-1 0 1,0-5-1-16,-1 0 1 0,-2-3-1 0,1-2 1 16,-2-6-4-16,2 1 1 0,0-7-2 0,-1-6 2 0,1-5-9 15,-2-6 1-15,0-3-2 16</inkml:trace>
  <inkml:trace contextRef="#ctx0" brushRef="#br1" timeOffset="39305.74">19186 6104 916 0,'0'0'0'16,"0"0"0"-16,0 0 0 0,0 0 88 0,0 0-1 0,0 0 1 0,0 0 1 16,0 0-61-16,0 0 0 0,0 0 0 0,0 0 0 15,0 0-21-15,0 0-1 0,0 0 1 0,0 0 1 0,0 0-8 16,0 0 0-16,0 0 0 0,0 0 1 16,0 0-1-16,0 0 0 0,0 0 0 0,1 4 0 0,-1-4 0 15,10 5 0-15,-10-5 0 0,28 0 1 0,-5-2 6 16,8-4 1-16,4 0-2 15,3-2 2-15,5-2 14 0,3-1 0 0,0-2 0 0,-1 4 1 16,-2 0 22-16,2 3 1 0,-3-2 0 0,0 3 0 16,-1 2 1-16,-2 1 0 0,-2-2 0 15,0 1 1-15,-2-2-8 0,-2 1-1 0,-1 0 0 16,-2 1 2-16,-4-2-8 0,-1 1 1 0,-2 1 0 0,-4 0-1 16,-2 3-3-16,-2-3 0 0,-1 1 0 0,-1 0 0 15,-3 2-7-15,0 0-1 0,-3 2 1 0</inkml:trace>
  <inkml:trace contextRef="#ctx0" brushRef="#br1" timeOffset="39662.66">19207 6578 1683 0,'1'2'0'0,"-1"-2"0"0,4 4 0 0,-4-4 50 0,3 0 2 0,-3 0 0 16,7 3-1-16,-7-3 27 0,11 6 0 0,-11-6 0 16,14 6 0-16,-14-6-42 0,21 10 1 0,-21-10-1 15,28 4 1-15,-11-4-24 0,1-1 1 0,1-5-1 31,5-1 2-31,3-4-8 0,-1 1-1 0,4-2 1 0,3-1 1 0,4 2 2 16,0 0 0-16,2-3 0 0,-2 3 2 16,-5 0 0-16,0 2 0 0,0 0 1 0,-1-2-1 0,-2 2-1 0,-1 3 2 0,0-2-1 31,-1 3 0-31,-1 2-4 0,1 0 0 0,-2 1 0 0,-1 1 0 0,-3-1-5 16,-2 4 1-16,-2 1 1 0</inkml:trace>
  <inkml:trace contextRef="#ctx0" brushRef="#br1" timeOffset="40093.92">18903 7673 1721 0,'2'0'0'0,"-2"0"0"15,2 0 0-15,-2 0 16 0,2 0-1 0,-2 0 1 0,4-2 0 0,-4 2 29 0,10-3 0 16,-10 3-1-16,26-4 1 0,-5 0-8 0,5-1 0 15,1 0 0-15,3-2 2 0,3 0-15 0,2-2 2 16,2 1 0-16,0 0 0 0,4 0-4 0,1 0 1 0,3-1-1 31,1 0 2-31,3-2-1 0,4-2 2 0,0-2 0 0,1 0-1 0,2-2 5 0,1-1 1 16,5 2-1-16,1 1 1 16,2-4-2-16,3 0 1 0,-1 3-1 15,-4 2 2-15,-1 4-5 0,0-1 2 0,-3 1-1 0,-4 0 1 0,-3-1-7 16,-3 2 2-16,-4 3-1 0,-2-1 0 15,-5 3-3-15,-5 0 0 0,-2 3 0 0,-4 1 0 0,-9 1-14 16,-4 3 1-16,-4-3-1 0</inkml:trace>
  <inkml:trace contextRef="#ctx0" brushRef="#br1" timeOffset="41033.82">19205 8905 1470 0,'-1'-3'0'0,"1"3"0"0,-4-2 0 0,4 2 37 0,-3 0 0 16,3 0 0-16,-3-3 1 0,3 3 0 0,0 0 1 16,0 0-1-16,0 0 2 0,0 0-13 0,0-1 1 0,0 1 0 0,0-5 0 15,0 5-17-15,0-9 0 0,0 9 0 16,6-24 1-16,1 7-6 0,1 1 2 0,0-4 0 0,1 1 0 16,-1-1 3-16,-1-1 0 0,3-2 1 0,1-2 0 0,3-2 7 15,0-1 1-15,0-5 0 0,1-1 1 0,3-5 0 16,1-3 1-16,0-1 1 15,2 1-1-15,2 3 3 0,2 2 0 0,0-4-1 0,-1 1 2 0,-1 3 0 16,1-1 0-16,0 4 0 0,-2 2 1 0,1 3-5 0,-2 3 0 0,-3 3 1 16,-2 3 0-1,-3 3-3-15,-3 2-1 0,0 5 0 16,-1-2 1-16,1 4-6 0,1 3 2 0,1 0 0 16,-3-1 0-16,1 1-4 0,-2 1 1 0,2 2 0 15,3-2 0-15,2 1 1 0,2 2 0 0,0 1 0 0,-3 0 0 0,-2 1 0 0,1 2-1 0,-2 1 1 0,-1 4 0 16,0 2-1-1,-1 3-1-15,1 3 0 0,-1 0 1 0,-1 5-3 0,-1 1 0 16,0 4 0-16,-3 3 0 0,0 3 0 16,-1 2 1-16,1 2 1 0,3-1-1 0,0-1 0 15,0 0 0-15,2-2 1 0,2 1-1 0,0-5 0 0,-1 2 1 0,1-3 1 0,0 2-1 16,0-3-1-16,1 1 0 16,0 0 1-16,2-2-1 0,0-5 2 0,0 0 1 0,0 1-1 0,-1-1 1 15,-2-1-1 1,0 2 1-16,0-4-1 0,-1 0 1 0,-3-2-3 0,0 1 1 15,0-5 1-15,0 2-1 0,0 0 0 0,0-1 1 0,-2-3-1 16,1 0 1-16,0-1-1 0,-1-3-1 0,-5-5 0 16,9 9 1-16,-9-9-3 0,8 4 1 0,-2-4-1 15,1-2 2-15,1-4-7 0,0-1 1 0,-1-6-1 16,0-3 0-16,0-9-4 0,0-6 0 16,-3 0 0-16</inkml:trace>
  <inkml:trace contextRef="#ctx0" brushRef="#br1" timeOffset="41287.12">19325 8303 2135 0,'-1'0'0'0,"1"0"0"0,-3-2 0 16,3 2 40-16,3 0 1 0,-3 0-1 0,4 0 2 0,-4 0 22 15,4 3 1-15,-4-3-1 0,18 4 1 0,1-4-34 16,2 1 1-16,4 1-1 0,3-1 1 0,5-1-23 16,4 0 1-16,2-1 0 0,1-2 0 0,4-1-5 15,-1-2 2-15,3 0 0 0,1 0 0 0,2-3-3 16,2 0 2-16,-4-2-1 0,-2 1 1 0,-3 0-6 0,-4 1 0 0,-2-3 0 0</inkml:trace>
  <inkml:trace contextRef="#ctx0" brushRef="#br1" timeOffset="43357.71">16466 5563 438 0,'-3'-7'0'0,"3"7"0"0,-8-18 0 0,8 18 38 0,-8-13 2 16,8 13-2-1,-7-22 1-15,5 8 60 0,1-3 0 0,-2 3-1 16,0 1 2-16,0 1-23 0,-1 3-1 0,0 1 0 15,1 3 2-15,3 5-10 0,0-4 1 0,0 4-1 16,-1-2 2-16,1 2-35 0,0 0 1 0,-2 6 0 0,1 7 1 0,0 12-3 0,-1 6 1 16,-1 5-2-16,-1 1 2 15,-1 7-6-15,-1 0 2 0,0 2-1 0,1 3 0 0,1 0-2 0,1 4 0 0,-1 0 0 32,-2-1 1-32,-2 4-5 0,-1 0 2 0,2 0 0 0,2-1 0 15,-1 4-1-15,1-3 1 0,0 2 0 0,3 2 1 0,-1 2-5 0,-1 2 1 0,-2-1-1 16,-1 7 2-1,-3-1-2-15,-1 1 1 0,-2 2-1 0,1 2 1 16,-1 0-2-16,2 1 1 0,0 3 1 0,0 0-1 16,0-2-1-16,-2 5-1 0,0-3 0 0,1-2 1 0,-2-2-2 15,-1-6 2-15,1 0-2 0,0-1 1 0,1-3 0 0,0 0 0 16,4-2 0-16,0-2 2 16,2-2-4-16,2-2 0 0,-1-4 0 0,1-1 0 0,0-4-2 15,3-5 2-15,-1 1 0 0,-1 0 0 0,1-5-3 0,0 1-1 0,0-2 1 16,2-4 1-16,1-3-5 0,0-5 0 0,-2-1 0 15,0-6 2-15,-1 0-4 0,0-2 0 16,3-3 0-16,1-5 1 0,4-1-3 0,-1-4-1 0,-4-3 1 16,7 6 0-16,-7-6-2 0,7 4 1 0,1-1 0 15,2-3 0-15,2-3 0 0,1-1 1 0,-2 2-2 16,2-2 2-16,-2 3-3 0,0-1 2 0,-1 0-1 16,0 0 0-16,0 1-1 0,-2-1 0 15,2 0-1-15,4 0 2 0,1 2-2 0,2 2 1 0,2-2-1 16,1 0 0-16,1 0 0 0,1 0-1 0,1 0 0 15,-1 2 1-15,2 0 0 0,1-1 0 0,3 1-1 16,0 0 2-16,1 0-2 0,2 0 0 0,4 1 0 16,1 1 1-16,5 2-2 0,2 2 1 0,2-2 0 15,1-2 0-15,3 4 0 0,1 3 0 0,0 0-1 0,5 1 1 16,2 1 0-16,2 2 1 0,1 1-1 16,1 1 1-16,1 1 1 0,-2 3-1 0,3-3 0 0,1 1 1 15,0 2 4-15,-1 1 1 0,4-1-2 16,3 1 2-16,4 0-2 0,2-1 1 0,1-2 0 0,1 0 0 15,0-4-3-15,3-2 2 0,3-1-1 0,0 1 0 16,1-4 2-16,2 0 1 0,-1 0 0 0,0-1 0 0,-2 0 0 16,-2-2 1-16,-1 1 0 0,0-2 1 15,0 1-3-15,-3 0 3 0,-1-3-1 0,0 1 0 0,1 0 0 0,-1 1 0 0,1-2 0 16,2 1 0-16,0 0-1 0,1 1 1 16,1-2-1-16,-1 0 1 0,2 3-2 15,-4-1 0-15,0-1 0 0,-2 0 1 0,-2 0-2 16,-1-2 0-16,-3 1 0 0,-1-2 1 0,-1 0-2 0,-1-1 0 0,-1 2 1 15,-2 0 0-15,-5-2-3 0,0 1 2 0,-3 3-2 16,-4 0 2-16,-7 0-1 0,-4 1-1 16,-3 2 1-16,-1-2 0 0,-3 0-1 0,-1 0 0 15,-4 1-1-15,0-2 2 0,-5-2-3 0,-4-1 0 0,-2-1 1 16,-1-1 0-16,-1 0-2 0,-1-2 0 16,-2 1 0-16,-2-1 2 0,-1 0-3 0,0-2 1 0,-1 1 0 15,0 0 0-15,-2 2-1 0,-2-1 0 0,-6 3 0 16,8-6 1-16,-3-1-1 0,-1-1 0 0,1-1 0 0,2-4 0 15,3-2-1-15,1-3 1 0,-2-3 0 16,-4-2 0-16,-2-3-1 0,-1-3 1 0,-1-3-1 0,0-6 1 16,1-5-1-16,-1-6 1 0,3-3-2 15,0-4 2-15,5-4-1 0,1-3 1 0,1-3-1 0,0-8 1 16,2-4-2-16,1-3 1 0,0 1 0 0,-3 3 0 0,-2 2-4 16,1-3 2-16,-1-1-1 0,-1-2 1 15,-1 0-4-15,0 0 2 0,1-1-2 0,1 2 1 0,1 1-3 0,-1-2 1 0,3-2 0 16,-1 0 0-16,1-8-2 15,2 0 1-15,0 1 0 0,0 0 0 16,0 3 0-16,2 0 1 0,-1-1 0 0,-1 0 0 16,1-1-7-16,1 5 1 0,-1-2-1 15,0 5 1-15,1-4-4 0,-2 3 0 0,1 8 0 0,2 2 1 16,0 4-7-16,-1 1 1 0,-2 7-1 0,0 4 1 16,0 7-12-16,-1 2 1 0,0 4 1 0,-2-1-1 0,-2 4 3 15,0 1-1-15,-4 4 1 0,1 4 0 0,-2 6 6 0,0 1-1 16,1 3 0-16,-4 1 0 0,0 2 13 0,1 3-1 15,-2-4 1-15,0 1-1 0,-2 1 8 0,1-1 0 16,0 3 0-16,-2-1 1 0,0 0 2 0,-1 2 1 0,0 1 0 16,-1 0 1-16,1 2 0 15,0-2 1-15,-2 1 0 0,1 0 0 0,-1 2 0 0,1 1 0 0,-4 0 0 16,0 0 0-16,-4 2 0 0,-2 1 1 0,-1 2 0 0,-1-2 0 0,-2 1 1 16,-3 0 1-1,-1 3-1-15,2-1 0 0,-1 3 3 0,-3 0 0 0,0-3 0 0,-1 2 0 16,0 0 2-16,-1-1 1 0,1 2 0 0,-1-2 0 0,1-1-2 15,-1-1 2-15,-2 2-1 0,-3 0 1 0,-3 1-1 16,-3 0-1-16,-3-2 1 16,1 3 1-16,-1-2-3 0,1 2 2 0,-2 0-1 0,-1 0 1 0,-2 2-2 0,0 1 1 0,-1-3-1 31,1 2 2-31,-1 2-2 0,-1-1 0 0,-4 1 1 16,0-2-1-16,-4 1 0 0,-2 1 1 0,2-1-1 15,2-3 1-15,3 1-2 0,2-1 2 0,0 0-2 16,-3 1 2-16,0 3 0 0,-1 0-1 0,0-2 1 0,-1 1-1 15,-2-3 1-15,0-3 0 0,-1 3-1 16,0 0 1-16,1 0-2 0,2 3 2 0,0-3 0 0,-3 0-1 16,0 0 0-16,-1 3 0 0,0 1 1 0,1-4-1 0,1 2 0 15,2-2 1-15,-3 4-2 0,0-1 2 0,-1-1-3 0,-2 2 0 0,-1 0 1 0,0 1-1 16,2-2-1-16,-3 1 2 0,3-2-2 16,0-2 1-16,4 2 0 0,1-2-1 15,-2 0 0-15,-1-2 0 0,-2 2-1 0,-2 0 2 16,1 0-2-16,2 0 1 0,1 0-1 15,1 2 0-15,-1 0 0 0,0 1 2 0,2-1-2 16,-1 2 1-16,0 0-1 0,-1 1 1 0,-2-2 0 0,3 1 0 0,-4 0-1 16,-1 1 1-16,-2-1-1 0,1 1 0 15,-1-1 0-15,4 1 2 0,-3-2-2 16,1 1 0-16,0-2 0 0,0 1 0 0,2-2 0 0,-1-1 0 16,0-1 1-16,-1-2-1 0,-1 1-1 15,-1-1 1-15,3 0-1 0,2 2 1 0,1 2-1 0,4 1 1 16,1 2-1-16,-1-2 1 0,0 5-1 0,2-1 1 15,4 3-1-15,1 2 1 0,5 0-1 0,3 1 0 0,2 1 0 16,2 1 2-16,2 2-5 0,3-1 2 0,2 2 0 16</inkml:trace>
  <inkml:trace contextRef="#ctx0" brushRef="#br1" timeOffset="44427.36">18279 10434 1494 0,'-2'3'0'0,"2"-3"0"0,6 6 0 0,-6-6 20 16,8 3 2-16,-8-3-2 0,9 5 1 0,-9-5 48 15,8 4-1-15,-8-4 1 0,18 4-1 0,-1-3-25 0,2-1 1 16,2-1-2-16,0-2 2 0,2-1-20 0,0-2-1 0,1-1 1 0,0 2 0 16,-2-3-7-16,1 2 1 0,-2 1-1 0,-3 1 1 15,-3 0-6-15,-2 0 1 0,-3 1-1 0,-1 3 0 16,0 0-5-16,-4-1 1 0,-5 1 0 16,9 1 0-16,-9-1-5 0,4 2 0 0,-4-2 1 0</inkml:trace>
  <inkml:trace contextRef="#ctx0" brushRef="#br1" timeOffset="44562.4">18259 10736 1922 0,'13'-5'0'16,"2"1"0"0,-1 2 0-16,0 2 13 0,1 0 1 0,10-4-1 0,9-1 1 0,12-7 14 15,7-1 0-15,5 0 0 0</inkml:trace>
  <inkml:trace contextRef="#ctx0" brushRef="#br1" timeOffset="47546.68">19227 10016 941 0,'-1'0'0'0,"1"0"0"0,0 4 0 0,0-4 22 16,-3 9 2-16,3-9 0 0,-3 7-1 0,3-7 33 0,0 1 0 16,0-1 0-16,0 0 2 0,0 0-16 15,0 0 1-15,0 0 0 16,0 0 0-16,0 0 0 0,0 0 1 0,0 0-2 0,0 0 2 0,0 0-22 15,0 5 0-15,0-5 0 0,-1 12 1 0,1-12 0 16,0 23 1-16,0-6 0 0,-1 1-1 0,-1 3 1 0,1 2 0 0,0 1 1 16,-1-1 0-16,2 0-3 15,0 1 2-15,0 0-1 0,0 1 1 16,2-2 1-16,0 2-1 0,1 1 1 0,0 0 1 16,0 2-3-16,-1 1 2 0,0 0-1 0,-1 0 0 0,1 0 1 0,-1 1 1 15,0-2-2-15,-1 0 2 0,0 0 0 0,0 1 0 16,2 1 0-16,1-3 0 0,-1 1-1 0,1-2 2 0,-1 2-1 15,-1-4 1-15,-1 0-2 16,0-2-1-16,0-1 1 0,0-2 1 0,0-1-5 0,-1-2 2 16,1-2-1-16,0-4 1 0,-2-2-5 15,2-3 1-15,0-5-1 0,3 7 1 0,-3-7-5 0,0 2 2 0,0-2-1 16,0 2 0-16,0-2-5 0,0-2 0 0,0 2 1 16,-4-7 0-16,1-1-6 0,-1-3 2 0,-3-3-1 0</inkml:trace>
  <inkml:trace contextRef="#ctx0" brushRef="#br1" timeOffset="48098.37">19226 10073 1407 0,'0'0'0'0,"0"0"0"16,0 0 0-16,0 0 43 0,1 4 2 0,-1-4-1 15,6 3 1-15,-6-3 6 0,6-3-1 0,-6 3 1 16,11-3 0-16,-11 3-22 0,21-2 2 0,-21 2-1 15,21 0 0-15,-21 0-12 0,18 2 1 16,-18-2-1-16,17 11 1 0,-17-11-5 0,16 18 0 0,-16-18 1 16,17 22 0-16,-8-8-4 0,-1 2 1 0,0-1 0 15,-1 1 1-15,-1 0 2 0,-2-1 2 0,-1 2 0 16,0 1 0-16,-2 0 0 0,1 1 1 16,0-1-1-16,3-1 1 0,2-2 0 0,0 1-1 15,1 1 1-15,2-2 0 0,1 2-2 0,1 0 1 0,0 1 0 16,-1 2 0-16,0 0-2 0,-1 1 1 0,0-1 0 0,-1-1-1 15,2-1 0-15,1 0 0 0,-3-1-1 0,0-1 1 0,-1-1-2 16,-1 1 2-16,2 0-2 0,-1-2 2 16,0 0 3-16,1 0 0 0,-1-1 0 0,1 0 1 15,-2 0 1-15,1-1 0 0,0-2 0 0,1 1 1 0,-1-1-3 16,0-1 0-16,1 2 0 16,-2-2-1-16,0-1-2 0,-2-2 1 0,0-2-2 0,-1 0 2 0,-4-4-5 0,8 6 1 0,-2-3-1 15,-1 0 1 1,-5-3-3-16,10 3 0 0,-4-1 0 0,-2-1 1 15,-4-1-4-15,8 1-1 0,-8-1 1 16,6-2 1-16,-6 2-5 0,4-4 0 0,-4 4 0 0</inkml:trace>
  <inkml:trace contextRef="#ctx0" brushRef="#br1" timeOffset="48567.19">19765 9998 1369 0,'0'0'0'0,"0"0"0"16,0 0 0-16,0 0 73 0,0 1 1 0,0-1-1 0,-2 5 1 0,2-5-10 0,-3 6 1 16,3-6 0-16,-7 18 0 0,0-1-26 0,0 2 0 0,1 1 1 15,4-1 0-15,0 0-21 0,2 2 1 0,-1-3-1 16,-1 4 2-1,1 3-7-15,-2 0 2 0,2 2-2 0,-2 3 2 0,-1 1-3 16,-2 3-1-16,1 1 0 0,-1 2 1 0,0 5 1 0,1 1 1 16,-2 0-1-16,-2-3 2 15,0-4 3-15,-2-1 0 0,4 0 0 0,1-1 1 16,3 0 4-16,3-2 1 0,0-2-1 0,-3-1 1 0,2-3-1 16,0-2 0-16,-1-2 1 0,1-2 0 0,2-3-5 15,2-3 0-15,-2-1 0 0,1 0 2 0,-1-1-7 16,1-2 2-16,-2-2-1 0</inkml:trace>
  <inkml:trace contextRef="#ctx0" brushRef="#br1" timeOffset="49873.95">20644 9971 992 0,'0'-2'0'0,"0"2"0"0,0 0 0 0,0 0 15 0,0 0 2 16,0 0 0-16,-1 0 0 0,1 0 34 0,0 0 2 0,0 0-1 16,0 0 0-16,0 0-2 0,0 0-1 0,0 0 1 15,0 0-1-15,0 0-11 16,-1 0 0-16,1 0 0 0,-9 15 2 0,0 1-21 16,-4 7 0-16,0 1 0 0,-2 3 0 0,-5 6 3 15,-2 3 2-15,1 4 0 0,-1 3-1 0,-2 7 0 0,0 3-1 0,2-3 0 16,-3 5 1-16,-2-2-5 0,-2 6 1 0,-1-5 0 15,0-1 0-15,-1 1 24 0,-1-5-1 0,1 0 1 16,2-2 0-16,-1-3-4 0,1-1 0 0,3-3 1 16,2-4 0-16,6-7-4 0,1-4 1 0,3-5-1 0</inkml:trace>
  <inkml:trace contextRef="#ctx0" brushRef="#br1" timeOffset="52890.01">20551 10505 602 0,'1'0'0'0,"-1"0"0"0,3-2 0 0,-3 2 17 15,3-2 0-15,-3 2 0 0,1-2 1 0,-1 2 37 16,0-1 1-16,0 1-1 0,0-2 1 0,0 2 12 16,0 0 1-16,0 0-1 0,0-1 1 0,0 1-16 0,0-3 2 15,0 3-1-15,0 0 1 0,0 0-27 0,0-2 2 16,0 2-2-16,4 0 1 0,-4 0-3 0,5 0-1 0,-5 0 1 16,2 1 0-16,-2-1-1 0,3 0 0 0,-3 0 1 15,3 1 0-15,-3-1-1 0,4 11 1 0,-4-11-1 16,4 23 1-16,-2-3-3 0,-1-1-1 0,1 2 1 15,-2-4-1-15,-2-2 0 0,-1 0 1 0,2 0-1 0,1 3 1 16,0-2 0-16,-1-1 2 0,1 1-1 16,0 2 0-16,0-1 1 0,0 1 1 0,0-1-2 0,0 0 2 0,0 0-2 15,0-2 1-15,0 1-1 0,0 0 1 0,0-1-4 0,0-1 1 16,0-1-1-16,1 0 1 16,2 0-5-16,0 0 0 0,-2-1 0 15,-1-2 1-15,-1 0-1 0,-2-1-1 0,3-3 1 0,0-1 0 16,0-5-1-16,0 8 0 0,0-8-1 0,0 5 1 15,0-5-4-15,1 4 2 0,-1-4-1 0,6 3 1 0,-6-3-3 16,3 2 1-16,-3-2 1 0,2-1-1 0,-2 1-2 16,3-4 1-16,-1-1-1 0,0-4 2 15,3-4-5-15,0-4 1 0,-1 0 0 0,1 0 0 0,-1-2-1 16,-1-1-1-16,1 1 1 0,1 1 0 0,2 0-1 0,0 1 0 0,0-3 0 16,-1-1 1-16,-1 1-3 0,1-1 1 15,0 1-1-15,-1 4 2 0,2 0-4 16,2 0 1-16,-1 0 1 0,-1 0-1 0,-1 2-3 0,-2 1 1 15,1 1 0-15,1 3 0 0,0 1-1 0,-1 2 0 16,-1-1 0-16,-1 1 2 0,-2 0-2 0,1 3 0 16,-2 3 0-16,5-4 0 0,-5 4 0 0,5-7 0 15,-5 7 0-15,4-2 0 0,-4 2-2 0,3 0 2 0,-3 0 0 16,2 0 0-16,-2 0-1 0,6 3 1 16,-5 5-1-16,1 3 1 0,1 7-1 0,-1-1 1 0,0 2-1 0,-1 1 1 15,-1-2-1-15,0 0 0 0,-1 0 0 0,1 2 1 0,1-4-2 0,1 3 2 16,-1-1 0-1,-1-1 0-15,0-2 0 0,0 0 0 0,1-4 0 0,1 1 0 0,-1-2 0 16,-1-1 0-16,0-2 0 16,0-3 0-16,0-4 0 0,0 4 2 0,0-4-2 15,3 2 1-15,-3-2 0 0,3 2 0 0,-3-2 0 0,3-2 0 0,-3 2 0 16,2-2 2-16,-2 2-2 0,9-12 1 0,1 0 0 16,-1-3 2-16,1-1-2 0,-2 1 1 0,1-1 2 0,-1 0-1 15,2 0 1 1,1 0 0-16,3 0 0 0,0 1 0 0,0 1 1 15,2-1 0-15,-1 2-2 0,0-2 1 0,-1-1-1 0,-1 3 0 0,-3 1 0 0,-1-2-1 16,1 4 1-16,-1-1 0 0,-2 4-2 0,0 1 1 0,0 3-1 16,-2-1 0-1,-5 4-2-15,7-3 1 0,-7 3-1 0,6 3 1 0,-6-3-1 16,2 4 0-16,1 2 0 0,1 3 1 0,2 5-1 16,1 2 0-16,-1 2 0 0,-4 2 0 0,0 0 0 15,-1 2 0-15,1 2 0 0,-1-1 0 0,2-1 0 16,0 0 0-16,-1-2 0 0,0-2 0 0,-1-4 0 15,1 2 0-15,-1-3 0 0,-1-3 0 0,0-2 0 0,0-3 0 0,0-5 0 16,0 5 0-16,0-5 0 0,0 4 0 0,0-4 0 16,0 4 0-16,0-4 0 0,0 1 0 0,0-1 0 15,4 0 0-15,-4 0-2 0,4-1 1 0,-4 1 0 16</inkml:trace>
  <inkml:trace contextRef="#ctx0" brushRef="#br1" timeOffset="53382.53">21345 10164 1419 0,'1'-1'0'0,"-1"1"0"0,1 0 0 0,-1 0 39 0,0-3 2 0,0 3-1 16,0-2 1-16,0 2 7 0,0-2 1 0,0 2-1 16,0-6 2-1,0 6-32-15,5-11 1 0,-5 11-1 0,9-11 1 0,-9 11-16 16,14-20 2-16,-14 20-1 0,16-17 1 0,-16 17-3 0,21-13 0 0,-21 13 0 0,21-11 2 15,-21 11-2-15,19-7 1 0,-19 7 1 0,17-2-1 0,-17 2 1 16,15-3 0-16,-15 3 0 0,17 1 1 0,-17-1 1 16,14 4 0-16,-14-4 0 0,14 4 1 0,-14-4 2 15,10 12 1 1,-10-12-1-16,5 23 1 0,-3-7 3 0,-1 2 1 16,-1 1-1-16,-3-1 2 0,-1 1 1 0,-3 0-1 15,-1-1 1-15,1-1 1 0,1-1-2 0,1-2 1 16,-1 2 0-16,2-5 0 0,1 2 2 0,3-1 0 0,0-2-1 15,0-1 1-15,0-2-2 0,2-2 1 16,5 0 0-16,4-1 0 0,5 1-1 0,4 1 1 0,2-4 0 0,2-1 1 16,5-1 0-16,1-2 1 0,1-2 0 0,-1 0 0 0,2-2-5 15,1 0 0-15,0 3 1 0</inkml:trace>
  <inkml:trace contextRef="#ctx0" brushRef="#br1" timeOffset="57265.25">18509 6370 703 0,'-1'0'0'16,"1"0"0"-16,0-5 0 0,0 5 5 0,-2-4-1 0,2 4 1 0,-4-9 0 16,4 9 9-16,-5-6 0 0,5 6 1 0,-7-10-1 0,7 10 4 15,-10-11 1-15,10 11-1 0,-11-11 1 0,11 11 6 16,-16-14 1-16,16 14 0 0,-22-10 0 0,22 10-10 15,-27-9 2-15,13 3 0 0,2 5 0 16,2 1-4-16,0 0-1 0,-1 0 1 0,-1 3-1 16,-5 1-4-16,-3 2 0 0,1 3 0 0,-1-2 1 0,0 4 16 15,0 0 1-15,-1 3-1 0,-2-1 1 0,1-1 4 16,-2 3 1-16,0 1-1 16,1 1 1-16,0 3-3 0,2 3 0 0,-1 0 0 0,0 0 0 0,1 2-5 0,1 2-1 0,0-2 1 15,1 0-1-15,-1 2-6 0,1 1 1 0,-2 2-1 16,-2 0 1-16,0 0-3 15,-2 1 0-15,-1 3 1 0,1-2 0 16,1 5-6-16,1 2 0 0,2-1 0 0,5 1 1 16,2-1-3-16,2 2 1 0,5 0-1 0,1 1 1 15,5-1-4-15,2-2 2 0,3-2-1 0,5-4 1 16,2 1-2-16,3-5 1 0,3 1-1 0,2-3 1 16,5 0 0-16,1 1-1 0,2-6 1 0,1 1 1 0,2 0 0 15,1-5 2-15,0 0 0 0,0-2 0 0,-1 1-2 16,1-4 0-16,0-1 0 0,0 0 0 0,-2-4 2 0,2 1 1 15,-1-1-1-15,0-7 2 0,-2 0-1 0,-2-5 1 0,2-2 0 16,2 1 0-16,2-7 4 0,0-2-1 0,0 0 1 16,2-3 0-16,1-5-1 0,-2-1 1 0,1-2-1 15,-2-1 2-15,-3-1-5 0,-1 0 2 0,-3-3-2 16,0-3 1-16,-1-4-2 0,-3 1 2 0,0 0-1 0,-1-2 0 16,-2-1-5-16,0-1-1 0,-3 0 1 15,-1 2 1-15,-3 3-3 0,-1 0 2 0,-4-2-2 0,-3-2 2 0,-5-2-3 16,-3 1 1-16,-7 1-1 0,-2-3 0 0,-5 1-2 0,-5 1 2 15,-2 2-1 1,-4 5 0-16,-2 2-1 0,-1 0 1 0,-5 6 1 16,-5 4-1-16,-5 7 1 0,-4 4 1 0,-2 7-1 0,-3 7 0 15,-5 4-3-15,-4 2 0 0,2 6 0 0</inkml:trace>
  <inkml:trace contextRef="#ctx0" brushRef="#br1" timeOffset="58685.03">15491 9929 1155 0,'0'-1'0'0,"0"1"0"0,0-5 0 0,0 5 17 0,0-9 1 15,0 9 0-15,-3-7 0 0,3 7 42 0,-3 0 0 0,3 0 0 16,0-1 0-1,0 1-5-15,0-2 0 0,0 2 0 16,0 2 0-16,0-2-28 0,0 5 0 0,0-5 0 0,0 1 1 16,0-1-11-16,2 4 1 0,-2-4 0 0,5 14 0 15,-4-1-6-15,1 6 0 0,-1 1 1 0,-1 1 0 16,-3 2-4-16,1 3 1 0,-1 3-1 0,0 2 1 16,2 2-2-16,-1 0 0 0,0 4 0 0,-1 0 0 0,-4 4 1 15,0 0 0-15,0 3 0 0,0 3 0 0,-3 2 5 16,0 4 2-16,2 1-1 0,-2-2 0 0,2 1 9 0,-1 1-1 0,1 0 1 15,1-4 0-15,1 1 4 0,1-2 0 0,2-2 0 16,-1-4 0-16,1-8-4 0,-1-3 1 0,1-5 0 0,3-3 0 0,0-6-4 16,1-4 1-1,1-3 1-15,-1-4-1 0,-1-7-4 0,3 4 1 0,-3-4-1 16,3-1 1-16,-3 1-5 0,4-3-1 0,-4-4 1 16,1-6-1-16,2-8-6 0,1-6 1 15,2-1-2-15</inkml:trace>
  <inkml:trace contextRef="#ctx0" brushRef="#br1" timeOffset="59072.47">15449 9928 1746 0,'1'0'0'0,"-1"0"0"0,3 1 0 0,-3-1 39 16,6 7 0-16,-6-7 0 0,14 13 1 0,-14-13 11 15,25 23 2-15,-11-6-1 0,0 2 0 0,1 6-22 16,2 5-1-16,0-2 0 0,-1 3 1 0,2 3-18 16,3 0-1-16,-2 1 0 0,-3 0 0 0,-2 1-5 0,0 1-1 15,0-1 1-15,0-1 0 16,0 3 3-16,-1 2 0 0,-1-1 0 0,1-1 1 0,0-2 1 15,-1-5 1-15,2 3-1 0,0 0 2 0,0-2-1 16,0 0 2-16,0 0-2 0,0-1 1 0,1-3 2 0,1 1 0 0,-2-2-1 0,-2 0 2 16,1-3 1-16,-2 0 1 15,0 0 0-15,0-2 0 0,-1-1 0 0,-3-3-1 16,0 0 1-16,-1-2 0 0,-3-2-2 0,-2-1 1 0,0-4 0 16,1-1 0-16,-2-8-8 0,3 2 0 15,-3-2 0-15,1-2 1 0,-1 2-7 0,0-3 0 0,0-3 1 0,-1-10-1 16,-1-6-3-16,-1-7 0 0,-1 2 0 15</inkml:trace>
  <inkml:trace contextRef="#ctx0" brushRef="#br1" timeOffset="59486.1">15987 9933 1646 0,'-2'1'0'0,"2"-1"0"0,-2 9 0 16,2-9 13-16,-5 9 1 0,5-9-1 0,-2 19 2 0,2-6 11 0,0 1 0 16,0 3 0-16,0 2 1 0,1 5-3 15,3 0-1-15,2 2 1 0,-1 1 1 0,1 1-13 16,0 2 1-16,1 1 1 0,1 0-1 0,0 0 0 0,-1 0 0 15,-1 2 0-15,-2 2 0 0,-1-2 5 16,-2 2 1-16,1 2 0 0,-1 0 0 0,0 2 5 0,1-1 0 0,-2 1 1 16,-2 0 0-16,1 1-2 0,-2 2 2 15,0-2 0-15,2-2-1 0,0-1-3 0,-1 0-1 16,0-4 0-16,-1 0 1 0,0-2-2 0,0-3 1 16,0-2-1-16,2 0 1 0,1-2-2 0,0-4 1 0,-1-3-1 0,2-2 1 15,0-5-5-15,1-1 2 16,-1-2-1-16,1-4 0 0,-2-3-2 0,1 2 0 15,-1-2 1-15,0-4-1 0,0 4-2 0,1-5 1 16,4-4-1-16,1-7 1 0,4-7-7 0,1-7 0 0,-1 0 1 0</inkml:trace>
  <inkml:trace contextRef="#ctx0" brushRef="#br1" timeOffset="59928.05">16783 10099 1470 0,'-1'1'0'0,"1"-1"0"0,0 8 0 0,0-8 24 0,-1 8 1 0,1-8 0 15,-3 18 0-15,1-4 20 0,1 2 0 0,-2 3 0 0,0 1 0 16,-2 3-14-16,-2 3 2 0,-2 2 0 0,1-1-1 0,-2 1-23 16,0 1 0-16,1 1 0 0,-3 3 1 0,1 5-1 15,0 2 1-15,-1 2-1 16,-4-1 1-16,1 1 8 0,-2 3 0 0,0 2 0 15,1-1 0-15,0-1 3 0,1-1 2 16,-1 0-1-16,2-1 1 0,2-3 4 0,1-2 0 16,1-3 0-16,1 1 1 0,1-3 3 0,1-1 2 0,0-2-2 0,3-4 1 15,0-7-3-15,0-2-1 0,1-2 0 0,1-4 0 16,2 0-8-16,0-4 0 0,-1 0 0 0,0-2 1 0,1-5-6 16,0 3 1-16,0-3 0 15,-3-2 0-15,3 2-8 0,-3-2 1 0,0-3-1 0</inkml:trace>
  <inkml:trace contextRef="#ctx0" brushRef="#br1" timeOffset="60686.13">16852 10656 1821 0,'1'3'0'0,"-1"-3"0"0,7 7 0 0,-7-7 32 0,6 7 2 16,-6-7-1-16,4 13 0 0,-4-13 20 0,6 17 0 15,-6-17-1-15,5 20 2 0,-5-20-24 0,3 20-1 16,-2-5 0-16,1 4 1 0,-1 4-16 0,1 3-1 0,-2 0 1 0,-2-1 0 0,-1-1-5 0,-2 0 0 31,-1-1 0-31,2-1 1 0,0-1-2 0,0 1 0 0,-1-3 0 0,1 2 1 16,0-1 0-16,0 0 0 0,0-3 0 0,1-1 1 15,1-5 1-15,1-1 1 0,0-3 0 16,-1-1 0-16,2-6 0 0,2 2 1 0,-2-2-1 0,2 0 1 0,-2 0-1 16,3 0 0-16,-3 0 0 15,3-8 1-15,0-2-2 0,1-4 0 0,2-5 0 0,-1-1 1 16,1-2-3-16,-1-2-1 0,4-2 1 0,-1-1 2 15,1 0-4-15,-1-2 1 0,2 1 0 0,1-1 0 0,3-1-4 16,1 2 2-16,1 2-1 0,-1 2 0 0,2 4-4 0,0 1 2 16,-1 5-1-16,0 3 0 15,-2 1-2-15,-2 4 0 0,-1 1 0 0,-1 2 1 0,-1 4-1 0,-2 3 0 0,0 2 0 16,0 0 0-16,-2 3-2 0,1 3 1 0,-2 3 0 16,0 4 0-1,0 3-2-15,0 2 2 0,-1 1 0 0,-1-3 0 0,-1 1 0 16,0 1 0-16,1-1 0 0,-2 0-1 0,-2 0 1 0,1-3 1 15,0 1 0-15,1-3 0 0,0-1 0 0,0-3 0 0,0-1 0 16,0-2 0-16,0-3 0 16,-2-3 0-16,2-5 0 0,2 5 1 0,-2-5-1 15,5 3 2-15,-5-3-1 0,7-6 0 0,2 0 0 16,0-3 1-16,4-6 0 0,1-1 1 0,3-9 0 0,-1-5 0 16,1-1 1-16,3 2-1 0,1 0 1 0,0 0 0 15,-2 0-1-15,2 3 2 0,2 2-2 0,-2 0 2 0,0 6-1 16,-2 3 1-16,-1 3-2 0,0 3 0 15,-1 5 1-15,-1 4 0 0,-4 5 0 0,-1 4-1 16,-2 4 0-16,-2 5 2 0,-2 6-2 0,0 3 1 0,-1 0-1 16,0 2 1-16,0-1-1 0,0 2 0 15,-1 0 0-15,-2-3 1 0,-2-1-1 0,-2-1 1 0,2-3-1 0,-1 1 0 16,1 1 0-16,0-2 0 0,1-1-1 16,0-2 1-16,-2-2 0 0,1-1-1 0,-1-3 0 15,0-3 2-15,-1-2-3 0,-1-3 1 0,4-5 0 0</inkml:trace>
  <inkml:trace contextRef="#ctx0" brushRef="#br1" timeOffset="61169.81">17549 10152 1695 0,'0'-2'0'15,"0"2"0"-15,2-3 0 0,-2 3 46 0,7-4 1 16,-7 4 0-16,7-6 1 0,-7 6 14 0,5-12 2 16,-5 12-1-16,4-9 1 0,-4 9-35 0,3-1 2 0,-3 1-1 0,6-3 0 0,-6 3-23 15,2-6 1-15,-2 6 0 0,7-6 0 0,-7 6-7 16,16-5 1-1,-16 5 0-15,14-6 0 0,-14 6-2 0,14-8 0 0,-14 8 0 0,14-3 0 0,-14 3 0 16,12 0 0-16,-12 0 0 0,17 6 0 0,-17-6 0 0,22 13 0 16,-22-13 0-16,24 16 2 0,-24-16-1 15,23 25 0-15,-14-11 0 0,0-2 0 16,-4 1 1-16,0 3 0 0,-3-3 1 16,-2 0-1-16,-1 1 4 0,-2-3 0 0,-1 2 0 15,-2 0 1-15,-1 0 3 0,-2 2 0 0,-3 0 0 16,1-2 0-16,0 2 1 0,-2-1 2 0,4 0-2 15,0-4 1-15,4 0 8 0,1-3 1 0,1 0-1 16,3-1 1-16,0-6 0 0,4 7 2 0,-1-2-2 0,-2 0 2 0,-1-5-1 0,4 8 1 0,3-4-1 16,4-2 2-16,5 1-4 0,3-2 1 15,2-1 0-15,0-2 1 16,0-2-1-16,2-3 0 0,5-2 1 16,4-1 0-16,7-4-2 0,4-2 1 0,9 3-1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18T04:54:20.39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11201 5776 1784 0,'0'4'0'0,"0"-4"0"0,4 15 0 0,-4-15 23 0,3 21 1 0,-3-21-1 16,2 23 2-16,-2-8 30 0,-1 0 1 0,1 1-1 15,0-1 1-15,-1 4-32 0,-1-1 1 0,2-1-1 16,0 3 1-16,0 0-8 0,0 1 1 0,0 3-1 0,0 2 1 16,-1 7-6-16,1-1 1 0,-3 2 0 0,2 2 0 15,-4 4-3-15,1 3 2 0,0 1-1 0,0-1 0 0,2 1 1 16,1 3 2-1,0-2-1-15,1-3 1 0,1-2 6 0,2 0 1 16,0-1-1-16,-3 2 2 0,1-5 1 0,2-1 1 16,-3-1-1-16,0-3 2 0,0-5-2 0,-3-1-1 15,2-2 0-15,-2-6 1 0,1-2-4 0,1 0 0 0,-2-5 0 16,2-1 1-16,-2-2-5 0,2-2 1 0,1-5-1 16,0 4 1-16,0-4-5 0,0 1 1 0,0-1-1 15,-3-9 1-15,1-3-3 0,1-3 0 0,0-5 0 0</inkml:trace>
  <inkml:trace contextRef="#ctx0" brushRef="#br0" timeOffset="546.04">10943 5977 1557 0,'0'0'0'15,"0"0"0"-15,2 0 0 0,-2 0 109 0,5 0 1 0,-5 0 0 0,6-3 0 0,-6 3-47 16,11-9 0-1,-11 9-1-15,25-19 1 0,-7 4-29 0,5-1 0 16,-4-3-1-16,4-4 1 0,-2 0-25 0,1-2 0 16,0 2 0-16,2 1 1 0,3 1-8 0,-3 0 2 0,3 0-1 15,1 3 0-15,5 3-3 0,-4-1 1 0,4 3 1 16,2-1-1-16,3 3-1 0,1-2 0 0,-1 6 0 16,-3 4 0-16,0 6 0 0,0 2 1 0,-6 5 0 0,-1 3 0 15,-6 4 1-15,-3 3 1 0,-1 2-1 0,-4 2 0 0,-4 6 4 16,-1-1 0-16,0 0 0 0,-7 0 1 0,1 0 3 0,-1-2 0 15,-4-1 0-15,-2 0 1 0,-2-2 0 0,0 0 2 16,-4-1-1-16,-1 1 0 0,-3-1 1 16,-3-1 0-16,-1-1 1 15,-3 1-1-15,-7 0 2 0,0-1-1 0,-6 1 1 0,2-4 1 0,-4 1-4 0,-1 1 1 16,1 1 1-16,-2-3-1 16,1-3 0-16,-2 1 0 0,4-3 1 0,0-1-1 0,2-3-2 0,3-3 2 0,5 1-2 15,1-7 1 1,10-3-4-16,1-1 1 0,4-5 0 0,0 3 0 15,2-4-8-15,3 1 0 0,0 3 0 0</inkml:trace>
  <inkml:trace contextRef="#ctx0" brushRef="#br0" timeOffset="963.09">11899 6334 1520 0,'0'2'0'0,"0"-2"0"0,6 4 0 0,-6-4 44 0,5 3 0 0,-5-3-1 15,12 5 2-15,-12-5-7 0,16 7 1 0,-16-7-1 0,14 6 0 16,-14-6-19-16,14-4 0 0,-14 4 0 15,24-10 0-15,-3 2-15 0,0-1 0 0,0 0-1 0,-3-3 2 16,-1 3-5-16,-2-1 1 0,-1 1-1 0,2 0 1 16,2-1-1-16,0 1 1 0,-3 3 0 0,1 1 1 31,-4 1-2-31,1 0 0 0,-3 1 0 0</inkml:trace>
  <inkml:trace contextRef="#ctx0" brushRef="#br0" timeOffset="1147.72">11976 6506 1507 0,'-1'0'0'0,"1"0"0"16,-2-3 0-16,2 3 7 0,-7-3 2 0,7 3-1 0,13-3 1 16,1 3 16-16,5 0 0 0,4 0-1 0,-1 3 2 15,2-3-3-15,0 0 0 0,1 0 1 0,0-3-1 16,-1 1-20-16,-3-2 0 0,4-3-1 15</inkml:trace>
  <inkml:trace contextRef="#ctx0" brushRef="#br0" timeOffset="2501.4">12836 5659 1557 0,'0'-1'0'0,"0"1"0"15,-5-3 0-15,5 3 8 0,2 0 1 0,-2 0-1 0,3 0 1 0,-3 0 26 16,0 1 0-16,0-1 1 15,2 9 0-15,-2-9-8 0,9 12 2 0,-9-12-1 16,10 25 0-16,-3-7 0 0,-1 4 1 0,1 3 1 16,-4-3-1-16,0 0-14 0,-2 1-1 0,2 3 1 15,1 3 1-15,-4 1-1 0,2 1-1 0,1 2 1 0,-1 1 1 16,5 0 1-16,-2 4 0 0,-1-1 0 0,1-2 1 0,-2 4-3 16,1-2 0-16,1 0 0 0,0-3 1 0,2 1 3 0,0-1 0 0,-3-1 1 15,1 2-1 1,-1 2 1-16,-1-3 0 0,-1-1 1 0,1-2-1 15,1-3-1-15,2 0 0 0,-2-3 1 16,0 0-1-16,-2-3-3 0,-1-2 1 0,0-3 0 0,1-1-1 16,-1-4-1-16,1-3 1 0,-1-3-1 0,-1-2 1 15,0-4-3-15,0 3 1 0,0-3-1 0,0-3 2 0,0 3-5 0,1-4 2 0,2-5-2 16,-3-10 1-16,-4-9-4 0,0-5 1 0,0-2-1 16,-1-2 1-16,1 3-9 0,-1-1 1 0,-1 2 0 15</inkml:trace>
  <inkml:trace contextRef="#ctx0" brushRef="#br0" timeOffset="2930.86">12682 5702 1746 0,'0'0'0'0,"0"0"0"0,0 0 0 0,0 0 19 0,0 0 0 15,0 0 0-15,0 0 1 0,0 0-5 0,4-3 0 16,-4 3 1-16,10-2 0 0,-10 2-16 0,10-4 1 16,-10 4 0-16,26-13 0 0,-5 4-5 0,3-6-1 0,0 2 1 15,-3 0-1-15,-2 2 1 0,-2 2 0 16,2 0 0-16,-2-1 0 0,-1 3 3 0,0 1 0 0,3 4 0 16,-1 2 1-16,0 5 0 0,0 2 0 0,0 2 0 15,0 0 0-15,2 6 6 16,1 1-1-16,-2-1 1 0,-2 4 0 0,0-4 8 15,-3 1 2-15,0 1 0 0,0 0-1 16,0-1 5-16,-4 1 1 0,-1 0-1 0,0 1 1 16,-6 0 2-16,-2-1-1 0,-1 0 1 0,-3-1 0 0,-1-1-3 15,-3 1 2-15,-3 0-1 0,2-1 0 16,-6 1-5-16,0 2 1 0,-3 0 0 0,-1-2-1 0,-3-1-1 0,-3 1 1 0,1-1-2 16,0-2 2-16,2 2-2 0,0-1 0 15,0 0 1-15,0-5-1 0,0-1-1 16,2 0-1-16,3-4 0 0,2-2 2 0,2-4-3 0,2-2 0 0,2-1 0 15,2-2 1-15,2-2-3 0,3-1 0 16,-2 1 0-16</inkml:trace>
  <inkml:trace contextRef="#ctx0" brushRef="#br0" timeOffset="3508.45">13368 6340 1269 0,'0'0'0'0,"0"0"0"0,0 0 0 15,0 0 80-15,-1 0 1 0,1 0 0 0,0 0 0 0,0 0-24 16,0 0 1-16,0 0 0 0,0 0 0 0,0 0-38 0,0 0 0 15,0 0 1-15,0 0 0 0,0 0-17 0,-5 2 1 0,5-2-1 0,-4 10 1 0,4-10-5 16,-11 12 0-16,11-12 0 0,-13 23 1 16,11-9-1-16,0 2 0 0,1 2 0 0,-2 2 1 0,2 0 0 15,-2 2 0 1,1-1 1-16,1-1 0 0,0-2 3 0,1-3 1 0,2 1 0 16,3-3-1-16,2-1 5 0,1-1 2 15,0 0-1-15,1-2 0 0,1 0 0 0,-2 0 2 16,3-5-1-16,2 0 0 0,1-2-2 0,0 1 0 0,0-3 1 0,-2-3 0 15,-1-1-3-15,-1-2 1 0,0-3 0 0,0-3 0 0,-2-1-3 16,1-5 2-16,-2 0-1 0,-2 1 1 0,-2-1 3 16,-2-3 1-16,-1 2 1 15,-1-2-1-15,-3 1 0 0,-2-2 2 0,-1 4-2 0,-3-3 2 0,-1 2-1 0,-1 1 1 16,-2 2-1-16,-3 4 0 0,-3 6 4 0,1 3 0 16,-2 5 0-16,-2 2 0 0,0-1-1 0,-3 5-1 0,6 0 1 15</inkml:trace>
  <inkml:trace contextRef="#ctx0" brushRef="#br0" timeOffset="4162.31">14100 5838 1721 0,'2'4'0'0,"-2"-4"0"0,8 6 0 0,-8-6 76 0,6 6 2 15,-6-6-2-15,5 11 1 0,-5-11-52 0,10 17 1 0,-10-17 0 16,10 21 0-16,-10-21-17 0,8 17-1 0,-8-17 1 16,3 17 2-1,-3-17-11-15,3 15 1 0,-3-15 0 0,3 18 0 16,-2-5-2-16,0 3 1 0,2 0 0 0,-3 2 0 0,2 6-1 15,-1 0 0-15,0 2-1 0,1 2 2 0,-1 3 0 0,-1 3 0 16,0 0 0-16,0-3 0 0,0 3 2 16,0 0 0-16,0-2-1 0,2 2 1 0,0-1 4 15,1 1-1-15,-1-3 1 0,-1-2 1 0,2 1 4 16,-1-4 1-16,1-2 1 0,0 0-1 0,-2-2 3 0,1-5 0 16,-1-2 0-16,-1 0 1 0,0-5 0 0,-1-2 1 0,2-2 0 0,1-4 0 15,-2-2-4-15,2 1 2 0,-2-1 0 0,3-3-1 0,-3 3-1 16,3-6-1-16,1-6 0 0,2-4 2 0,1-6-8 15,1-5 1-15,-1 1 0 16</inkml:trace>
  <inkml:trace contextRef="#ctx0" brushRef="#br0" timeOffset="4446.8">13821 6274 1897 0,'-7'-2'0'0,"7"2"0"0,-13 0 0 0,13 0 25 15,4-3 1-15,-4 3-1 0,12 3 1 16,-12-3 28-16,21 3 0 0,-21-3 0 0,25 2 1 0,-11-2-33 16,1 0 1-16,5 0-1 0,-2 0 1 0,6-2-12 15,-4 1 1-15,4-1-1 0,1-2 2 0,1-3-3 0,-1-1 0 0,0 2 0 16,4-1 0-16,2 1-2 0,1-2 0 0,0 0 0 15,-1-1 1-15,0-2-3 0,1-1 2 16,-1 2-1-16,2-5 1 0,2 2-5 0,0 0 2 16,-1-1-2-16</inkml:trace>
  <inkml:trace contextRef="#ctx0" brushRef="#br0" timeOffset="5228.91">14975 6688 1369 0,'1'-1'0'16,"-1"1"0"-16,-1-4 0 0,1 4 40 0,-4-3 0 0,4 3 1 0,-2-6-1 16,2 6 5-16,0-9 1 0,0 9-1 15,2-13 1-15,-2 13-18 0,5-22 0 0,-3 10 0 0,-1-2 1 16,-1-2-16-16,0 1 0 0,0-2 1 15,-1-4-1-15,1-1-6 0,0 0 1 0,0-5-1 0,0-2 1 16,1-2 0-16,2-2 0 0,3-2 0 0,1-2 1 16,1-3 4-16,5-3 2 0,-4-3 0 15,1 5-1-15,0 1 6 0,0 1 2 0,2-2-1 16,2 0 0-16,4-2 2 0,-2 0-1 0,1 2 1 16,-1 4 0-16,1 2 2 0,1 4 1 0,3 4-2 0,0 2 2 0,0 1-2 15,0 3 0-15,-1 3 1 0,2 1 0 16,-4 2-4-16,2 2 0 0,1 3 1 15,1 1 0-15,0 3-5 0,1 0 0 0,-2 0 0 0,1 3 0 16,2 3-4-16,1 3 2 0,-3-1-2 0,-2 5 2 16,0-1-2-16,-5 3 1 0,0 2-1 0,-1 3 1 0,-1-1-3 15,-1 3 1-15,-3 2-1 0,-1-3 2 16,-4 4-4-16,1-4 1 0,-3 2-1 0,0 4 1 16,-2-2-2-16,-2 2 0 0,-2 0-1 0,0-2 2 0,0 1-3 15,-2-2 1-15,-4-1-2 0,-2 0 2 0,-6-2-2 16,-3 0-1-16,-3-2 1 0,-1 2 0 0,-5-2 0 15,-2 1 0-15,-1-1 0 0,-2-1 0 0,-4 1 1 0,-3-4 0 0,-2 0-1 0,4 0 2 16,-1 0-1-16,2 2 0 0,2-5 1 16,6 1 0-16,7-2-1 0,4-4 2 0,6-1-1 15,1-1 1-15,4 1-1 0,4-4-1 0,5 4 1 0,-7-5 1 0,7 5-6 16,0-3 0-16,0 3 1 0</inkml:trace>
  <inkml:trace contextRef="#ctx0" brushRef="#br0" timeOffset="5590.9">15654 6346 2048 0,'-1'0'0'0,"1"0"0"0,-4-4 0 0,4 4 34 0,-7-2 1 15,7 2 0-15,-7 0 1 16,7 0-7-16,-2 0 0 0,2 0 0 0,-1 0 2 16,1 0-15-16,-2 0 1 0,2 0 0 0,-4 0 0 0,4 0-14 15,-7 0 1-15,7 0-1 0,-10 0 2 0,10 0-5 0,-4 0 0 0,4 0 0 16</inkml:trace>
  <inkml:trace contextRef="#ctx0" brushRef="#br0" timeOffset="6450.3">16399 6025 1670 0,'1'-1'0'0,"-1"1"0"0,0 0 0 0,0 0 2 0,-4 0 0 0,4 0 0 0,-3-3 0 16,3 3 3-16,0 0 0 0,0 0 1 0,-1-1 0 16,1 1 0-16,-3 0 1 0,3 0 0 15,-3-3 1-15,3 3-6 0,-4-2 1 0,4 2 0 16,-11-4 0-16,11 4-2 0,-22-3 1 0,22 3 1 0,-25 1-1 16,25-1 7-16,-20 8 1 0,20-8-1 0,-22 11 1 0,6-4 7 31,0 1 1-31,0 4 0 0,2-1 0 0,2 5 3 0,-1 1 0 15,0 1 1-15,2 0 0 0,3-2-7 0,1 2 0 16,1-1 0-16,1 0 1 0,1-2-6 0,1-2 0 0,1 0 0 16,1-1 1-16,0-6-6 0,-1 1 0 0,2-2 1 15,2-1-1-15,-2-4-2 0,2 9 0 0,-2-9 0 0,3 7 1 0,-3-7-1 16,6 7 1-16,-6-7-1 0,5 4 0 0,-5-4 3 0,7 2-1 16,0-4 1-16,2-3 0 15,0-1 0-15,1-3 1 0,1-2 0 16,2-1 1-16,1-1-2 0,0-1 1 0,0 0 0 15,0 0 0-15,1-5-2 0,1 1 2 0,-2 1 0 0,-2 2 0 0,-1 3-2 16,-1-1 1-16,0 2-1 16,0 4 2-16,-2 1-1 0,-1 3-1 0,-1-1 1 15,-2 3 0-15,-4 1 0 0,5 0 1 0,-5 0 0 0,6-2 1 0,-6 2-2 16,6 0 2-16,-6 0 0 0,7 2 0 0,-2 3 0 0,1-1 0 16,-2 4-1-16,0-2 2 15,0 1-1-15,1-1 1 0,-1 6 0 0,0 1 0 0,0 5-2 16,-1 3 1-16,-2-1 0 0,1 0 0 15,-1-1-2-15,-1 0 1 0,-1-3 0 0,-1 3 1 16,1 1-2-16,-2 2 2 0,2 1-1 0,1-3 1 0,0-2-2 16,0 2 2-16,0-2 0 0,0 0 0 15,0 4 1-15,1 3 0 0,1-3 0 0,-2-4 0 0,-3-2 1 0,-1-3 0 16,-1 1 0-16,1-1 1 0,-1-1 1 16,-1 1-1-16,0-4 0 0,1-1 0 0,1-3 3 0,1-3-1 0,3-2 1 15,-9 4 0-15,2-1 5 16,0-1 2-16,-1 0-1 0,-2 0 0 0,-1-2-2 15,0-2 0-15,0-1 0 0,0-1 1 0,-1-2-2 0,1-1 0 16,0-2-1-16,1 0 1 0,2-1-7 0,2-1 0 0,1 1 1 16,-1 3 0-16,1-2-8 0,0 3 2 0,4 1-2 0,1 1 2 15,1-4-5-15,4 2 1 0,1-5-1 16</inkml:trace>
  <inkml:trace contextRef="#ctx0" brushRef="#br0" timeOffset="6716.6">17049 6198 1771 0,'-6'2'0'0,"6"-2"0"16,-10 3 0-16,10-3 17 0,-1-2 0 0,1 2 0 0,6 6 0 0,-6-6 15 0,14 14 2 15,-14-14 0-15,8 14-1 0,-8-14 1 0,3 9 1 0,-3-9 0 16,0 7-1-16,0-7-19 0,-2 2 1 0,2-2-1 16,-2 0 1-16,2 0-7 0,-3-2 1 0,3 2-1 15,-6-8 1-15,6 8-8 0,-11-23 2 0,5 7-2 0</inkml:trace>
  <inkml:trace contextRef="#ctx0" brushRef="#br0" timeOffset="7566.07">17295 5349 1771 0,'1'1'0'0,"-1"-1"0"0,6 12 0 0,-6-12 9 15,5 9 0-15,-5-9 0 0,5 13 0 0,-5-13 9 16,1 11 1-16,-1-11 0 0,-1 16 1 0,1-3-8 0,0 1 0 16,-2 2 1-16,1-3 0 15,-1-4-10-15,2 3 1 0,0 1-1 0,0-4 1 0,0 1-2 16,0-1 0-16,0 3 0 0,0 3 0 0,-1 1 7 0,0 0 0 16,1 2 0-16,0-3 0 0,-2 1 12 0,2 2-1 15,2 2 0-15,-1 0 0 0,-1 2 7 16,-1 0 0-16,-1 3 0 0,2 0 0 0,0-1 1 0,-1 2 1 15,1 2-1-15,1-1 1 0,1-2-3 0,-2-1 1 0,0 2-1 0,0 0 1 16,0-1-5-16,0 1 1 0,0 1-1 16,0 0 2-16,0 2-7 0,-2-5 1 15,2 2-2-15,0-1 2 0,0-3-2 0,0-1 0 0,2 0-1 0,-1 1 1 16,0-4-5-16,1-1 2 0,1 0-2 0,-1-2 1 0,1-1 1 0,1 2 0 16,2-2 1-16,-2 2-1 15,-2-4-2-15,-2 1 2 16,1-2-2-16,0 0 1 0,2-2-2 0,-1 0 2 0,-1-5-1 15,0-2 0-15,-1-2-1 0,3 4 0 0,-3-4 0 16,2 3 1-16,-2-3-2 0,0 2 2 0,0-2-1 16,1 0 0-16,-1 0-1 0,6-2 1 0,-6 2-1 0,5-7 1 15,-1 1 0-15,5-6 1 0,-1-1-1 16,-1-1 2-16,-1-2-1 0,-1-1 0 0,1 2 0 0,-2-1 0 0,0 1 0 16,0 0 0-16,2-1 0 15,1-1 0-15,1 0-1 0,1-1 0 0,-2-1 1 0,-2 1 0 0,1 1-1 16,-2 2 0-16,2-1 0 15,1 1 0-15,0 0-3 0,0-3 1 0,0 5 0 0,0-2-1 0,0 2-1 16,0 1 1-16,0 3 0 0,-2 0-1 0,1 5-1 0,-1 1 0 0,1 1 0 0,0 0 0 16,-1 0 0-1,1 2-1-15,-1 0 1 0,1 0-1 16,1 0 0-16,0 0-1 0,1 1 0 0,2 4 2 0,1 4-3 0,2 3 0 16,-1 1 1-16,0 3 0 0,-1-1-2 0,3 3 1 0,0 1 1 0,-2 0-1 15,-1-1-1 1,1 0 0-16,-1 2 0 0,1-2 2 0,2 0-2 0,0 4 0 15,-3-4 0-15,-1 1 1 0,-1-2 0 0,-2-2 1 16,-2 3-1-16,-1 0 1 0,-1-1 2 0,0 0 0 0,-2 0 1 0,1-1 0 0,-2-1-2 16,-2 1 2-16,4-5-2 15</inkml:trace>
  <inkml:trace contextRef="#ctx0" brushRef="#br0" timeOffset="9850.62">10471 4674 1859 0,'-4'6'0'0,"4"-6"0"0,-7 16 0 15,7-16 46-15,-4-3 0 0,4 3 0 0,-6 13 0 16,2 3 18-16,-2 5 0 0,2-1 0 0,1 5 1 0,3 1-23 15,0 4-1-15,-1 1 1 0,1 0 0 0,-3 0-26 16,0 0 1-16,1 3 0 0,0-3-1 0,-2 4-5 0,4 2 0 16,-3 3 0-16,-1 4 0 0,-2 8-4 0,-1 3 1 0,-1 7-2 15,0 7 2-15,-4 5-1 0,0 7 1 0,-1 8-1 0,2 0 1 16,-1 7 3-16,2-2 1 16,0-1 0-16,0-1 1 15,-2-2-1-15,0-1 2 0,3-4-2 0,0-1 1 16,4-2 1-16,0-3-1 0,-3 0 1 0,3-1-1 15,-5 1-2-15,-1 2 1 0,-1-2-1 0,0 0 0 16,1 2-1-16,-3-4 0 0,1-3 0 0,0-5 2 0,2-5-4 16,2-2 1-16,-1-6-1 0,-3-8 1 0,2-5 2 15,3-6 0-15,-1-2-1 0,4-5 1 0,0-5 5 16,3-4 0-16,2-7-1 0,0-2 1 0,-2-5 0 0,4-3-1 0,-2-4 1 0,1 3 0 0,-1-3-2 0,0 3 2 16,0-3 0-1,6 0 0-15,-6 0-3 0,4-3 0 0,1 2 1 0,5-1-1 0,4 1-1 16,3-2 0-16,0 3-1 15,4-2 2-15,0 1-3 0,1-1 1 16,5 1-1-16,0 0 1 0,6-1-1 0,2 2 0 0,1-2 0 16,0 1 1-16,2-1-1 0,4 1 1 0,4 1 0 15,3-4 0-15,10 1-2 0,3 1 0 0,6-5 0 0,1 1 1 0,4-1-3 0,4 0 0 0,3-1 0 16,2-1 0-16,3-3 1 0,3-1 0 16,0 1 0-16,6-2 1 15,-2 1-2-15,3 0 1 0,2 0-2 16,1-2 2-16,-1-1-1 0,1-2 1 0,3 1 0 15,8 0-1-15,0-1 1 0,5 2 0 0,0-2 0 0,6 1 0 16,3 3-1-16,-2 2 0 0,2-1 0 16,0 0 1-16,2-1-2 0,-2 0-1 0,1 3 1 0,3 2-1 0,3 3 0 0,0 1 1 15,-1-1-1-15,-1 3 1 0,1 0-3 16,-2 0 2-16,0 1-2 0,-1-2 2 0,-3 1-2 16,-3-1 1-16,3 2 0 0,1-3 0 0,1 1 0 0,2 0 0 0,-1 1-1 0,-2-2 2 15,0 1-2-15,1-1 2 0,-6 1-2 0,-2 0 2 16,-1 2 0-16,0-4 1 0,-6 2-1 15,-1 1 2-15,-5 0-1 16,-5-2-1-16,0 1 1 0,-2 0 1 0,-5 1-1 0,-1-2 1 0,-5 1 0 16,1 0 0-16,-5 2-3 0,-2 2 2 0,-4-4-1 0,-2 1 1 15,-2 1-3-15,-2-2 2 16,-3 1-1-16,0 3 1 0,0-2-1 0,2 2 2 0,-3 0-2 16,-5 2 2-16,-1 0-1 0,-1 3-1 0,-3-1 1 0,-5 1 0 15,-3-1-2-15,-3 0 2 0,-2 1-2 0,-1 4 2 16,-3-3-2-16,-1 2 1 0,-3-1-1 15,-3-2 0-15,-3 0 1 0,1-1-1 0,-4 1 0 16,-1-2 1-16,-1 1-2 0,-3-2 1 0,-1 1 0 16,-4-2 0-16,-2 0-1 0,-3 1 2 0,-1 0-1 15,-1-2 0-15,-9 0 0 0,7 0 0 0,-7 0 0 16,2 0 1-16,-2 0-2 0,3 0 0 0,-3 0 0 16,3 0 1-16,-3 0-1 0,1 0 0 0,-1 0 0 15,0 0 1-15,0 0-2 0,0 0 1 0,0 0 0 0,0 0 0 0,0 0 0 16,0-4 0-16,0 4-1 0,0-3 1 0,0 3-1 15,0-7 0-15,2-3 1 0,2-5 0 0,3-1-1 0,1-9 1 16,1 0-1-16,-2 1 2 0,0-8-2 0,-2 3 1 16,2-7-1-16,0-4 1 0,0-6-1 0,-1-4 1 15,1-4-1-15,0-2 0 0,-2-4-1 0,2-2 1 0,0-2-1 16,0-6 1-16,0-4-1 0,0 0 0 0,2-2 0 16,-1-1 0-16,0 2-1 0,1-2 1 0,-1-2-1 15,-2-3 1-15,-1-2-2 0,0-3-1 0,-1 3 1 0,0 1 1 16,0 2-6-16,0 2 2 0,1 1-1 0,-1 1 0 15,0 0-3-15,0 1 0 0,0 5 0 0,1 1 2 16,-3 2-4-16,1 5 3 0,1-1-3 0,1 4 2 0,-1-1 0 16,0 4 0-16,0 3 0 0,0 1 2 0,0 1-2 15,1 1 0 1,-1 2 0-16,-1 6 1 0,-3 5 1 16,-2 4 0-16,1 3 1 0,1 0 0 0,1 1-1 0,1 4 2 15,-4-1-1-15,-1 2 0 0,1-1 1 0,-3 3-1 16,1 4 1-16,0 3 0 0,0 1 1 0,-2 5-1 0,1 1 1 0,-1 0 0 15,1 4 0-15,-1 1-1 16,0 0 1-16,2 2 0 0,4 2 1 0,-10-7 0 0,5 5-1 16,-1-1 1-16,6 3 0 0,-8-4 0 0,2 2 0 15,1 2 1-15,-4-3 0 0,1 3-1 0,-2 0 1 0,-1-1 0 0,1-2 0 0,0 0-1 16,-2 2 1-16,-4 1 1 16,-2 0-1-16,-3 0-1 0,-1 0 1 15,0 0 0-15,-2-1 0 0,-1 0 0 0,-1 1-1 16,0 0 2-16,-2 0 0 0,-3 0 0 0,-1 1 0 0,-1 1 0 0,-2 4-2 0,-3-2 2 0,-3-1 0 31,-2 3 0-31,-2-4 0 0,-2 2 0 0,-2-1 0 0,-1-1 0 16,-2 2-1-16,-3-1 2 0,-1-2-1 0,-1 4 1 15,0-2 0-15,-2 1 0 0,-2 0 0 0,-2 1 0 0,-6-1 0 16,-2 1 1-16,-2-1-1 0,-2 1 2 16,-2-4-2-16,2 1 1 0,-2-1 0 0,-1 1 0 0,-4 1 0 15,1-2 0-15,0 2 0 0,-1 0 2 0,-2-2-2 16,-1 1 1-16,1 1-1 0,2 0 1 0,-4-1 1 0,1 0-1 15,-3 3 0-15,0-1 0 0,-3 2 0 0,0 3 1 0,0-2-1 16,1-1 1-16,0 2 0 16,-2-2 0-16,0 1-1 0,0-3 2 0,-1 1-2 15,-2-2 0-15,2 1 0 0,6-2 2 0,5-1-2 0,-1 2 1 0,3 2 0 0,-2-1 0 16,2 1-1-16,2-1 0 16,3 3 1-16,1-3 0 0,2 1-2 0,-2 0 0 15,3 1 0-15,2 2 0 0,1 1 1 0,1 0-1 16,-3-1 0-16,0 0 1 0,0 0-1 0,0 0 0 15,-2-1 0-15,0 0 1 0,1-1-1 0,0-2 0 0,2 1 0 16,1-1 0-16,2 2-1 0,2 0 1 0,4-3 0 16,3 0 0-16,1 3-1 0,-3 0 2 0,2 2-2 0,1 0 1 15,1 1-1-15,2 1 0 0,-3-1 0 16,5 0 1-16,-1-2-1 0,2-1 0 0,-5 2 0 16,2 3 1-16,1-2-1 0,2 0 0 0,1 0 0 0,0-3 1 15,-1 1-1-15,2-2 1 0,-1 1-1 0,5 2 1 0,-2 0-1 0,4 1 1 16,-3-2-1-16,0 2 2 0,-1 1-2 0,0 2 1 15,0-2-1-15,3 2 1 0,1-1-1 0,1 2 1 0,-1-1 0 16,0-3 0-16,0 2-1 0,2-2 1 0,-2 0-1 16,0 0 1-16,0-3-1 0,0 0 0 0,0 0 0 15,3 1 1-15,-1-4-1 16,0 3 0-16,1 0 0 0,2 1 2 0,-3 2-2 16,3 0 0-16,-4 0 0 0,2-1 1 0,3 1-1 15,-2 0 0-15,-1-1 0 0,0 2 1 0,1-1-1 0,0 3 0 16,-1-4 0-16,4 1 1 15,0 2-1-15,5-2 0 0,-7 0 0 0,1 1 0 0,-3-4 0 16,-2 3 0-16,2-2 0 0,3-1 0 0,4-1-1 16,1 2 0-16,0-3 0 0,-1 0 1 0,0-3-3 0,0-1 2 0,0 1-1 15,-1 2 1-15,3 1-4 0,0 1 1 0,2 1-1 16,3 1 2-16,1 2-5 0,5 0 0 0,-3 3 0 0</inkml:trace>
  <inkml:trace contextRef="#ctx0" brushRef="#br0" timeOffset="27717.4">5099 6625 1218 0,'3'-10'0'16,"-3"10"0"-16,6-16 0 0,-6 16 9 0,4-12 1 0,-4 12-1 0,11-25 1 0,2 3 16 15,2-2 1-15,2-1-1 0,1 0 1 0,0 2-5 16,2 0 2-16,-2-1-2 0,1 1 2 0,0 2-4 0,-1 0 0 15,1 2 0-15,1-6 2 0,1 3-12 0,-2 0 0 16,5 0 0 0,4-1 1-16,4 1 2 0,5-6 0 0,0 6-1 0,5 0 2 0,6 0-1 0,3-1 2 15,5 1 0-15,3 2-1 16,3-1 10-16,3 3-1 0,-1 3 1 0,-1 2 1 0,-3 4 3 16,-1 2 0-16,-3 4 0 0,0 2 0 0,-4 5-2 0,-3-1 1 0,-1 4-2 15,-1 3 2-15,-5 4-2 0,-3 1 1 16,1 2-2-1,-1 4 2-15,2 6-8 0,-2 1 1 0,0 4 0 0,-1 4 0 16,-3 6-3-16,0 3 1 0,0 5-1 0,0-1 1 0,-2 0-5 16,3 7 0-16,-3-5 1 0,-5 1-1 0,-5-6-3 0,-5-2 1 0,-1 2 0 15,-3-3 0-15,-3-3-4 0,-4-2 1 0,-2-7-2 0,-3 0 2 16,-4-3-3-16,-3-2 1 0,0 0-1 16,-1-1 1-16,-4-2-3 0,-2-1 1 0,-4 1 0 0,-2-3 0 15,-3 2-2 1,0 0 1-16,-5 3 1 0,-2 1-1 0,-2 4-1 0,-2-3 1 15,-1 2-1-15,-4-3 2 0,1 4-2 0,-3-3 0 16,-2 1 0-16,0-2 1 0,-3 0-1 0,0 0 0 16,0 1 1-16,-1-2-1 0,2-4 0 0,-3 2 0 0,0-1 0 15,-2-1 0-15,-2-5-1 0,-2-1 1 16,1-3 0-16,0-3 1 0,0-3-2 0,-1-4 0 0,-3-4 0 16,0-3 0-16,-3-4 0 0,-3-1 0 0,1-6 0 0,-2-2 0 15,-5-4-2-15,0-3 2 0,1-8 0 16,-2-5 0-16,6-5-1 0,-2-6 1 0,8-4 0 0,5-2 0 0,7-5-1 15,4-2 1-15,6 0 0 0,6 3 0 0,6 1 0 16,4 0 0-16,8 0 0 0,9 7 0 0,6-4 0 16,6 4 0-16,12-4 0 0,9 0 0 0,10-2 1 0,8-4 0 0,11 1 1 31,4 3-1-31,10 0 0 0,3 1 1 0,2 0 0 0</inkml:trace>
  <inkml:trace contextRef="#ctx0" brushRef="#br0" timeOffset="36468.11">4964 5124 489 0,'-2'-1'0'0,"2"1"0"0,0 1 0 0,0-1 11 0,-2 1 0 0,2-1 0 16,-2-2 2-16,2 2 43 0,-3-7 0 0,3 7 0 0,-5-11 0 15,5 11-8-15,-2-20 1 0,-2 9-1 16,1-5 1-16,2-2 1 0,1-2-1 0,-1 2 0 16,-2-4 1-16,3 1-13 0,3-1 0 0,-1 0 0 0,5-2 1 15,-1 1-11-15,2 3 1 0,2-2-1 0,0 0 1 16,0 3 5-16,4 1 0 0,4 0 1 0,0-1 0 0,2 0-5 16,2 1 1-1,2 3-1-15,2-1 2 0,4 3-3 0,-2 1 1 16,1 6-1-16,2-1 1 0,-3 5-3 0,1 4 0 0,2-2-1 0,-2 0 1 15,3 0-2-15,0 0 1 0,0 0-1 0,3 0 1 16,4 0-6-16,-1 0 1 0,0 0 0 16,0 0 1-16,4 0-11 0,0 0 0 0,-5 2 0 15,4 3 1-15,1 1-3 0,-3 0 0 0,-1 4 0 16,-4 2 1-16,-4 3-4 0,-2 3 1 0,-2 5-1 0,-2-4 2 0,-4 3 1 0,-2 1 0 16,0 2 0-1,0 0 0-15,-4 3-3 0,4 0 1 0,-1-2-1 0,4-4 1 16,0-4 2-16,4-3 0 0,-1 0 0 0,4-5 0 0,0-1 0 15,3-1 3-15,-3 0-2 0,-3-2 1 16,-2 2-1-16,-3 0 1 0,0 2-1 0,-4 3 1 0,0 0-2 0,-4-1 1 16,-5 3 0-1,-3 3 0-15,-1 6-2 0,-3 3 2 0,-3 3 0 0,2 1 0 16,-3 2-3-16,-2 0 1 0,-2 0-1 0,-2-2 1 0,-4-1 0 16,-4 0 0-16,-2-1-1 0,-3 0 1 0,-5 2-1 0,-3 0 0 15,-3-2 0-15,1-2 1 16,-3 0 0-16,-2-2-1 0,0-3 1 0,2-1 0 0,2 1-2 15,-2 0 2-15,-2-4 0 0,2-1 0 0,-1-1-2 0,0-2 1 16,-1-5-1-16,0 0 2 0,-2-1-1 16,1-2-1-16,-3 0 1 0,0-4 0 0,-4-1-2 15,-2 1 2-15,-2-1-1 0,2-1 1 0,-2 0-3 0,0 0 2 0,1-1-1 0,-2-2 1 16,0 1-1-16,-4-5 2 0,8 1-2 16,1-4 2-16,4-4-3 0,1 0 1 15,6-4-1-15,-1-3 0 0,7-4 0 0,-4-2-1 0,7-1 0 16,4-6 0-16,5-4-2 0,0-2 2 0,3-3-1 15,3-1 0-15,0-3-1 0,1-2 0 0,4 2 0 0,1 2 0 0,5 2-1 0,0 1 1 16,1 3-1-16,5 2 1 0,5 2-3 0,-1 1 2 16,8 3-1-16,1 0 1 15,9-2-3-15,2 2 2 0,5 3-1 0,-2-1 1 0,-1 2-2 16,6 2 1-16,0 0-1 16</inkml:trace>
  <inkml:trace contextRef="#ctx0" brushRef="#br0" timeOffset="37204.03">6444 4987 1922 0,'-5'-9'0'0,"5"9"0"0,-4-19 0 16,4 19 5-16,-4-15 2 0,4 15 0 0,4-21 0 0,6 7 13 0,3-3 1 0,1 0-1 0,2-1 2 15,5-4-7-15,-1 1 2 0,2-1 0 0,3-3 0 16,3-3-14-16,3 0 1 0,-2-3-1 0,4 0 0 0,0-5 6 16,2-2 0-16,3-5 0 0,0 1 1 31,1-3 3-31,1-4 0 0,3 5 1 0,4-4-1 0,4-1 4 16,4 1 0-16,-1 5 0 0,-2 2 1 0,0 1-2 0,-1 4 1 15,0 1 0-15,0 4 1 0,3 0-2 0,0 3-1 16,1 1 1-16,-4 1 1 0,-2-1-2 0,0 5 0 0,-1 0 0 15,-2 1 1-15,-3 1-4 0,-2 2 1 0,-2 3 0 0,-3 0 0 16,-4 5-9-16,-3-2-1 0,-2 6 0 0,-3-1 2 16,-6 1-5-16,-3-1 1 0,-1 5 0 0,-3-1 0 0,-4 1-3 15,0 2 0-15,-7 0-1 16</inkml:trace>
  <inkml:trace contextRef="#ctx0" brushRef="#br0" timeOffset="37538">7954 3430 1557 0,'23'-3'0'15,"-5"3"0"-15,-7 0 0 0,2 0 26 0,-2 3 0 16,6 0 0-16,6-2 0 0,11 2-5 0,4 2-1 15,2-1 0-15,-1 1 0 0,-2 2-12 0,-1-3 1 0,0 2 0 16,-2-1 0-16,-5-3-2 16,2 0 1-16,-6 1-1 0,-1-1 1 0,-3 0 5 15,-3 0-1-15,-4-2 0 0,-4 3 2 0,-1-1 9 0,0-2 1 16,-9 0 0-16,5 7-1 0,-5-1 0 0,0 1 0 0,-5 6 1 16,-4 8-1-16,-3 6-5 15,-4 8 1-15,0-1 0 0,-4 2 0 0,1-1-5 0,-5 1-1 16,1 5 1-16,1-1 0 0,1 7-2 15,-1-1 0-15,-1 1-1 0,4-4 2 0,-1-2-7 0,-1 0 2 0,3-5-1 0</inkml:trace>
  <inkml:trace contextRef="#ctx0" brushRef="#br0" timeOffset="39657.64">9155 3332 12 0,'0'0'0'0,"0"0"0"0,0 0 0 0,0 0 140 0,0 0 2 16,0 0-1-16,0 0 0 0,0 0-68 0,0 0 0 16,0 0 0-16,0 0 0 0,0 0-36 15,0 0 0-15,0 0 0 0,0 0 1 0,0 0-13 0,0 0 0 0,0 0-1 0,0 2 2 0,0-2-12 16,2 9-1-16,-2-9 1 16,5 16-1-16,-5-16-4 0,7 25 0 0,-7-10 0 15,1 1 1-15,0-4 6 0,2 0 0 0,-3 4-1 16,0-3 2-16,0 5 3 0,-3 0 0 0,3 1 1 15,0-3 0-15,-1 3 0 0,0 1 2 0,-2-3-1 0,1 0 1 16,0-1-3-16,0-1 1 0,-2 1 0 0,3-3 1 16,1-2-4-16,-3 0 0 0,1 1 0 0,-2-2 1 15,1-1-6-15,1 0 1 0,-1-1-1 16,2-2 1-16,1 2-2 0,0 0 1 0,-3-2 0 16,1 1 0-16,2-7 0 0,-2 5 0 0,2-5-1 15,-3 7 2-15,3-7-1 0,0 1 2 0,0-1-1 16,0 3 1-16,0-3 2 0,0 2 0 0,0-2 0 15,0-2 1-15,0 2 2 0,0-3 1 0,0 3 0 0,5-13 1 0,1-3-4 0,2-4 1 16,1-2 0-16,0 2 0 16,-2-1-1-16,2-1 1 0,1 0-1 0,2 0 1 0,-1-1-7 15,3 1 1-15,0-3-1 0,-1 3 0 16,-1-3 1-16,2 3-1 0,-2 1 0 0,0 3 1 0,2 3 2 0,-4 2 2 16,1 1-1-16,0 2 1 15,-5 3-5-15,-2 1 2 0,-4 6-2 0,4-8 1 0,-4 8-4 16,6-1 1-16,-6 1-1 0,4 0 2 0,-4 0-6 15,1 0 1-15,-1 0-1 0,3 4 2 0,-1 2-2 0,-1 3 0 16,2 3 0-16,-3 6 0 0,1 1 0 0,-1 6-1 0,-1 0 1 16,1-1-1-16,-4-2 1 0,2 3 0 15,-2 0 1-15,0-4 0 0,4 1-1 0,0-4 2 0,0 1-1 16,0-3 0-16,0-5 0 0,1 2 0 0,-1-3-1 0,0-4 2 0,-1-1 0 0,1-1-1 16,0-4 1-1,0 3 0-15,0-3-2 0,0 4 2 0,0-4-1 0,1 0 0 0,-1 0-1 16,10-3 1-1,-2-3-2-15,5-7 2 0,5-6-2 0,2-3 1 0,4-2-1 16,-1-5 2-16,1-1-2 0,0 2 1 0,0-2-1 0,1 4 1 0,-2 3-1 16,-2 3 1-16,0-1-1 15,-2 4 1-15,-3 2-1 0,-2 1 2 0,-1 3-1 16,-1 5 1-16,-2 1-2 0,-1 2 2 0,0 6 0 16,-4 2-1-16,-3 5 0 0,1 2 0 0,-3 3 1 15,0 7 0-15,0 10-2 0,-3 4 2 0,2 2-2 0,-2-2 2 0,0-1-2 16,-1-1 1-16,0-1-1 0,1-1 2 0,3-4-3 15,0 2 1-15,0-4-1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1T02:37:32.03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14795 6621 954 0,'1'0'0'0,"-1"0"0"0,7-3 0 15,-7 3 21-15,4 0-1 0,-4 0 0 0,17-5 0 16,-3 4 21-16,3-3-1 0,0 1 0 0,-5 1 1 16,2-1-16-16,-1 0-1 0,-1 2 1 0,0-2 1 0,-1 0-4 15,-4 0 1-15,2 0-1 0,4 1 2 0,2-2-15 16,1-1 1-16,-1-1-1 0,2 1 1 0,2 0-6 16,1 1 1-16,0-2-1 0,-1-1 2 15,1 1-4-15,1-2 1 0,2 1 0 0,1 4 0 16,0-3 9-16,1 2 1 0,0 1-1 0,-4 0 2 0,0 3 8 15,-1 1 0-15,-3 1 1 0,-2-2-1 0,-4-2 4 0,-1 1 1 16,0 1-1-16,-1-3 1 0,0 3-5 0,-2 0 1 31,1 0-1-31,2 0 1 0,3 0-7 0,-1 0 2 0,-1 0-1 16,-2 0 1-16,-2 0-5 0,0 0-1 0,-2 0 0 16,-1 0 2-16,-4 0-6 0,5-2 1 0,-5 2 0 15,2 0 0-15,-2 0-2 0,3-3 1 0,-3 3 0 16,2-1 1-16,-2 1-2 0,0 0 1 0,0 0-2 0,0 0 2 15,0 0-2-15,0-4 1 0,0 4-1 0,-2-3 1 16,2 3-1-16,-3-2-1 0,3 2 1 0,-11-3 1 0,1 2 0 16,-2 0 2-16,1 1-1 0,-3 0 1 0,3 0-5 0,1 1 0 15,0 3 1-15,-1-4-1 0,-3 0-3 0,0 0 0 16,1 0 0-16,-2 0 2 0,1 2-3 0,-6 2 1 16,2 0-1-16,0-1 1 0,-3-1-1 0,0-2 1 0,0 3-1 15,2-3 1-15,0-3-1 0,3 3 1 0,-1-2 0 16,0-1 1-16,0 2-1 0,3 1 0 0,0-3 0 15,3 2 0-15,1 1 0 0,1 0 1 0,-1 1 0 16,0 2 0-16,2-3-1 0,-1 1 0 0,1 0 0 16,0-1 0-16,1 0-1 15,1 0 1-15,6 0-1 0,-8 0 2 0,8 0-2 16,-7 0 0-16,7 0 0 0,0 0 0 0,0 0 0 0,-3 0 0 16,3 0 0-16,-3 0 0 0,3 0-2 0,-3 0 2 15,3 0-1-15,0 0 1 0,0 0-1 0,-1 0 0 16,1 0 0-16,-3-1 0 0,3 1-3 0,-1-1 2 0,1 1 0 15,-5-4 0-15,5 4-3 0,-5-4 2 0,5 4-1 16,-4-1 1-16,4 1-1 0,-9-4-1 0,9 4 1 16,-5-3 0-16,5 3 0 0,-4-2-1 0,4 2 1 0,-3 0-1 15,3 0 1-15,-2 0 0 0,2 0 1 0,0 0 0 16,0 0-1-16,0 0 1 0,0 0 0 0,-1-3 0 16,1 3 0-16,-1 0 0 0,1 0-1 0,0-2 2 15,0 2-1-15,-2-2 0 0,2 2 0 0,0-2 1 0,0 2 0 16,0-2-1-16,0 2 1 15,-1 0 0-15,1 0-2 0,-3-2 2 0,3 2 0 0,-3 0 0 16,3 0-1-16,-3-3 2 0,3 3-1 0,-2-2 1 0,2 2-1 0,-6 2 1 0,6-2-2 16,-10 3 2-16,3-3 0 0,-1 1 0 0,-1 0 0 15,0 1 0-15,-1 0 0 0,0 2 0 0,3 1-1 16,1-3 1 0,6-2 0-16,-4 1 0 0,4-1 0 0,-1 0 1 0,1 0-1 15,-4 0 1-15,4 0-1 0,-6 0 1 0,6 0-1 16,-4 0 1-16,4 0 0 0,-7 0 0 0,7 0 0 15,-6 0 0-15,6 0 0 0,-5 4 0 0,5-4 0 0,-6 2 0 16,6-2 0-16,-3 0 0 0,3 0 0 0,-1 4 0 16,1-4 0-16,-4 4 1 0,4-4-1 0,-3 3 0 0,3-3 0 0,-3 2 0 15,3-2 0-15,-4 3 0 0,4-3 0 0,-3 6 0 16,3-6 0-16,-3 2 0 0,3-2 0 16,-2 2 0-16,2-2 0 0,-3 3 0 0,3-3 0 15,-3 0 0-15,3 0 0 0,-3 0 0 0,3 0 0 0,0 0 0 16,0 0 0-16,0 0 0 0,0 0 0 0,0 0 0 15,0 0 0-15,0 0 0 0,0 0 0 0,0 0 1 0,0 0 0 0,0 0 0 16,0 0 0-16,0 0 0 0,0 0 2 0,0 0-1 16,0 0 0-16,4 0 0 0,-4 0-1 0,5 0 2 15,-5 0-2-15,2 0 1 0,-2 0 1 0,3 0 2 16,-3 0-2-16,3 0 2 0,-3 0 0 0,3 0 2 16,-3 0-1-16,1 0 0 0,-1 0-1 0,-1 0 1 15,1 0-1-15,-2 0 1 16,2 0-4-16,0 0 0 0,0 0 0 0,0 0 2 0,0 0-3 15,0 0 0-15,0 0 0 0,0 0 1 0,0 0-2 16,0 0 2-16,0 0-1 0,0 0 0 0,0 0-1 16,0 0 1-16,0 0 0 0,0 0 0 0,0 0 0 15,0 0 0-15,0 0 1 0,0 0-1 0,0 0-1 16,0 0 1-16,0 0 0 0,0 0 0 0,0 0-1 0,0 0 1 16,0 0 0-16,0 0 0 0,0 0-1 0,0 0 2 15,0 0-1-15,0 0 0 0,0 0-1 0,0 0 1 16,0 0 0-16,3 3 0 0,-3-3 0 0,3 1 0 15,-3-1 0-15,8 2 1 0,-2 1-1 0,1-3 1 16,3 0-1-16,1 0 1 0,1-3-1 0,1 2 2 16,-7 1-2-16,-1-1 1 0,-5 1-1 0,9-1 0 0,-9 1 0 0,4 0 1 0,-4 0-2 15,1 0 1-15,-1 0 0 0,3 0 0 16,-3 0-1 0,1 0 0-16,-1 0 0 0,0 0 1 0,0 0-1 0,0 0 0 15,0 0 0-15,0 0 0 0,0 0 0 0,0 0 0 16,0 0 0-16,-2 0 1 0,2 0-1 0,-6 0 0 15,-1 0 0-15,0 1 0 0,0 0 0 0,-1 0 0 16,-2 2 0-16,0-2 1 0,0 2 0 0,2 0 2 0,-2-1-2 0,0-2 1 16,2 1-2-16,-3 1 1 0,4-1-1 0,0 2 1 15,0-3-1-15,0 2 0 0,1-2 0 0,-1 2 0 16,3-1 0-16,-3 0 0 0,7-1 0 0,-7 3 0 0,7-3 0 16,-8 2 0-16,8-2 0 0,-4 4 0 0,4-4-1 15,-2 0 1-15,2 0-1 0,-4 0 1 0,4 0-1 0,-3 0 0 0,3 0 0 16,0 0 0-16,0 0-1 0,0 0 2 15,0 0-1-15,0 0 1 0,0 0-1 0,0 0 0 0,0 0 0 16,0 0 0-16,0 0-1 0,2 0 0 0,-2 0 0 16,7 0 1-16,-2-2 0 0,2 0 0 0,0 1 0 15,2 0 1-15,-1 1-1 0,0-4 1 0,2 1 0 16,-3 3 0-16,1-2 0 0,1-1 0 0,3 0 0 16,0 2 0-16,0-3-2 0,-1 3 2 0,-5 0 0 15,1-1 0-15,-3 1-1 0,2 1 1 0,-1 0-1 16,1-3 1-16,1 3-1 0,-3 0 0 0,2 0 0 15,-1-1 0-15,-1 1-2 0,2-1 2 0,1 0-1 0,0 1 1 16,0 0 0-16,0 0 0 0,0 0 0 0,0 0 1 16,0 0 0-16,0 0 0 0,0 0 0 0,0 0 0 15,0 0 0-15,0-3 1 0,-2 3 0 0,1 0 0 16,1 0 0-16,0 0 1 0,-1 0-1 16,-2 0 2-16,-4 0-2 0,10 0 0 0,-10 0 0 0,4 0 1 15,-4 0-2-15,5 0 1 0,-5 0-1 0,6 0 2 16,-6 0-2-16,3 0 0 0,-3 0 0 0,3 0 1 0,-3 0-1 0,2 0 1 15,-2 0-1-15,5 0 1 0,-5 0-1 0,1 0 1 16,-1 0 0-16,1 0 0 0,-1 0 0 0,2 0 2 16,-2 0-2-16,0 0 1 0,0 0 0 0,0 0 1 31,0 0-1-31,3 0 1 0,-3 0-1 0,2 0 2 0,5-4-2 16,2 1 1-16,0 0 3 0,4 0 0 0,9-6-1 0,-2 1 1 15,2 2 2-15,-2-1 0 0,2 1-1 0,1-1 1 16,-1 1 0-16,0-1 1 0,-1-1 0 0,3 1 0 0,-4-1 0 15,2 0 0-15,-4 0 0 0,2 0 0 0,-1 3-3 16,-1-1 0-16,2-1 0 0,0-1 1 0,-1 2-3 16,2 2 1-16,-6 0-1 0,1 2 1 0,-1-4-2 0,-1 3 0 15,-5 3 1-15,-4-4-1 0,4 2 0 0,-4 1 1 16,1 1-1-16,-1-3 1 0,1 3-2 0,-1 0 1 16,-5 0-1-16,5 0 2 0,-5 0-1 0,5 0 0 0,-5 0 1 15,4 0 0-15,-4 0 0 0,2 0 0 0,-2 0 0 16,0 0 0-16,0 0-1 0,0 0 2 0,0 0-1 15,-2 3 1-15,2-3-1 0,-9 4 2 0,-8 5-2 0,2-4 2 32,-4-1-1-32,3 0 0 0,0 1 0 0,-1-2 0 15,2 1 1-15,0-2-1 0,-2 1 1 0,2 1 1 0,-1-3-4 16,1 4 1-16,8-5-1 0,-2 3 0 0,1-2 0 16,0 2-1-16,2-1 0 0,0-2 0 0,1 2-1 0,1-1 2 15,4-1-2-15,-6 4 1 0,6-4-1 16,-4 2 1-16,4-2-1 0,-4 0 2 0,4 0-2 0,-3 2 0 15,3-2 0-15,0 0 1 0,0 0-2 0,0 0 1 16,0 0-1-16,10 2 2 0,-3 1-2 0,0-3 0 16,11 0 0-16,0 0 1 0,-1 0-1 0,0 0 0 0,4-3 0 15,-1 2 0-15,1-2 0 0,2 1 0 0,-4-1 0 16,0 1 0-16,-1 0 0 0,-2-2 0 0,0 3 0 0,1 0 0 0,-1-2 0 16,1 3 0-16,-4-2 0 0,1 0 0 0,0 1 0 15,0 0 0-15,-9 1 0 0,2 0 0 0,-3 0 0 16,1 0 0-16,-5 0 0 0,8 0 0 0,-8 0 0 15,8 0 0-15,-8 0 0 0,6 0 0 0,-6 0 0 16,6 0 0-16,-6 0 0 0,2 0 1 0,-2 0-1 0,3 0 0 16,-3 0 0-16,0 0 1 0,0 0-1 0,0 0 0 15,0 0 0 1,0 2 0-16,0-2 0 0,-8 4 0 0,-5 0 0 0,1 1 0 16,-2-1 0-16,0 1 0 0,1-3 0 0,1 0 0 15,0 1 0-15,1 0 0 0,6-2 0 0,-2 0 0 0,0 0 0 16,0 2 0-16,0-3 0 0,1 1 0 0,0 1 0 15,1-1 0-15,5-1 0 0,-9 2 0 0,9-2-1 16,-8 3 1-16,8-3 0 0,-6 0 0 0,6 0-1 0,-2 0 1 16,2 0-1-16,0 0 1 0,0 0-2 0,0 0 1 15,0 0 0-15,4 0 0 0,1-3-1 0,4 1 0 16,13-5-1-16,1 1 1 0,-5-1-1 0,1 2 1 16,-5 1-2-16,0-1 2 0,-3 1-1 0,2-2 0 15,1 2 1-15,0 1 0 0,0-2-2 0,1 1 2 0,-8 4-1 16,0-2 1-16,0 2-2 0,0-3 2 0,-1 2 0 15,-1-1-1-15,1 1-1 0,-2 1 1 0,-4 0-2 0,6 0 2 0,-6 0-2 16,5 0 2-16,-5 0 0 0,3 0-1 0,-3 0 1 0,3 0-1 16,-3 0 1-16,1 0 1 0,-1 0-2 0,0 3 2 15,-5 3-1 1,-4 1 1-16,1-3-1 0,-5 1 1 0,-2 1 0 16,1-1 0-16,-3 1 1 0,2-1 1 0,5-3 0 15,-4 2 0-15,3 2 0 0,0-4 0 0,5-1 0 16,-2 2 0-16,2-3 0 0,-2 1 0 0,2 1 0 15,1-1 1-15,-1 1-1 0,1-2 0 0,5 0 0 0,-9 3 0 0,9-3 0 16,-3 0 0-16,3 0 0 0,-4 0 0 0,4 0-1 16,-3 0 1-16,3 0 0 0,-1 0 0 0,1 0-2 15,6-3 1-15,10-2 0 0,0 0 0 0,2 0-1 16,0 0 0-16,0 1-1 0,-1-3 1 0,0 1-2 16,0-2 0-16,2 3 1 15,-2 0-1-15,2-1 0 0,1 3-1 0,-5-3 1 0,2 5 1 16,-1-4-1-16,-1 1 1 0,-10 4 0 0,1-3 0 15,0 2 2-15,-1 0 0 0,-5 1 0 0,7 0 0 0,-7 0 1 16,6 0 0-16,-6 0 0 0,3 0 0 0,-3 0 0 16,2 0 0-16,-2 0 0 0,0 0 0 0,0 0 0 15,0 0 1-15,-2 5-1 0,-5 0 1 0,-3-1-1 16,-4 3 1-16,-7 2-1 0,0 0 1 0,1 0-1 16,1-3 0-16,2 1 0 0,-3-2 1 0,2 2-1 0,0-4 0 15,-3 3 0-15,0 0 2 0,0-3-2 0,0 1 0 16,7-2 0-16,-4 1 0 0,4 1 0 0,-1-3 0 15,9 0 0-15,1 1 0 0,-1 0-2 0,0-2 2 0,6 0-1 16,-7 3 1-16,7-3-2 0,-5 0 0 0,5 0 0 16,0 0-1-16,0 0-1 0,0 0 0 0,0 0 1 15,3 0 0-15,2-3-3 0,5-2 2 0,15-4-2 0,-2 1 2 16,-1 2-1-16,0 0 2 0,-6 3-1 0,2-4 1 0,0 4 0 16,0-2 0-16,-1 1 1 0,-2 2 0 0,1-1 0 15,-1 2 0-15,0-2 1 0,1 1 0 0,-1 0-2 16,-1 1 1-16,-14 1-1 0,9 0 1 0,-9 0-1 15,8 0 1-15,-8 0-2 0,3 0 2 0,-3 0 0 0,2 0-1 0,-2 0 1 16,2 0 0-16,-2 0 0 0,0 0 1 0,-7 8-1 16,-3-2 1-16,-4 1 0 0,-1-1 1 0,-12 6-1 31,2-3 1-31,0 0-2 0,1 0 1 0,-18 6-2 0,7-4 2 16,0 1 0-16,5-3 1 0,6-3-1 0,-4 4 1 15,-1-3 0-15,-4 2 0 0,7-1 0 0,1 1 0 0,0-1 0 0,2 0 0 16,5-2 0-16,0 1 0 0,-2-1 0 15,1-2 0-15,5 1 0 0,0-2 1 0,1 1-1 0,1 0 0 16,12-4 0-16,-9 2 0 0,9-2-1 0,-5 2 1 16,5-2 0-16,-3 0 0 0,3 0-1 0,-3 0 0 15,3 0 0-15,0 0 0 0,0 0-2 0,3-3 1 16,14-6 0-16,1 1 0 0,3 2-1 0,4-2 1 0,3-1 0 16,0 1 1-16,0 0 0 0,0 1 0 0,1-1-1 15,-1 1 1-15,1 2-1 0,1-1 1 0,-5 0 0 16,1 2 0-16,-3-2 1 0,1 1 0 0,-8 1 0 15,2 1 0-15,-1 2 0 16,0 0 0-16,-10-1 0 0,1 2 0 0,2 0 0 0,-4 0 0 16,-1 0 0-16,1 0 0 0,-6 0 0 0,8 0 0 15,-8 0 0-15,6 0 1 0,-6 0-1 0,5 0 1 16,-5 0-1-16,3 0 1 0,-3 0 0 0,3 2 0 16,-3-2 0-16,1 2 1 0,-1-2-1 0,-1 3 0 0,-9 6 0 15,1-3 0-15,0 1-1 0,-2-2 1 0,-4 3-1 16,-1-2 1-16,-1 0-1 0,1-2 0 0,-4 1 0 15,1-3 1-15,-2 2-1 0,2-1 0 0,-3-1 0 0,2 2 0 16,0-1 0-16,0 1 0 0,5-2 0 0,1-2 0 16,-3 2-1-16,1-1 0 0,11-1 0 0,1 0 1 15,-3 1-2-15,2-1 1 0,5 0-2 0,-5 0 2 0,5 0 0 16,-6 0 1-16,6 0-1 0,-2 0 1 16,2 0-1-16,-3 0 1 0,3 0 0 0,1-1 0 0,5-2 0 0,1-1 0 15,37-14 0-15,-9 7 0 0,-1 0 0 0,-2 6 0 0,-17 0 0 16,6-2 1-16,-4 0-1 0,4-3 1 0,4 0 0 15,0 2 0-15,-1-1 1 0,0 3-1 0,-5-1 0 16,1 2 1-16,1 1-1 0,-3 2 0 0,-5-2 0 16,-1 2 2-16,0 1-3 0,-1 1 0 0,-11 0 0 15,5 0 1 1,-5 0-1-16,4 0 0 0,-4 0 0 0,3 0 0 16,-3 0-1-16,0 0 1 0,-1 7 0 0,-6 2 0 0,-6 2-1 0,-3 4-1 15,-25 14 1-15,6-9 0 0,4-4-2 0,1-2 1 16,0-4-1-16,-6 2 1 0,2-3 1 0,-6 0 0 15,-3 3 0-15,1 1 1 0,0-3-1 0,0 2 1 16,5-3 0-16,0 0 0 0,-1-1 0 0,2-1 0 0,10 0 0 16,-1-2 0-16,-4 2 0 0,-1 0 0 0,8-1 0 0,-1 0 1 0,2-2 0 15,2 1 0-15,6-1 0 0,0 1 1 0,-1-2-1 16,2 1 1-16,9-2-1 0,-1-2 0 16,1 2 0-16,0-1 1 0,5-1-1 0,-5 4 2 0,5-4-2 15,-4 0 0-15,4 0 0 0,-5 0 1 0,5 0-1 16,-2 0 0-16,2 0 0 0,0 0 2 0,0 0-1 0,2 0 0 15,17 0 0-15,-1-3 1 0,5-1 0 0,0-2 2 16,20-6-2-16,-7 3 1 0,-3-1 0 0,0 2-1 0,-16 4 1 16,4-4 0-16,0 2 0 0,4-2 1 0,0 0-1 15,0 0 1-15,-1 2-2 0,0 1 2 0,-10 1-2 16,1 1 2-16,1 1-2 0,-2-2 2 0,-14 4-2 31,8-3 1-31,-8 3 0 0,7-2-1 0,-7 2 0 0,3 0 1 16,-3 0-2-16,2 0 0 0,-2 0 1 0,0 0-1 0,0 0-1 15,0 0 0-15,0 0 0 0,-12 6 1 0,1 1-2 16,-7-1 2-16,-26 11-2 0,8-4 1 0,4-4-1 16,1 1 1-16,10-2-1 0,-7-1 1 0,-3-1-1 15,-1 1 0-15,-19 6 0 0,7-3 1 0,8 0-1 0,1 1 0 16,18-7 0-16,-2 1 0 0,-2 0-1 0,0 0 1 16,-3 2 0-16,2-1 0 0,-1 1-1 0,4-2 1 15,13-1 0-15,-1-4 0 0,1 1-1 0,1 0 1 0,5-1-1 0,-6 2 1 0,6-2-2 16,-5 0 2-16,5 0-1 0,0 0 1 15,0 0-1-15,0 0 1 0,0 0-1 0,4-4 1 16,3 1-1-16,-2 1 1 0,18-9 0 0,-4 2 0 0,4 0-1 16,-5 3 0-16,0-2 0 0,2 1 1 0,-4 1-4 15,3-1 1-15,2 3-1 0,-3-2 2 0,1 1-2 16,1 1-1-16,-3 1 1 16,-1-2-1-16,1 1-1 0,1 0 0 0,-7 3 0 15,2 0 1-15,0 1 0 0,-2-3 2 0,-11 3-1 16,5 0 1-16,-5 0 1 0,6 0 0 0,-6 0-1 0,3 0 1 15,-3 0 1-15,3 0 0 0,-3 0 0 16,0 0 0-16,0 0 0 0,0 0 1 0,-7 5-2 0,-3 2 2 16,-3-1-1-16,-1-1 1 0,-7 6 0 0,-4-2 0 15,1 0 0-15,1-3 0 0,-1 4 0 0,-1-4 0 0,0-1 1 0,-1 0 1 16,4 1-1-16,0-1 0 0,1 0-1 0,0-1 0 16,5 1 0-16,0 0 0 0,-1-2 0 0,3-1 0 15,7 0 0-15,1 0 0 0,1-2 0 0,-1 0 0 16,6 0 0-16,-8 0 0 0,8 0 0 0,-6 0 0 15,6 0 0-15,-3 0 0 0,3 0 0 0,-1 0 0 16,1 0 0-16,0 0 0 0,0 0 0 0,0 0 0 0,3-6 0 16,4 1 0-16,4-2-1 0,3 1 1 0,8-6 0 15,-1 2 0-15,-1 1-3 0,1 1 1 0,-4 1 0 16,1 1 0-16,-3-1-3 0,0 1 2 0,-2 2-2 16,0 1 2-16,1-2-2 15,-3 1 2-15,-6 4-1 0,1-2 0 0,0 0 0 0,-2 1-1 16,-4 1 1-16,7-1 0 0,-7 1 0 0,5-3-1 15,-5 3 1-15,4 0 1 0,-4 0-2 0,3 0 1 16,-3 0-1-16,2 0 2 0,-2 0-2 0,0 0 1 0,0 0-1 16,-2 3 2-16,2-3-2 0,-7 6 2 0,-9 3 0 15,-1 0-1-15,-1-1 2 0,-2 0 0 0,5-2 0 16,-5-2-1-16,3 2 1 0,1 0 0 0,-1-2 0 0,0 1 1 16,2-2-2-16,-4 1 1 0,14-2 0 0,-1-2 1 15,6 0-2-15,-8 3 1 16,8-3 0-16,-6 0 0 0,6 0-1 0,-5 0 1 0,5 0 0 0,-3 0 0 0,3 0-1 15,-3 0 1-15,3 0 0 0,-3 0 1 0,3 0-1 0,0 0 0 16,0 0 0-16,2-5 1 0,-2 5 0 16,4-7 1-16,4-2 0 0,2 3 0 0,0-2-1 0,0 1 0 15,-10 7 0-15,8-4 0 0,-8 4-2 0,10-6 1 16,-10 6 0 0,5-5 1-16,-5 5-3 0,9-2 1 0,-9 2 0 15,8-2 0-15,-8 2 0 0,9-4 1 0,-9 4-1 0,5 0 1 16,-5 0 1-16,6 0 1 0,-6 0-1 0,3 0 1 15,-3 0 0-15,2 0 0 0,-2 0 0 0,0 0 0 16,0 0 0-16,0 0 0 0,0 0 0 0,0 4 0 16,0-4 0-16,-5 4 0 0,-9 5 0 0,0-1 0 0,0-2 0 15,-4 1 0-15,4-1 0 0,0-2 0 0,1 1 0 16,2 2 0-16,0-5 0 0,1 5 0 0,0-3-1 0,0 1 1 0,10-5 0 16,-8 4 0-16,8-4-1 0,-7 2 1 0,7-2 0 15,-7 3 0-15,7-3 0 0,-6 2 0 0,6-2 0 16,-5 4 0-16,5-4 0 0,-4 2 0 0,4-2 0 15,-2 0 0-15,2 0-1 0,0 0 1 0,0 0 0 16,0-2 0-16,0 2 0 0,7-4 0 0,6-3 0 16,-1 0 0-16,1 2-2 0,0-1 2 0,-1-1 0 15,1 1 0-15,1-1-1 0,0 2 1 0,-7 4-1 16,0-3 1-16,0 1-1 0,0 0 0 0,0 1 0 16,0-1 1-16,-3 2-1 0,3 1 0 0,-7 0-1 15,7-3 2-15,-7 3-1 0,8-4 0 0,-8 4 0 0,6 0 0 0,-6 0-1 16,7 0 1-16,-7 0-2 0,0 0 2 0,0 0-1 15,0 0 1-15,0 0 0 0,-3 2 0 0,3-2 0 16,-11 5 1-16,-10 4 0 0,1-1 0 0,1 0 0 16,-1-2 0-16,8 1 0 0,-2-1 0 0,1 1 0 15,0-2 0-15,8-1 0 0,-2 1 1 0,0-4 1 16,0 2 0-16,7-3 0 0,-9 2 1 0,9-2-1 0,-7 3 0 16,7-3 0-16,-2 4 2 0,2-4-1 0,-3 2 0 15,3-2 1-15,0 0-1 0,0 0 1 0,0 0-1 16,0 0 0-16,4-5 2 0,3 3-3 0,-1 0 1 15,13-7 1-15,-1 3-1 0,1 1-2 0,-1 1 2 16,-4-1-1-16,0 1 0 0,0 0-1 0,0 1 0 16,-5 1 0-1,3 0 0-15,-1 1-1 0,0 0 2 0,-11 1-2 0,8 0 1 16,-8 0-1-16,9 0 0 0,-9 0 0 0,5 0 1 0,-5 0 0 16,6 0 0-16,-6 0 0 0,3 0 0 0,-3 0-1 15,2 2 1-15,-2-2-1 0,3 4 2 16,-3-4-2-16,2 4 0 0,-2 1 0 0,-2 2 1 0,1-3-1 15,-2 1 0-15,-4 4 0 0,0 0 0 0,0 0 0 16,-1-1 0-16,8-8 0 0,-9 8 0 0,9-8-1 0,-9 6 1 0,9-6 0 0,-9 4 0 16,9-4 0-16,-8 5 0 0,8-5 0 15,-4 4 0-15,4-4 0 0,-6 3 0 0,6-3 0 16,-3 1 0-16,3-1 0 0,-3 1 0 0,3-1 0 0,-2 0 0 16,2 0 0-16,-3 0 0 0,3 0 0 0,-3 0 0 15,3 0 0-15,-3 0 0 0,3 0 0 0,0 0 1 16,0 0-1-16,0 0 0 0,0 0 0 0,-1 0 0 15,1 0 0-15,-2 0 0 0,2 0 0 0,-2 4 0 0,2-4 0 16,-3 1 0-16,3-1 0 0,-11 8 0 0,5-1 0 16,1-3 0-1,-5 3 0-15,1 1 0 0,1-1 2 0,1-2 0 0,7-5 0 0,-7 2 1 0,7-2 5 16,-6 3 1-16,6-3-1 16,-1 4 1-16,1-4 3 0,-4 3 0 0,4-3 0 15,-3 1 1-15,3-1-7 0,-1 0 1 0,1 0 0 16,0 0 0-16,0 0-5 0,0 0 1 0,0 0 0 15,2 0 0-15,-2 0-2 0,3 0 1 0,-3 0 0 0,6-1 1 0,-6 1-3 16,5-3 0-16,-5 3 0 0,9-4 1 0,-9 4-1 16,8-1 0-16,-8 1 0 0,6 0 0 0,-6 0 0 0,5 0 0 15,-5 0 0-15,3 0 0 0,-3 0-1 0,3 0 1 16,-3 0 0-16,1 0 0 0,-1 0-1 0,0 1-1 0,0-1 1 16,-1 8 1-16,-2-3-1 0,-1 2 1 0,-7 3 0 15,1 0 0-15,-3-1-1 0,2-1 1 0,11-8 0 16,-8 5 0-16,8-5 0 0,-7 4 0 0,7-4 0 15,-6 3 0-15,6-3-1 0,-5 2 1 0,5-2-1 0,-3 3 1 16,3-3-2-16,-3 4 1 0,3-4-2 0,-3 0 2 0,3 0-2 16,-3 0 1-16,3 0-1 0,0 0 1 0,0 0-1 15,2-4 0-15,-2 4 0 0,7-8 1 0,-2 4-3 16,1 2 2-16,8-7 0 0,-4 2-1 0,1 1 2 16,0-2 1-1,-4 4 0-15,0 0 0 0,0 2-2 0,0-2 2 0,-1 1-1 16,-1 0 1-16,1 1-1 0,1 1-1 0,-7 1 1 0,5-3 1 0,-5 3-1 0,6-3 1 15,-6 3-2-15,4 0 2 0,-4 0-1 0,3 0 0 16,-3 0 0 0,3 0 0-16,-3 0 0 0,1 0 0 0,-1 0 0 0,-1 3-1 15,1-3 1-15,-7 3 0 0,-4 3 0 0,-1-2 1 0,3 1-3 16,-1 2 2-16,10-7 0 0,-8 4 0 0,2-3-1 16,0 0 2-16,1 2-1 0,-1-3 1 0,6 0 0 15,-8 2 0-15,8-2-1 0,-7 4 2 0,7-4-1 16,-6 3 0-16,6-3 0 0,-3 0 1 0,3 0-1 0,-1 0 1 15,1 0-1-15,-4 0 1 0,4 0-1 0,-3 0 1 16,3 0-1-16,0 0 1 0,0 0-2 0,0 0 1 16,0 0 0-16,0 0 1 0,0 0-1 0,0 0 0 15,0 0 0-15,4-3 1 0,-4 3-2 0,10-6 0 16,8-2 1-16,0 1 0 0,1 4-2 0,0-4 1 16,-1 2-1-16,0 1 1 0,-1-3-2 0,3 1 0 0,-5 1 0 15,2 1 0-15,-2-3 0 0,1 1-1 0,0 1 1 16,3-2 1-16,-4-1-1 15,2 2 1-15,-10 5-1 0,1-2 2 0,0-2 0 0,-2 1 0 16,0 1-1-16,-1 2 2 0,1-1 0 0,-1-2 0 16,-5 4 0-16,9-3 0 0,-9 3-1 0,8-3 1 15,-8 3-2-15,6 0 2 0,-6 0-1 0,3 0 0 0,-3 0-1 16,2 0 2-16,-2 0-2 0,0 0 1 0,0 0-1 16,0 3 1-16,0-3-1 0,-5 3 1 0,-4 3-2 0,-3 1 2 15,1-1 1-15,-1-1 0 0,5-1 0 0,0 0-1 16,0 1 1-16,1-2 1 0,-1 1 0 0,0-2 0 15,0 0 0-15,0 0 0 0,1 1 0 0,0-3 0 0,1 1 0 0,1 0 0 16,4-1 0-16,-7 4 0 0,7-4 0 0,-6 3 0 31,6-3 0-31,-6 1 1 0,6-1-1 0,-2 3 0 16,2-3 0-16,-3 0 2 0,3 0-2 0,-3 0 0 0,3 0 0 16,0 0 1-16,0 0-1 0,0 0 0 0,0 0 0 15,0 0 1-15,0 0-1 0,0 0 1 0,0 0 0 16,3 0 0-16,-3 0 0 0,3 0 2 0,-3 0-1 15,7 0 0-15,-7 0 1 0,4 0 1 0,-4 0-1 16,5 0 1-16,-5 0 0 0,6 0 2 0,-6 0-2 0,6-3 2 0,-6 3-2 16,7-1 1-16,-7 1-1 0,4 0 1 0,-4 0-2 15,4-3 0-15,-4 3 1 0,3 0 0 0,-3 0-3 0,3 0 1 16,-3 0-1-16,2 0 0 0,-2 0-1 0,3 0 0 16,-3 0 0-16,0 0 0 0,0 0-1 15,0 0 1-15,0 0 0 0,0 0 0 0,0 0-3 0,-3 0 2 16,-5 3 0-16,0 0 0 0,-4 0-2 0,0 1-1 15,5-1 1-15,-2-1 0 0,2 1-3 0,0 1 0 0,0-1 1 0,0-2-1 32,1 1-3-32,-1 1 1 0,7-3 0 0,-9 3 1 0,9-3 0 15,-8 4 1-15,8-4 1 0,-6 2-1 16,6-2 0-16,-3 0 2 0,3 0-1 0,-2 0 1 0,2 0 1 16,-3 0-1-16,3 0 1 0,0 0 1 0,0 0-1 0,0 0 2 15,5-2-1-15,4 2 1 0,-1-4 0 0,5 1 1 16,3-2-1-16,3 1 1 0,-5 1-2 0,1 1 2 0,0-2 0 15,1 0 0-15,1 1 0 0,-1-2 0 0,2 1 0 16,-1 0 0-16,1 2 0 0,-1-3 0 0,3 1 0 0,-1 0 0 16,2 1 0-16,-1-2 2 0,-2 1-1 0,0 0 0 15,0 2 2-15,-2-1 1 0,-8 3-1 0,0-3 0 16,1 2 2-16,-1 0 0 16,-2 0 1-16,-1 1 0 0,1-3 4 0,-2 2 0 0,-4 1 0 15,6 0 0-15,-6 0-3 0,5 0 1 0,-5 0-2 16,3 0 2-16,-3 0-3 0,3 0-1 0,-3 0 1 0,0 0 0 0,0 0-2 0,0 0 0 15,-6 4 0-15,-2-2 1 0,-3 2-1 0,-3 1 0 16,-10 3 1-16,-1-1-1 0,1 0-1 0,0 0 1 0,5-3-1 16,-1 1 0-16,2 1-1 0,0-2 0 0,3 1 0 15,-1 2 2-15,1-3-3 0,-1 1 1 0,5-1 0 16,0 1 0-16,1-4 0 0,1 2 0 0,9-3 0 16,-6 3 1-1,6-3-2-15,-6 2 1 0,6-2-1 0,-2 0 1 0,2 0-1 16,-3 0 0-16,3 0 0 0,-3 0 1 0,3 0-1 0,-3 0 0 15,3 0 0-15,0 2 1 0,0-2-1 0,6 0 1 16,11 0-1-16,-4-2 1 0,3 1 0 0,1 0 1 0,4-2-1 16,0 0 0-16,2 2 3 0,0-1 2 0,-1-2-2 15,-1 1 2-15,0 0 3 0,0 1 0 0,-3 1 0 16,2-5 0-16,-1 2 3 0,-1 1 1 0,-9 0-1 16,-1 0 1-16,2 1-4 0,-3-1 0 0,0 2 0 0,-4 1 0 15,-3 0-2-15,8-3 0 0,-8 3-1 0,6 0 1 0,-6 0-3 16,2 0 0-16,-2 0-1 0,0 0 2 0,0 0-2 15,0 0 1-15,0 0-1 0,-5-2 2 0,-1 2-2 16,-2 0 0-16,-19 2 1 0,2-2 0 0,0 3-1 16,1 0 1-16,-1 0-1 0,-1 1 2 0,-1 1-2 0,0-1 2 15,1 2-2-15,-1-4 1 0,1 2-1 0,-1 0-1 16,6 1 0 0,0-2 0-16,0 2 0 0,0 0-1 0,9-2 0 15,1-1 0-15,-3 2-1 0,3-1 0 0,11-3 0 16,-7 1 1-16,7-1-1 0,-6 3 0 0,6-3 0 15,-3 0 0-15,3 0 0 0,-1 0 0 0,1 0 0 16,0 0 0-16,0 0-1 0,0 0 1 0,7-2 0 16,4 1 0-16,4 0-1 0,5-4 0 0,6 1 0 0,0-4-1 15,-3 1 0-15,0 0 0 0,2-1 0 0,0 1 1 16,2 1-3-16,0-1 2 0,1 1-1 0,-1-2 0 0,0 0 2 0,-1 1 0 0,-4 1 0 16,2 1 0-1,0 0 0-15,-3 1 1 0,-4 1-1 0,1 1 1 0,-3 1-2 16,2-3 2-16,-10 2-1 0,0 1 1 0,0 1-1 15,-1-2 1-15,-6 2-1 0,8 0 1 0,-8 0-1 16,6 0 0-16,-6 0 0 0,2 0 1 0,-2 0-1 16,3 0-1-16,-3 0 1 0,0 0 0 15,0 0 0-15,0 0 0 0,0 0 0 0,-7 0 0 16,-3 0-1-16,-4 2 0 0,-15 2 1 0,1 0 0 0,2 1-1 16,0-2 0-16,-14 4-1 0,5 1 2 0,1-1-3 15,1-2 0-15,13-1 1 0,-6 2 0 0,-1-2-3 0,-1 3 0 16,-1 0 1-16,0 0-1 0,1-2 0 0,1 2 0 0,6-1-1 15,-1-2 2-15,1 1-3 0,0 2 1 0,7-5 0 16,1 2 1-16,1-1 2 0,-1-1 1 0,13-2-1 16,-8 4 1-16,8-4 1 0,-6 2 1 0,6-2 0 0,-3 0-1 0,3 0 1 15,-1 0 1-15,1 0-1 0,0 0 1 16,0 0-1-16,0 0 1 16,0 0 0-16,0-2 0 0,5 2 0 0,4-4 0 0,16-3 0 0,-1-1 0 0,1 3 0 15,-1-2 0-15,-1-1 0 0,0 2 0 0,1-1 0 0,-1 1 0 16,2-1 0-16,1 1 0 0,0-1 0 0,1 1 0 15,-1 1 0-15,-2-2 0 0,1 1 0 0,0 1 0 0,-1 1 0 16,-4 1 0-16,2-2-1 0,0 1 1 0,-2 1 0 16,-3 2 0-16,1-1 0 0,0-1 0 0,-1 2 0 15,-3-2 0-15,0 0 0 16,0 1 0-16,-9 1 0 16,1-1 0-16,0 1 0 0,-2 1 0 0,-4 0 0 0,7 0 0 15,-7 0-1-15,4 0 1 0,-4 0 0 0,0 0 0 0,0 0-1 16,0 0 1-16,0 0 0 0,-2 0 0 0,2 0-1 0,-11 0 1 15,-14 1-2-15,0 3 2 0,1 0-1 0,2 0 1 16,7 1 0-16,-2-2 0 0,1 1-1 0,1-1 1 16,8 0 0-16,0-3 0 0,0 3 0 0,0-3 0 0,7 0 0 15,-8 2 0-15,8-2-1 0,-9 4 1 0,9-4-1 16,-4 1 1-16,4-1-1 0,-4 0 1 0,4 0 0 16,0 0 0-16,0 0-1 0,0 0 1 0,7 2 0 15,3-2 0-15,5-2 0 0,3 1 0 0,9-4 0 0,-1 1 1 16,-1-2-1-16,-1-1 1 0,-1-1 0 0,0 1 0 0,1-1-1 15,0 0 1-15,1 1-1 0,0 2 1 0,0 0 2 0,0 1-1 32,-6 2 0-32,0-1 2 0,-1-1 0 0,-2 0 1 15,-9 2-1-15,0 2 2 0,0-3-2 0,0 2 2 16,-2-1-1-16,2 1 1 0,-7 1-2 0,7-2 1 0,-7 2-1 16,7 0 2-16,-7 0-4 0,4 0 2 0,-4 0-1 0,3 0 0 15,-3 0-2-15,3 0 2 0,-3 0-1 0,1 0 0 16,-1 0-1-16,-4 2 0 0,-14 7 1 0,-1-2-1 0,-2-2-1 15,0 1 0-15,-5 1 0 0,0-1 1 16,-1 1-1-16,1-5 0 0,8 1 0 0,-5 1 0 0,4 0 0 16,1 1 0-16,5-4 0 0,2 2 0 0,-3 0 0 15,3-3 0-15,11 0 0 0,-9 2 0 0,9-2 0 16,-7 1 1-16,7-1-1 0,-5 0 1 0,5 0-1 0,-3 0 0 16,3 0 0-16,-2 0 1 0,2 0-1 0,0 0 0 15,0 0 0-15,2 2 0 0,-2-2 0 0,11-2 0 0,14 1 0 16,-1-4 0-16,0 1-1 0,-2 0 1 0,2 0 0 15,0 0 0-15,-1 0 0 0,2-2 0 0,-5 3 0 16,2-2 0-16,-3 1 0 0,2 0 0 0,-1 2 0 16,1-3 0-16,0 2 0 15,0-1 0-15,-8 3 0 0,0 0 1 16,-1-1 0-16,-1 2 0 0,-11 0 1 0,10 0-1 0,-10 0 1 16,7-2 0-16,-7 2 0 0,7 0 1 0,-7 0 0 0,4 0 2 15,-4 0-1-15,0 0 1 0,0 0 0 0,0 0 1 16,0 0-1-16,-3 2 1 0,3-2 1 0,-11 3-1 15,-12 5 1-15,0-3 0 0,-1 1-6 0,3 1 0 0,3-2 0 16,0 1 0-16,1-3-1 0,-2 1 0 0,6 0 0 16,-1-2 0-16,0 2-1 0,2 2 1 0,5-6-1 15,0 2 1-15,0-2-1 0,0 1 0 0,7-1 0 16,-9 2 0-16,9-2 0 0,-5 4 1 0,5-4-2 0,-3 0 2 16,3 0 0-16,-3 0 0 0,3 0 0 0,0 0 0 15,0 0 0-15,2 0 0 0,7-3 0 0,2 2 0 0,3-1 0 16,-2 1 0-16,4-1 0 0,0-2 0 0,-1 1 0 15,-1 0 0-15,2 1 0 0,-1-1 0 0,0 2 0 0,-1-3 2 0,-7 3-2 16,0-1 1-16,0 2 0 0,0 0 0 0,0 0 0 31,-3 0 0-31,2 0 2 0,0 0 1 0,-6 0-1 16,5 0 1-16,-5 0-1 0,7 0 0 0,-7 0 1 16,2 0-1-16,-2 0 0 0,1 0 1 0,-1 0-1 15,-1 0 2-15,1 0-3 0,-7 3 1 0,-14 2 1 0,-2 0-1 16,2-1 0-16,-3-1 1 0,6 0-1 0,-4-1 0 15,4 1 0-15,-2 1 0 0,3-2-1 0,1 2 2 0,-1 0-2 0,2 1 0 16,6-2 0-16,1-1 1 0,-1 0-1 0,2 0 0 16,7-2 0-16,-8 2 2 0,8-2-2 0,-8 2 0 15,8-2 0-15,-6 3 1 0,6-3-3 0,-4 0 0 16,4 0 0-16,-3 0 1 0,3 0-1 0,-1 0 0 16,1 0 0-16,1 0 0 0,-1 0-1 0,8 0 0 0,15-5-1 0,-1 1 2 15,1-2-2-15,-1 1 0 0,0 0 0 0,1 0 0 16,-2 1-3-16,2 0 1 0,-2-1-1 0,0 1 2 15,0 0 2-15,0 2-1 0,-3-1 1 0,1 0 0 0,0 1 1 16,-2 0 0-16,1 0 0 0,-1-2 0 0,0 1 0 0,-1-2 0 16,-10 4 0-16,1 1 0 0,-2 0 0 0,1 0 0 15,-6 0 0-15,8 0 1 0,-8 0 0 0,7 0 2 16,-7 0-2-16,3 0 1 0,-3 0 1 0,3 0 1 16,-3 0-1-16,-1 2 2 0,1-2-3 0,-12 4 1 15,-15 5 1 1,-1-5-1-16,1 2-1 0,0-3 2 0,5 1-2 15,0 2 1-15,-1-4-2 0,2 2 0 0,-2 0 1 16,0 1-1-16,-2-2-1 0,1-1 1 0,3 2-1 0,-2-1 1 0,2 1-1 16,0 0 0-16,8-3 0 0,1 0 1 0,0 2-1 15,3-3 0-15,9 0 0 0,-10 2 0 0,10-2 0 16,-4 2 0-16,4-2 0 0,-5 0 1 0,5 0-1 0,-2 0 0 16,2 0 0-16,-3 0 0 0,3 0 0 0,0 0 0 15,0 0 0-15,1 0 0 0,-1 0-1 0,11-2 1 0,15 0 0 16,-5-2 0-16,0 1-1 0,-1 1 1 0,1-1 0 15,-2 0 0-15,0 2-1 0,-1-4 1 0,3 1-1 16,0-1 1 0,2 0-1-16,-1 0 1 0,-2 1 0 0,-1 1 0 15,-1-1-2-15,0 0 2 0,2 0 0 0,-3 0 0 16,1 2-1-16,0-3 1 0,-11 3 0 0,0 2 0 0,0-2-1 0,0 0 1 16,-1 1 0-16,-2 0 0 0,-4 1-1 0,8 0 1 15,-8 0 0-15,6 0 0 0,-6 0 0 0,4 0 0 16,-4 0 0-16,0 0 0 0,0 0 0 0,0 0 0 15,0 0 0-15,-3 2 0 0,-2 0 0 0,-4 0 0 16,-15 5 0-16,2-2 0 0,1 0 0 0,2 0 0 16,13-2 0-16,-4-2 0 0,2 1 0 0,1-1 0 0,1 2 0 0,1-3 0 15,-1 2 0-15,1-2 1 0,5 0-1 0,-6 3 1 16,6-3 0-16,-6 4 1 0,6-4-1 0,-2 0 1 16,2 0 0-16,-3 0 0 0,3 0 1 0,0 0 0 15,0 0 0-15,0 0 1 0,0 0-1 0,1 0 0 0,-1 0 0 16,7-4 0-16,7 1 0 0,-3-2 1 15,2 1-3-15,-1 0 0 0,4-1 0 0,-1 0 1 0,2 1-2 16,0-3 2-16,-2 2-1 0,0 1 0 0,1 2-1 0,-1-1 1 0,-9 2-1 16,-1 1 1-16,1-3-1 0,0 2 0 0,-6 1 0 15,8-1 0-15,-8 1 0 0,8-3 1 0,-8 3-1 16,6-1 1-16,-6 1 0 0,6 0 1 0,-6 0-1 16,5 0 1-1,-5 0-1-15,6 0 1 0,-6 0 1 0,2 0-1 16,-2 0-1-16,3 0 0 0,-3 0 0 0,0 0 1 0,0 0 0 15,0 0-1-15,0 0 0 0,0 1 0 0,0-1-1 0,-1 3 1 16,1-3-1-16,-6 6 1 0,6-6-1 0,-7 8 0 16,7-8 0-16,-5 6 1 0,5-6-1 0,-6 4 0 15,6-4 0-15,-3 5 0 0,3-5 0 0,-2 3 0 0,2-3 0 16,-3 4 0-16,3-4 0 0,-3 1 0 0,3-1 0 16,-3 3 0-16,3-3 0 0,0 1 0 0,0-1 0 15,0 0 0-15,0 0 0 0,0 0 0 0,0 0 0 16,2 0 0-16,-2 0 0 0,4-1 0 0,6-2 0 15,-1-1 0-15,2 0 0 0,1 2 0 0,-7-2 0 0,-1 1 0 0,2 1 0 16,0 0 0-16,-1 1 0 0,1 0 1 0,-1 1-1 16,0-3 1-16,-5 3 1 0,5-2-1 0,-5 2 0 0,6-2 0 31,-6 2 0-31,5 0 0 0,-5 0 0 0,5 0 2 16,-5 0-2-16,2 0 1 0,-2 0-1 0,3 0 1 15,-3 0-1-15,0 0 2 0,0 0-2 0,0 0 0 0,0 0 0 16,0 0 0-16,0 0-1 0,-3 0 1 0,3 0 0 15,-7 4 1-15,7-4-2 0,-8 3 1 0,8-3-1 0,-8 1 1 16,8-1-1-16,-9 0 0 0,9 0 0 0,-8 0 1 16,8 0-2-16,-9 0 1 0,9 0 0 0,-5 0 0 0,5 0-2 15,-4 0 0-15,4 0 0 0,-3 0 1 0,3 0-3 0,-3 0-1 16,3 0 1-16,0 0 0 0,0 0-3 0,0 0 2 16,0 0-2-16,0 0 2 0,0 0-3 0,0 0 1 15,0 0-1-15,0-1 1 0,0 1-1 0,3-3 1 16,-3 3-1-16,3-2 0 0,-3 2 1 0,1-3 2 0,-1 3-2 15,3-1 1-15,-3 1 1 0,5-4-1 0,-5 4 0 16,3-1 1-16,-3 1 0 0,3 0 1 0,-3 0-1 16,3 0 1-1,-3 0-1-15,3 0 2 0,-3 0 0 0,2 0-1 16,-2 0 1-16,3 0 1 0,-3 0-2 0,0 0 2 16,0 0-2-16,0 0-1 0,0 0 1 0,0-3 0 15,0 3-1-15,-1-1-1 0,1 1 0 0,-4-4 2 16,4 4-1-16,-6-3 2 0,6 3-1 0,-6-2 0 0,6 2 1 15,-7-3-1-15,7 3 1 0,-7-3 0 0,7 3-1 16,-8-1 2-16,2-1 0 0,1 0 0 0,-2 1-1 16,0 0 1-16,1 1 0 0,1 0 1 0,-1 0-1 0,1 0-1 0,5 0 1 15,-9 0 0-15,9 0-2 0,-8 0 1 0,8 0 0 16,-6 0 0-16,6 0-1 0,-4-3 1 0,4 3-1 16,-3 0 1-16,3 0-1 0,-1-4 1 0,1 4 0 0,1-8 0 15,3 4 1-15,2-2 0 0,7-7 0 0,-2 1 0 0,0 3-2 16,-1 0 1-16,-10 9-1 0,9-6 1 0,-3 0 1 0,0 3 0 15,-1-1-1-15,1 1 2 0,-2-2 0 0,2 2 0 16,-6 3 0-16,8-5 0 0,-8 5 0 0,8-5-1 16,-8 5 1-1,6-3 1-15,-6 3-2 0,3-2 1 0,-3 2 0 16,3-2 0-16,-3 2-3 0,2 0 2 0,-2 0 0 0,0 0 0 0,0 0-2 0,0 0 1 16,0 0 0-1,-7 0 0-15,2 0 0 0,-2 0 1 0,-2 2-2 0,1-1 2 16,1 0-2-16,-1 2 0 0,2-3 0 0,0 0 0 15,1 0 1-15,-1 0 1 0,6 0-1 0,-8 0 1 16,8 0 0-16,-8 0 1 0,8 0-1 0,-6 0 1 0,6 0-1 0,-6-4 1 16,6 4 0-16,-2-3 0 0,2 3 0 0,-3-2 1 0,3 2 0 15,-2-3 0-15,2 3 0 0,0-4 0 0,0 4 0 16,3-9 0-16,-3 9 0 0,6-6 0 0,-6 6 0 16,5-9 0-16,-5 9 0 0,6-7 0 0,-6 7 0 15,6-6 0-15,-6 6 0 0,5-6 0 0,-5 6 0 16,3-3 1-16,-3 3-1 0,3-3 1 0,-3 3 0 15,3-3 0-15,-3 3 1 0,2-2-1 0,-2 2 0 16,0-1 0-16,0 1 1 0,0-3 1 0,0 3 0 16,0 0 0-16,0 0-1 0,0 0 2 15,0 0-2-15,-2-3 1 0,2 3 1 0,-5-1-1 16,5 1 0-16,-5-3 1 0,5 3-1 0,-6 0 1 16,6 0-1-16,-5 0 1 0,5 0-1 0,-3-3 0 0,3 3 0 15,-3-3 1-15,3 3-2 0,-3-3 0 0,3 3 0 16,-1-6 2-16,1-1-2 0,0 1 0 0,3-8 1 0,1 1-1 15,0-2-1-15,2 2 0 0,-4 9 0 16,1-2 1-16,0 1 0 0,0 1 0 0,-3 4 0 0,4-9 0 16,-4 9-1-16,3-5 1 0,-3 5-1 0,2-4 1 15,-2 4-2-15,3-7 0 0,-3 7 0 0,3-2 1 16,-3 2-1-16,0-3 0 0,0 3 0 0,0 0 0 16,0 0-1-16,0 0 0 0,0 0 0 0,0 0 0 0,0 0-3 0,-3 0 2 15,3 0-1-15,-3 0 0 0,3 0 0 0,-2 0 0 16,2 0-1-16,-3 0 2 0,3 0-1 0,-3 0 0 15,3 0 0-15,-3 0 1 0,3 0-2 0,-2 0 2 16,2 0 0-16,-3-1 0 0,3 1-1 0,-3-3 2 0,3 3 0 16,-1-6 0-16,1 6 0 0,0-9 0 0,0 9 0 15,2-7 0-15,-2 7-1 0,3-9 2 0,-3 9 0 16,3-6 0-16,-3 6 0 0,3-7 0 0,-3 7 0 16,3-5 0-16,-3 5-1 0,2-5 1 0,-2 5 0 15,3-2 0-15,-3 2-1 0,3-4 1 16,-3 4 0-16,3-2 0 0,-3 2-1 15,2-3 1-15,-2 3-1 0,0 0 1 0,0 0-1 0,0 0 0 16,0 0 0-16,0 0 1 0,0 0-2 0,0 0 1 0,0 0 0 16,0 0 0-16,0 0 0 0,-2 0 1 0,2 0 0 15,-3 0 0-15,3 0 0 0,-3 0 0 0,3 0 0 16,-3 0 0-16,3 0-1 0,-2 0 1 0,2 0-1 16,0 0 1-16,0 0-1 0,0 0-1 0,0 0 1 0,0 0 1 15,0 0-2-15,0 0 1 0,0 0-1 0,0 0 1 16,0 0-2-16,2-4 2 0,-2 4-1 0,7-6 1 0,-7 6 0 15,9-8 0-15,-9 8-1 0,8-6 1 0,-8 6 0 16,7-7 0-16,-7 7 0 0,6-6 0 0,-6 6 0 0,5-6 0 16,-5 6 0-16,4-2 1 0,-4 2-2 0,3-1 1 15,-3 1 0-15,3-4 1 0,-3 4-1 0,3-3 1 16,-3 3 0-16,0 0 0 0,0 0-1 0,0 0 1 16,0 0-1-16,0 0 1 0,0 0-1 0,-2 0 0 15,2 0-1-15,-2 0 2 0,2 0-1 0,-3 0 0 16,3 0 0-16,-6 1 1 0,6-1-1 0,-4 0 1 15,4 0-1-15,-3 0 1 0,3 0-1 0,-3 0 0 0,3 0-1 16,-1 0 2-16,1 0-1 16,-3 0 1-16,3 0-1 0,-3 0 1 0,3 0 0 0,-2 0 0 15,2 0 0-15,0 0 0 0,0 0 0 0,0 0 0 16,0 0 0-16,0-1 0 0,0 1 0 0,2-3 0 16,-2 3 0-16,3-2 0 0,-3 2 0 0,3-3 0 0,-3 3 0 15,1-1 1-15,-1 1-1 0,3-3 0 0,-3 3 0 16,3-4 0-16,-3 4 0 0,3-2 0 0,-3 2 0 0,3 0 0 15,-3 0-1-15,2 0 1 0,-2 0 0 0,0 0 0 16,0 0 0-16,0 0 0 0,0 0 0 0,0 0 0 0,0 0 0 16,0 0 0-16,0 0 0 0,-2 2 0 15,2-2 0-15,-6 4 0 0,6-4 0 0,-8 6 0 0,2-3 0 16,0-3 0-16,6 0 0 0,-8 3 0 0,8-3 0 16,-8 3 0-1,8-3 0-15,-9 4 0 0,9-4 0 0,-8 1 0 0,8-1 0 16,-6 2 0-16,6-2 0 0,-5 3 0 0,5-3 0 15,-3 0 0-15,3 0-1 0,-3 0 1 0,3 0 0 16,0 0 0-16,0 0-2 0,0 0 1 0,0 0 0 0,2 0-1 16,-2 0 0-16,4 0 0 0,1 0 0 0,1-3 1 15,1 2-2-15,0 0 2 0,-7 1-1 0,8-1 1 16,-8 1 0-16,9-4 1 0,-9 4-1 0,7 0 1 16,-7 0-1-16,5 0 1 0,-5 0 0 0,4 0 0 0,-4 0-2 15,3 0 1-15,-3 0 0 0,3 0 1 0,-3 0-1 0,3 0 0 0,-3 0 0 16,0 0 0-16,0 0 0 0,0 0-1 0,0 0 1 15,0 0 0-15,0 0-1 0,0 1 1 0,0-1 0 16,-3 3 0-16,3-3-1 0,-3 2 2 0,3-2 0 31,-3 4 0-31,3-4 0 0,-1 0 0 0,1 0 0 16,-3 0 0-16,3 0 0 0,-3 0 0 0,3 0 0 0,-2 0 0 16,2 0 0-16,-3 0 0 0,3 0 0 0,0 0 0 15,0 0 0-15,0 0 0 0,0 0 0 0,0-3 0 0,0 3 0 16,0-2 0-16,0 2 0 0,3-1 0 0,-3 1 0 15,2-6 0-15,-2 6 0 0,3-1 0 0,-3 1 0 16,3-3 0-16,-3 3 0 0,1-3 2 0,-1 3-2 0,3-3 1 16,-3 3-1-16,0-3 1 0,0 3-1 0,0 0 0 15,0 0 0-15,0 0 1 0,0 0-1 0,0 0 0 16,0 0 0-16,0 0 0 0,0 0 0 0,0 0 0 16,0 0 0-16,0 0 0 0,0 0 0 0,0 0 0 15,0 0 0-15,0 0 1 0,0 0-1 0,0 0 1 16,0 0 0-16,0 0 0 0,0 0 1 0,0 0 0 0,0 0-1 0,0 0 1 15,0 0-1-15,0 0 2 0,0 0-1 0,0 0 0 0,0 0-2 16,0 0 0-16,0 0 0 0,0 0 1 0,0 0-1 16,2 0 0-16,-2 0 0 0,2 0 0 0,-2 0-1 15,3 0 1-15,-3 0-1 0,3 0 1 0,-3 0-1 0,3 0 0 16,-3 0 0-16,0 0-1 0,0 0 0 0,0 0 1 16,0 0-1-16,0 0 1 0,0 0 0 0,0 0-1 15,0 0 1-15,0 0 1 0,0 0-1 0,0 0 1 16,0 0-1-16,0 0 1 0,0 0-1 0,0 0 0 15,0 0 0-15,0 0 1 0,0 0-1 0,0 0-1 16,0 0 1-16,0 0 0 0,0 0 0 0,0 0 0 16,0 0 0-16,0 0 0 0,0 0-2 0,0 0 2 0,0 0-1 15,3 0 1-15,-3 0 0 0,2 0 1 0,-2 0-1 16,9-2 1-16,-4 0 0 0,1 0 0 0,0 2 0 16,-1-4 0-16,-5 4 0 0,9-5 0 0,-9 5 0 15,5-3 1-15,-5 3-1 0,6-2 1 0,-6 2-1 16,3-2 1-16,-3 2-1 0,2-4 0 0,-2 4 0 15,0 0 1-15,0 0-1 0,0 0 0 0,0 0 0 16,-5 0 0-16,5 0-1 0,-9 0 0 0,4 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1T02:36:32.4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11509 4062 1344 0,'3'0'0'0,"-3"0"0"15,0 0 0-15,0 0 66 0,-3 0 0 0,3 0 1 0,-1 0-1 16,1 0-28-16,0 2 1 0,0-2-1 15,6 10 2-15,-6-10-26 0,5 9 2 0,-5-9-2 0,7 11 2 16,-7-11-11-16,7 14 0 0,-7-14 1 0,3 18 0 16,-3-18-5-16,4 17 0 15,-4-17 0-15,2 21 1 0,-2-21-1 0,5 24 0 0,-2-12 0 16,-2 1 2-16,2 3-1 0,-3-1 1 0,1 3 0 16,1-1 0-16,-1 1 8 0,1 1 0 0,-1 0 1 15,-1 2-1-15,0 3 11 0,-1 1 2 0,1 0-2 16,-2-1 2-16,1 2 4 0,-2 4 1 0,3-1 0 15,1 2 0-15,2 1 1 0,0 3-1 0,0-1 0 16,-2 3 1-16,2 3-4 0,-3 1 1 0,0 0 0 16,0-3 0-16,0 0-5 0,3 0 1 0,0-3-1 0,-2 4 2 0,-1-3-4 0,-1 3 1 15,-2 0-1-15,0-1 2 0,-1-1-5 0,-2 1 1 16,2-2 0-16,1 1 0 0,2-2 1 0,1-2 0 16,-4 2 0-16,1 2 0 0,0-1 2 0,0-2 2 15,-1 1-1-15,0 0 0 0,-2 1 1 0,1 1-1 0,1-2 1 16,-1 1-1-16,4 2-2 0,-2 2 2 0,2-1-2 15,-2 0 1-15,0 0-3 0,0-2 0 0,2 0 0 16,-5 0 1 0,2 1-4-16,0 0-1 0,0-2 1 0,1 2 1 0,2-1-4 15,-1 2 0-15,-2-4 1 0,0 2 0 0,-2-2 0 16,2 1-1-16,0-2 0 0,2-3 2 0,4 0-2 16,-1-2 0-16,-1 0 1 0,-1-4 0 0,-2 1-3 0,0-1 0 15,-1-1 1-15,4 1 0 0,0 0-2 0,0-1 1 0,0 1 0 16,0 0 0-16,0-6-2 0,-3 2 1 0,3 0-1 15,3-2 1-15,-3 1-3 0,2-2 2 0,0 0-1 16,-2 0 1-16,-2 0-3 0,0 2 1 0,2-1 0 16,-3-1-1-16,2-2-1 0,0 1 0 0,-1-2 1 15,2 1-1-15,2 0-1 0,-1-1 1 0,-1-2-1 16,-1 0 1-16,-1 1-1 0,1-2 0 0,-1 1 1 16,2 0-1-16,-2-3 0 0,0 2 1 0,2 0-1 0,-3-1 1 0,3 2-2 0,0-5 1 15,0 4-1-15,-1 2 2 0,-2 2-2 0,0 1 0 16,1-1 0-16,0 0 2 0,-1 0-2 0,2-1 1 0,-2 1 0 31,0-1 0-31,3 1-2 0,-2-1 1 0,0-2 0 16,-1 2 0-16,1-2-1 0,-1-2 0 0,1 2 0 15,-2-1 0-15,1-2-1 0,1 0 1 0,0-5 1 0,2 1-1 16,0 1-1-16,0-5 0 0,0-2 0 0,0 9 1 16,0-2-1-16,0-1 0 0,0 1 0 0,2-5 0 15,0 5 0-15,1-1 0 0,-1 0 0 0,0-1 0 0,-2-5-1 16,0 9 0-16,0-4-1 0,0 2 2 0,0-4-1 0,3 3 0 15,0-2 0-15,-2 1 0 0,2 1-1 0,-3-2 1 16,4 1-2-16,-2-1 2 0,-2-4-1 0,5 8 1 0,-2-3-1 16,1 3 0-16,2-2 0 0,0 1 1 0,-2 2-1 15,0-4 1-15,2 3-2 0,0 0 2 0,1-2 0 16,-1 1 0-16,1-1 0 0,-3-2 0 0,0 1 0 16,3 2 0-16,2 2 0 0,-1 1-1 0,2-1 1 0,-3 0 0 15,1 1 0-15,1-1 1 0,-1 0-1 0,-1-3 1 0,1 1-1 16,1-1 0-16,-1 1 0 0,2 0 1 0,-3-1-2 15,1 1 1-15,1 1 0 0,-1-1 1 0,2 1-1 16,1-1 1-16,2 0-1 0,-5-1 1 0,3 3-1 16,2-2 0-1,1-1 0-15,-3 1-1 0,2 1 1 0,1-1 0 0,-3 0 0 16,1-1 1-16,0 0-1 0,-1-3 0 0,-2 3 0 16,1 0 1-16,3 2-1 0,-1 0-1 0,0-2 1 15,-3 1 1-15,1 1-1 0,0-5 0 0,0 3 0 16,2 0 1-16,-1 1-1 0,2-1 1 0,1 1-1 15,1-2 1-15,2-1-1 0,-1 0 1 0,0-1 0 0,0 1 0 0,-1 0 0 16,0 0 0-16,1 0 0 0,-1 0 0 0,2-3 0 16,1 2 0-16,-3-1 0 0,1 1 0 0,-2 0 0 15,0-2 0-15,1 1 0 0,2 1 0 0,1-2-2 16,0 2 2-16,0 0 0 0,2-2 0 0,1 0-1 16,3 0 1-16,5 2 0 0,-2-3 0 0,-2 0-1 0,1 0 1 15,-10 0 0-15,0 0 0 0,3 0-1 0,-3 0 1 16,8 1 0-16,1 1 0 0,-1 0-1 0,-2 2 1 15,2-3 0 1,0 2 0-16,1 2-1 0,-1-2 1 0,1 1 0 0,-1-2 0 16,0 1-1-16,-1 1 1 0,0-4 0 0,-4 0 0 15,4 0-1-15,-4 0 1 0,3-3 0 0,-2 2 0 0,-2 0-2 16,2-2 2-16,6 2 0 0,-2-3 0 0,1 1-1 0,0-1 1 16,2 2 0-16,-2-1 0 0,0-1-1 0,0 2 1 15,-4-1-1-15,2-1 1 0,-2 2-1 0,0-4 1 16,2 4 0-16,0-2 0 0,-1 3-1 0,-1-2 1 15,1 0 0-15,1-1 0 0,1 2-1 0,-5-3 1 0,3 2 0 16,-2-1 0-16,2 2-1 0,-2-2 1 0,0 1 0 16,-1 1 0-16,1 0 0 0,-1-2 0 0,1 2 0 15,-1-1 0-15,0 1-1 0,-1-1 1 0,0 2 0 16,0-3 0-16,0 1-2 0,0 1 2 0,3-1 0 0,-1-1 0 0,1 0-1 16,-2 0 1-16,-2 0 0 0,0 1 0 0,0 0-1 0,-3-1 1 31,-5 1 0-31,4 1 0 0,0-1-1 0,-1 1 1 15,5-2 0-15,-2 0 0 0,1 1 0 0,0 1 0 0,-6 0 0 0,1 0 0 0,1 2 0 0,-1-4 0 0,4 1 0 16,1 1 0-16,-2-1 0 0,0 0 0 0,-1 2 0 16,0-3 0-16,0 2 0 0,-1-1 0 0,5 1 0 31,0-1 0-31,0 2 0 0,-2-5 0 0,-1 4 0 0,0 1 0 16,0-5 0-16,-2 2 0 0,2 1 0 0,0-3 0 0,0 1 0 15,0 0 0-15,0 0 0 0,0-2 0 0,-1 1 0 16,-1-1 0-16,1 0 0 0,0-1 0 0,-2 0 0 15,0-1 0-15,-1 0 0 0,-1 0 0 0,0 1 0 0,-1-1 0 16,2-4 0-16,0 1 0 0,1-1 0 0,0 1 0 16,-1-2 0-16,-2 1 0 0,-1 0 0 0,0-2 0 15,0-1 0-15,-1 1 0 0,1-1 0 0,0 0 0 0,0-2 0 16,-2 0 0-16,2-1 0 0,-4 0 0 0,3-1 0 16,-1 0 0-16,1-2 0 0,0 1 0 0,-1-3 0 0,1 2 0 15,-1-4 0-15,1 0 0 0,-2 1 0 16,0 0 0-16,1 1 0 0,-1 0 0 0,1 0 0 0,-3-1 0 0,0 0 0 15,1 2 0-15,0-3 0 0,1-1 0 0,-2 0 0 16,0 1 1 0,0 1-1-16,-1 3 1 0,1-2-1 0,-1 2 1 15,0-1 1-15,2-2-1 0,0 1 0 0,0-2 0 16,0 0 0-16,-1 1 1 0,1-2-1 0,-3 1 2 16,0-1-1-16,-3-2 0 0,2 2 0 0,0-2 1 0,-1 3-1 15,1 0 1-15,1 2-1 0,-2-1 1 0,2-5-1 16,0 4 0-16,2-4 0 0,-1 1 1 0,-1 3-1 15,-1 0 1-15,-2 1 0 0,0-2-1 0,0 2 0 0,1 3 0 16,-1-3 1-16,0-1-1 0,0 2 0 0,-2-1 1 16,0 0 0-16,1 1 0 0,-1-1-1 0,-1 0 2 15,3 1-2-15,-2-1 1 0,1 0 1 0,-1 1-1 0,1-1 0 0,0 0 1 16,0 0-1-16,-2-3 0 0,1 1 0 0,0 1-1 16,-4-15 0-16,2 5 0 0,1 3-2 0,0-2 1 0,2 1 1 15,-1 0-1-15,0 0-1 0,0-3 0 0,2 3 0 16,2-2 0-16,3 2 0 0,1 0 0 0,-3 19 0 31,0-5 0-31,0-2-1 0,0 1 1 0,0 2-2 0,0-3 2 16,0 4-1-16,0-3 0 0,0 3 0 0,-1-2 1 15,-1 2-2-15,0 0 1 0,0-2 0 0,1-2 0 16,-1-2-2-16,2 2 2 0,-2-3-1 0,0 2 1 0,2-1-1 16,0 0-1-16,0 0 1 0,-1 2 0 0,-2 0-2 15,0-3 2-15,1 3 0 0,-4-2 0 0,2 2-2 16,0 1 2-16,1 1-1 0,0 2 0 0,0 0-1 0,0-1 1 15,2 3-2-15,1-1 2 0,1 0-2 0,1-1 1 16,-1 3-1-16,2-1 2 0,0 2-2 0,0 1 1 16,-1 0-1-16,3-3 1 0,-1 4-1 0,0-1 1 15,0-5 0-15,-1 3-1 0,0-1 1 0,-1-2 0 0,1 2 1 0,-1 1-1 16,-1-1 0-16,0 1 1 0,1 0-2 0,-1 2 2 16,1 0-1-16,0 0 2 0,1 2 0 0,-1-3 0 15,0 1-1-15,0 0 2 0,-1 0 0 0,1 1 0 0,0-1 0 16,-2 1 0-16,0-3 0 0,2-1 1 0,1 1-1 15,-1-1 1 1,1-2 0-16,-1 2 0 0,0-2 0 0,-2 2 0 0,0 3 0 16,-2-1 0-16,2 4 0 0,-2-3 0 0,2 13 0 15,0-9 0-15,0 9 0 0,0-8 0 0,0 8 0 16,0-8 0-16,0 8 0 0,0-5 0 0,0 5 0 16,0-9 0-16,0 9 0 0,0-7 0 0,0 7 0 15,0-6 0-15,0 6 0 0,0-5 0 0,0 5 0 16,0-4 0-16,0 4 0 0,0-7 0 0,0 7 0 0,0-2 0 0,0 2-3 15,0-3 2-15,0 3-1 0,0-1 1 0,0 1-7 16,0-3 0-16,0 3 0 0,0-4 1 0,0 4-9 0,0-2 0 16,0 2-1-16</inkml:trace>
  <inkml:trace contextRef="#ctx0" brushRef="#br0" timeOffset="3598.04">16087 4016 288 0,'0'0'0'0,"0"0"0"0,0 0 0 0,0 0 66 15,0 5 0-15,0-5 1 0,0 3-1 0,0-3-16 16,0 6 1-16,0-6-1 0,-1 1 2 0,1-1-25 0,-3 6 1 15,3-6-1 1,0 3 1-16,0-3 3 0,-1 6 2 0,1-6-1 16,0 4 1-16,0-4-6 0,0 5 0 0,0-5 0 15,0 6 0-15,0-6-2 0,0 4 2 0,0-4-1 0,0 7 1 16,0-7-2-16,4 11-1 0,-4-11 1 0,3 11 1 16,-3-11 0-16,0 20 0 0,0-8-1 0,0 1 1 0,1 3 0 0,2 2 1 0,0 0-1 15,-2-1 1-15,1-2 1 0,-1 1 1 0,0 0-1 16,1 0 1-16,-1 4-2 0,1-2 1 0,-1 0 0 0,0 4 0 15,1-2-1-15,-1 4 1 0,-1 4-1 0,0-1 1 32,0 2-1-32,0 2 0 0,0 0 0 0,-1 0 1 0,-1-1 1 15,1 4 0-15,0-2 1 0,-1 2-1 0,2 0-3 0,0 2 1 16,0-1-2-16,0 4 2 0,2 2 1 0,0 2 0 16,0 0 0-16,-2-3 2 0,-2-2-5 0,1-2 1 15,1 2 0-15,1-4 0 0,2-2 0 0,1-1 1 16,2-1-2-16,0-3 2 0,1-1-2 0,0-1 0 0,0 0-1 15,-3-2 1-15,0 3-1 0,0-1-1 0,0 2 1 16,0 1-1-16,1 1-4 0,-1 1 2 0,-1 1-2 16,-1-2 1-16,0 2-4 0,-1 1-1 0,2-1 1 0,0-2 0 0,-2 1-4 15,2 0 2-15,0-1-1 0,-2-1 1 0,1 0-3 16,-1-1 0-16,-1-3 0 0,0-1 2 0,0 2-5 16,-1-3 1-16,1-1 0 0,1 1 2 0,2 2-4 0,-2 0 1 15,-1 2 0-15,-1 0 0 0,-1-3-1 16,0 2-1-16,0 1 1 0,1-2 1 0,-2 1-2 0,0 1 0 15,2 0 0-15,-1 0 1 0,1 1-2 0,0 0 1 16,-1 2 0-16,1-3-1 0,-1 1 0 0,1 0 0 16,0-1 1-16,1-1-1 0,1-2 1 0,0-4 1 15,1 3-2-15,-1 2 2 0,1 1-1 16,-2 1-1-16,0 1 1 0,0-2 0 0,1 1-2 16,2 0 1-16,0-2-1 0,-2 1 2 0,0 0-3 15,1-1 2-15,-1 2-2 0,1-1 1 0,-1 0-1 16,-1 2 0-16,-1 1 0 0,1 1 1 0,0 1-3 0,0 1 1 15,-2 3 0-15,1-3 1 0,-1-3-2 0,0 2 0 16,0-1 0-16,2 1 0 0,0 1-1 0,0 0 1 0,0-1 0 0,-1 0 0 16,-1 0-1-16,0-2 2 0,0-1-2 15,1 2 1-15,-1-3-1 0,1 0 1 0,0-1 0 16,-1-1 0-16,1 1 0 0,-1 1 0 0,0-4 0 0,-1 5 1 16,0-1-1-16,-1 1 1 0,0 1-1 0,-1-4 1 0,3 4 1 15,-1 0-1-15,0-1 0 0,-1-1 0 0,0 2-1 16,0-3 2-16,-1 1-1 0,1 3 0 0,0-2 0 15,-2 2 1-15,2-2-1 0,0-2 0 0,1-2-1 0,2 0 1 16,-1 0 1-16,0-1-1 0,-1 0-1 0,0 0 1 31,2-2 1-31,-1 0-1 0,1-2-1 0,1-1 1 0,0-1-1 16,-2-1 2-16,1 1-2 0,0-2 0 0,-1-1 0 16,1 1 1-16,2 1-2 0,1-2 0 0,-4 1 0 15,-1 0 1-15,-1 0-1 0,0 2 0 0,0-1 0 16,1 1 0-16,2-3-1 0,-1 0 1 0,-1 1 0 0,-1 2 0 15,-1-3-1-15,-1 1 0 0,1 0 0 0,0-1 1 0,3 0-1 16,-1 0 0-16,-1-1-1 0,-2 1 1 0,0 0-1 16,-1 0 1-16,-1 1-1 0,0-2 1 0,-2 1-2 0,0-1 1 15,0-2 0-15,-1 3 0 0,0 3-1 0,0-1 1 16,0-1 0-16,-2 2 1 0,0-3-2 0,-1 0 1 16,0 1 0-16,2 2 1 0,2-5-1 15,-1 2 1-15,0 0-2 0,0 0 2 0,-1-1-1 0,1 0 1 0,-1-3 0 0,2 0 0 16,0 0-1-16,0 0 1 0,0 1 0 0,-1 0 0 15,0-1 0-15,-1 4 0 0,0 0 0 0,-2-2 0 16,0 0-1-16,-4-1 1 0,1 3 0 0,1-1 1 16,-1 1-1-16,2 0 0 0,-2 0 0 0,1-2 0 0,1 0 0 31,0-1-1-31,-1 0 1 0,1-2 1 0,0 3-1 0,-1-2 1 16,1-1-1-16,1 1 1 0,-3 0-1 0,2-2 1 15,-2 1-1-15,-1 0 1 0,1 0-1 0,-4 1 1 16,0 0-1-16,-1 0 1 0,-3 0-2 0,-3 0 2 0,-2 0-1 15,2 0 1-15,3-2-1 0,-1 2 1 0,-2-4 0 16,0 0 0-16,-2 1-1 0,0-3 1 0,-1 3 0 16,0-4 0-16,2 2-1 0,2 0 1 0,1 1 0 0,-1-2 0 0,1 1-1 15,0-2 1-15,1 1-1 0,0 0 1 0,0 0-2 16,1 4 0-16,-1-5 0 0,-3 1 1 0,-1 1-2 0,-3 0 0 16,-1 0 1-16,1-2 0 0,0 1-3 0,-1 0 2 15,-1-2 0-15,1 3-1 0,-1 1 0 0,0 0-1 16,1-2 1-16,-1 1 0 0,-1 1 0 0,1 1 1 15,0 1-1-15,3-5 1 0,3 1-2 0,0-2 2 16,0 1 0-16,0-1-1 0,2 1 1 0,-1 2 0 16,-2-2-1-1,-3 0 2-15,-2 2-1 0,-2 1 0 0,2-1 1 0,1-1 0 16,1-1 1-16,4 1 0 0,-2 1 0 0,0 1-1 16,-2 2 1-16,-1-1 1 0,-17 3 0 0,11-4 0 0,5 1 0 15,1-1 0-15,4-1 0 0,-2-2 0 0,2-2 0 16,1 0 0-16,0 3 0 0,-2-3 0 0,2 0 0 15,0 1 0-15,-7-1 0 0,2 0 0 0,-1-1 0 0,-1 1 0 16,3-4 0-16,0 1 1 0,3-1-1 0,-2 1 0 0,-2 1 0 16,-4 0 2-16,4 2-2 0,-4 0 1 0,7 0-1 0,-1 0 1 15,-1 0-1-15,0 0 1 0,2 2-1 16,-2-2 1-16,0 0-1 0,1 2 0 0,0-2 0 0,-4 0 1 16,2 0-1-16,-1 0 0 0,4-2 0 0,0 0 1 15,2-1-1-15,-1 0 0 0,-3 2 0 0,0-3 1 0,-2 3-1 16,2-2 1-16,0 1-1 0,0-2 2 0,0 0-2 15,-1 0 1-15,8 0-1 0,-1-1 1 0,2 0-1 0,0-3 1 32,-6 0-1-32,0 0 1 0,2 2-1 0,0 1 1 15,0-4-1-15,0 1 1 0,2 0-1 0,-2-2 0 16,3 2 0-16,-3 1 1 0,1-2-1 0,-1 3 0 0,7 1 0 16,-1-2 2-16,2 3-2 0,-1-2 0 0,-4-2 0 15,0 2 1-15,0-1-1 0,-2 1 0 0,4-1 0 0,-1 1 1 16,2-1-1-16,1 1 0 0,-3 0 0 0,1-1 1 15,1-1-1-15,3-1 0 0,0 4 0 0,1-1 1 16,3 2-1-16,-2 3 0 0,-1-3 0 0,0 3 1 0,1 1-1 16,-4 0 1-16,3 0-1 0,1-1 1 0,-1 1-1 0,1-2 2 15,2 1-2-15,-1 0 1 0,1 0-1 0,0-1 0 0,5 1 0 16,1 0 1-16,0 1-1 0,-1-4 0 0,2 1 0 16,-1 1 1-16,2-1-1 0,-3 0 0 0,-6-3 0 15,0-1 0-15,-2 0 0 0,1-3 0 0,5 5 0 16,-1-4 1-16,3 3-1 0,-2-3 0 0,2 2 0 15,-1 1 1 1,0-1-1-16,-1 1 0 0,0 0 0 0,1-1 1 16,-2 2-1-16,1-1 1 0,-4 1-1 0,1 0 2 0,-3 0-2 15,1 0 1-15,3-1-1 0,-1 2 1 0,1 1-1 16,0-1 0-16,1 0 0 0,-1 0 1 0,0 0-1 16,0 0 0-16,0 0 0 0,0-1 1 0,0 0-1 15,0 1 0-15,-1-3 0 0,-1 2 1 0,1 1-1 0,0-2 0 0,2 1 0 16,-1 1 0-16,2-1 0 0,-1 1 0 0,-2-1 0 15,-1 1 0-15,1 1 0 0,-1 0 0 0,5 2 0 16,0-3 0-16,1 3 0 0,1 0 0 0,2-1 0 0,1 1 0 16,0 0 0-16,1-1 0 0,-4 1 0 0,0-1 0 15,-3-1 0-15,1 0 0 0,2-1 0 0,-1 1 1 16,-3-3-1-16,3 1 0 0,1-1 0 0,-1-1 1 0,0 3-1 16,2-3 0-16,1 3 0 0,1 0 2 0,0-3-2 15,1 2 0-15,1 0 0 16,-3 0 0-16,1-1 0 0,1 1 0 0,-5-3 0 0,-3-1 0 0,2-1 0 0,0 1 0 0,1 0 0 15,0 0 0-15,0 0-2 0,2 0 1 0,4 3 0 32,1 3 1-32,-1-4-2 0,-2 2 1 0,-2-3-1 0,1 0 0 15,0 0 0-15,0 1 0 0,4 3 0 0,-1-3-1 16,-2 2 1-16,2-1 0 0,0 0 0 0,0 0-1 16,0 2 1-16,-1-2 0 0,1 0 0 0,0 2 1 0,1-1-2 15,-1 0 1-15,-2 0 0 0,2 0 0 0,0 1-1 16,0-3 1-16,4 7 0 0,-6-7 1 0,6 7-1 0,-4-8 0 15,4 8 0-15,-7-8 1 0,7 8-1 0,-5-8 0 0,3 3-1 16,-2 1 2-16,1-2-1 0,0 0 1 0,-1-5-1 16,1 0 0-16,1-2 0 0,0 2 1 0,1-1-1 15,1 2 1-15,0-3-2 0,0 1 1 0,0-4 0 16,-2 2 1-16,2 0-1 0,-2 2 0 0,0-2 0 16,-2 3 1-16,1-1-1 0,0 0 0 0,3 1-1 0,-2 1 2 15,0 0-3-15,-1-2 0 0,2-5 1 0,0 0 0 16,1 0-7-16,1-1-1 0,3-6 1 0</inkml:trace>
  <inkml:trace contextRef="#ctx0" brushRef="#br0" timeOffset="16522.12">9887 7187 300 0,'0'1'0'0,"0"-1"0"0,1 2 0 0,-1-2 15 16,-1 0 1-16,1 0-1 0,-4 0 1 0,4 0 11 15,0 0 0-15,0 0 0 0,0 0 1 0,0 0 20 0,0 0 0 0,0 0 1 0,0 0-1 16,0 0-9-16,0 0 0 0,0 0 1 0,0 0-1 16,0 0-12-16,0 0 0 0,0 0 0 0,0 0 0 0,0 0-6 15,0 0 0-15,0 0 1 0,0 0-1 0,0 0-2 16,4 0 0-16,-4 0 0 0,1 0 1 0,-1 0 4 0,3 3 0 16,-3-3-1-16,6 4 1 0,-6-4-2 0,5 3 2 15,-5-3-2-15,10 6 2 0,-10-6 6 0,11 1 1 16,-11-1 0-16,16 3 0 0,-16-3-6 0,19 5 1 15,-19-5-1-15,17 3 1 0,-17-3 3 0,17 4 2 16,-17-4-1-16,17 1 0 0,-17-1-3 0,18 3 0 16,-18-3 0-16,22 2 0 0,-22-2-5 0,24 0 2 0,-24 0-2 15,21 0 2-15,-21 0 1 0,21 0-1 0,-21 0 1 16,23-1 0-16,-7 1 3 0,1-1 1 0,-3-1 0 16,1 1 0-16,-1 0-3 0,0 1 1 0,0-3-1 15,0 2 1-15,1 1-5 0,1 1 2 0,-1 2-1 16,0-3 1-16,-1 0-4 0,0 0 2 0,3 0-1 15,-3-3 0-15,1 3 2 0,2 0 0 0,-3 0 0 32,0 0 0-32,0 0 0 0,-3 3-1 0,3-2 1 0,0 0 0 15,0 1-4-15,-1-2 0 0,2 0 0 0,2-2 0 0,-2 2-3 16,3 0 0-16,1-1 0 0,-1 0-1 0,-4 1-4 16,1-3 2-16,1 3-2 0,-1 3 1 0,-1-2-3 15,0 2 1-15,0-2-1 0,1 0 2 0,1-1-5 16,0 0 2-16,-2 0 0 0,0 0 0 0,-3 0-1 15,1-1-1-15,-1 1 1 0,1 0 0 0,0-1-3 0,2 1 2 16,0 0-1-16,-2-2 1 0,2 1 0 0,0 0-1 0,0 1 1 16,0-3 0-16,-3 2-1 0,0-1 2 0,-1 1-1 15,1 1 0-15,2-2 1 0,-5-1 0 0,3 2-1 0,2 1 2 16,1 0-1-16,-3-2 0 0,2 1-1 0,1 1 1 16,-4 0-1-16,1 0 1 0,0 0-2 0,-4 0 2 15,0 0-1-15,0 0-1 0,1 0 1 0,1 0-1 0,0 0 0 16,3 0 0-16,-1 0 1 0,0 0 0 0,2 0-2 15,-4 0 2-15,2 0-1 0,1-3 1 0,-1 2-3 16,1 0 2 0,-2 0-1-16,1 1 1 0,1-3-2 0,-5 3 1 0,4-3-1 15,0 1 0-15,-1 0 0 0,-1-3-1 0,1 3 0 16,-1 0 0-16,-4 2 1 0,-1 0-1 0,-4 0 0 16,9 0 0-16,-9 0-1 0,8 0 2 0,-8 0-1 15,9 0 0-15,-9 0 0 0,9 0 1 0,-9 0-1 16,7 4 0-16,-7-4-1 0,9 2 1 0,-9-2 1 15,8 0-1-15,-8 0-1 0,8 0 0 0,-8 0 0 16,10 0 0-16,-10 0 1 0,4 0-1 0,-4 0 0 16,6 0 0-16,-6 0-1 0,1 0 0 0,-1 0 0 15,3 0 1-15,-3 0-1 0,0-3 0 0,-4-4 0 16</inkml:trace>
  <inkml:trace contextRef="#ctx0" brushRef="#br0" timeOffset="18730.87">8797 5907 1206 0,'-6'2'0'0,"6"-2"0"0,-8-2 0 0,8 2 17 0,-8-4 1 15,8 4-2-15,-5-3 2 0,5 3-5 0,0 0-1 16,0 0 0-16,0 0 2 0,0 0-5 15,0 0 1-15,0 0-1 0,0 0 1 0,0 0-2 0,0 0 0 0,0 0 0 16,0 0 1-16,0 0-3 0,0 0 2 0,0 0-1 16,0-2 1-16,0 2-1 0,3-2-1 0,-3 2 1 15,10-5 0-15,-10 5 5 0,10-9 2 0,-10 9-1 16,18-10 0-16,-18 10 4 0,22-7 0 0,-22 7 0 16,17-5 0-16,-17 5 15 0,14-2 1 0,-14 2-1 0,14-2 2 15,-14 2-9 1,14-2 1-16,-14 2-1 0,14 0 1 0,-14 0 0 0,11 5 1 15,-11-5 0-15,10 4 0 0,-10-4-6 0,7 9 0 16,-7-9 1-16,7 9-1 0,-7-9-6 16,4 10-1-16,-4-10 1 0,1 12 1 0,-1-12-6 15,-1 13 0-15,1-13 0 0,-4 21 0 0,4-21-1 0,-7 17 0 0,7-17 0 16,-7 18 1-16,7-18-3 0,-13 20 1 0,13-20-1 16,-15 19 1-16,15-19-1 0,-14 19 1 0,14-19 0 15,-14 18 0-15,14-18 2 0,-14 22 0 16,14-22 0-16,-8 20 1 0,8-20-1 0,-2 14 0 15,2-14 0-15,-4 10 1 0,4-10-4 0,-3 8 1 16,3-8 0-16,0 8 0 0,0-8-4 0,0 8 2 16,0-8-1-16,7 2 0 0,-7-2-1 0,10 11 0 15,-10-11-1-15,11 9 2 0,-11-9-3 0,17 6 1 16,-17-6 0-16,18 3 0 0,-18-3 2 0,24 0 0 0,-24 0 0 16,14-3 0-16,-14 3 1 0,15-2 1 0,-15 2-2 15,23-4 2-15,-9-1-4 0,0 1 1 0,0-3-1 16,-1 2 2-16,1 1-4 0,2-5 1 0,-2-1 0 0</inkml:trace>
  <inkml:trace contextRef="#ctx0" brushRef="#br0" timeOffset="19414.88">9252 5822 1444 0,'0'0'0'0,"0"0"0"15,0 0 0-15,0 0 15 0,0-2 1 0,0 2 0 16,6 0 1-16,-6 0 9 0,4-3-1 0,-4 3 1 16,6-1 0-16,-6 1-13 0,5-3 1 0,-5 3-1 15,10-4 1-15,-10 4-11 0,11-2 1 0,-11 2-1 16,10-3 1-16,-10 3-1 0,11-6-1 0,-11 6 0 16,13-5 2-16,-13 5-3 0,15-7 1 0,-15 7-1 15,17-9 1-15,-17 9-1 0,15-4 2 0,-15 4-1 16,13-6 0-16,-13 6 1 0,4-3 1 0,-4 3-1 15,3-3 1-15,-3 3 0 0,3 0 1 0,-3 0-1 16,0 0 2-16,0 0-2 0,0 0 2 0,0 0-2 16,0 0 2-16,0 0-2 0,0 0 2 0,0 0-2 15,-4 0 2-15,4 0-1 0,-6 0 0 0,6 0 0 16,-18 6 0-16,18-6-1 0,-27 9 0 0,27-9-1 16,-21 6 2-16,21-6-2 0,-22 11 1 0,22-11-1 15,-20 11 0-15,20-11 1 0,-21 20-1 0,21-20 1 0,-18 17-1 16,18-17-2-16,-14 9 1 0,14-9-1 0,-7 6 2 0,7-6-2 0,0 7 0 15,0-7 0-15,0 4 1 0,0-4-1 0,0 5 0 16,0-5 1-16,10 6-1 0,-10-6-1 0,16 16 1 16,-16-16 0-16,22 13 0 0,-8-7 1 0,0 0 1 15,-2 0-1-15,2 0 1 0,-4 1 5 0,0-2 1 16,0 2 0-16,0-5 0 0,-2 1 3 0,-4 1 1 16,-4-4-1-16,10 4 1 0,-10-4 4 0,5 5 0 0,-5-5 0 0,3 6 0 15,-3-6 2-15,3 4 1 0,-3-4-1 0,-1 12 1 16,-1-3-2-16,-2 0 0 0,-6 3 0 0,-4 1 0 0,0 0 0 15,-7 1 0-15,3 0 0 0,-1-2 0 0,-1-3-2 0,0 0 1 16,2-2-2-16,2-2 2 0,0-1-3 0,2-2-1 31,0-3 0-31,0-3 2 0,4-2-9 0,1-7-1 0,2-4 1 16</inkml:trace>
  <inkml:trace contextRef="#ctx0" brushRef="#br0" timeOffset="24539.78">14682 7232 12 0,'0'1'0'16,"0"-1"0"-16,0 2 0 0,0-2 0 0,4 0 0 16,-4 0 0-16,3 0 0 0,-3 0 0 0,2 0 0 15,-2 0 0-15,0 0 0 0,0 0 0 0,-1 0 0 16,1 0 0-16,0 0 0 0,0 0 0 0,0 0 0 16,0 0 0-16,0 0 0 0,0 0 0 0,-1 0 0 15,1 0 0-15,-2 0 0 0,2 0 0 0,0 0 0 0,0 0 0 16,-1 0 0-16,1 0 0 0,0 0 0 15,0 0 0-15,-2 0 0 0,2 0 0 0,-1 0 0 0,1 0 0 16,-1 0 0-16,1 0 0 0,0 0 0 0,0 0 0 16,-2 0 0-16,2 0 0 0,0 0 0 0,0 0 0 15,0 0 0-15,0 0 4 0,0 5 2 0,0-5 0 16,-3 2-1-16,3-2 20 0,0 4 1 0,0-4-1 16,-2 2 1-16,2-2 20 0,-2 1 1 0,2-1-1 15,0 0 2-15,0 0 2 0,0 0 2 0,0 0-1 16,0 0 1-16,0 0-2 0,0 0 2 0,0 0-1 15,0 0 0-15,0 0-6 0,0 0 0 0,0 0 0 0,0 0 0 16,0 0-6-16,0-1 1 0,0 1 1 0,0 0-1 16,0 0-7-16,0-2 0 0,0 2 1 0,0-4 0 0,0 4-5 15,4-2 1-15,-4 2 1 0,5-3-1 0,-5 3-4 16,2 0 1-16,-2 0-2 0,7-2 2 0,-7 2-2 16,9-3 0-16,-9 3-1 0,8-4 1 15,-8 4-3-15,4-2 2 0,-4 2 0 0,6-3-1 16,-6 3-5-16,6-1 0 0,-6 1 0 0,5-4 0 0,-5 4 6 15,4-3 0-15,-4 3 1 0,6 0 0 0,-6 0-4 16,5-2 0-16,-5 2 1 0,10-3 0 0,-10 3-2 16,14-3 0-16,-14 3 1 0,11-1 0 0,-11 1 0 0,13-4 1 15,-13 4-1-15,11-2 0 0,-11 2-4 0,17-3 0 16,-17 3 0-16,15-4 0 0,-15 4-4 0,17-3 2 16,-17 3-2-16,13 0 2 0,-13 0-4 0,8-2 1 15,-8 2 1-15,10-3-1 0,-10 3-2 0,11-2 1 0,-11 2 0 16,11-2 1-1,-11 2 0-15,16-4 0 0,-16 4 1 0,15-2 0 0,-15 2-4 16,14 0 0-16,-14 0 0 0,14-3 1 16,-14 3-2-16,12 0 0 0,-12 0 0 0,12-2 0 0,-12 2 1 15,7 0 0-15,-7 0 0 0,8-2 0 0,-8 2 1 16,13 0 0-16,-13 0 0 0,9 0 0 0,-9 0 0 16,19 0 0-16,-19 0 0 0,16 0 0 0,-16 0-1 0,16 0 1 15,-16 0 1-15,14-1-1 0,-14 1-2 0,9-1 0 16,-9 1 0-16,14-4 1 0,-14 4-3 0,16-3 0 15,-16 3-1-15,17-2 1 0,-17 2-2 0,20-4 1 16,-20 4-1-16,21-3 2 16,-21 3-3-16,19-4 2 0,-19 4-2 0,15-2 2 0,-15 2-3 15,14-7 0-15,-14 7 0 0,15-2 2 0,-15 2-3 16,17-3 1-16,-17 3 0 0,15-3 1 0,-15 3-2 0,21-3 0 16,-21 3 0-16,17-7 1 0,-17 7-1 0,13-3 1 15,-13 3 0-15,11-2 0 0,-11 2-1 0,11 0 1 0,-11 0-1 16,11 0 2-16,-11 0-2 0,16 0 0 0,-16 0 0 15,16-3 1-15,-16 3-1 0,17-1 0 0,-17 1 1 16,16-4 0-16,-16 4-1 0,14-2 0 0,-14 2 0 16,14-3 1-16,-14 3 0 0,9 0-1 0,-9 0 0 15,9 0 1-15,-9 0-1 0,11 0 1 0,-11 0 0 16,12 0 0-16,-12 0-1 0,21-3 1 0,-21 3-1 0,19 0 1 0,-19 0 0 0,18 0-1 16,-18 0 0-16,17 0 1 0,-17 0-1 0,14 0 0 15,-14 0 0-15,8 0 2 0,-8 0-2 0,11 0 0 16,-11 0 0-16,11 0 0 0,-11 0 0 0,16 0 0 15,-16 0 1-15,15 0-1 0,-15 0 0 0,17-1 0 16,-17 1 0-16,12-3 0 0,-12 3 0 0,17 0 0 16,-17 0 1-16,18 0-1 0,-18 0 0 0,16 0 0 0,-16 0 0 15,19 0 1-15,-19 0-1 0,17 0 2 0,-17 0-1 16,18 0 0-16,-18 0 0 0,16 0 2 0,-16 0-2 16,16 0 1-16,-16 0 1 0,17 0-1 0,-17 0 0 15,17 0 1-15,-17 0-1 0,21 0 1 0,-21 0-1 16,18-2 1-16,-18 2 0 0,17-3-1 0,-17 3 1 15,14-2-1-15,-14 2-1 0,10-2 1 0,-10 2 0 16,2-2 0-16,-2 2-1 0,6-3 1 0,-6 3-1 16,5-1 0-16,-5 1-1 0,6 0 1 0,-6 0 1 15,6-3-1-15,-6 3-1 0,5 0 1 0,-5 0 1 16,6-2-1-16,-6 2 0 0,5 0 0 0,-5 0 1 16,9 0-1-16,-9 0 0 0,8 0 0 0,-8 0 1 15,9-2-1-15,-9 2-1 0,8-1 1 0,-8 1 0 16,6 0 1-16,-6 0-2 0,5 0 1 0,-5 0-1 0,6 0 1 0,-6 0-1 15,5 0 2-15,-5 0-1 0,3 0 0 0,-3 0-1 16,3 0 2-16,-3 0-2 0,3 0 1 0,-3 0-1 16,3 0 0-16,-3 0 0 0,2 0 2 0,-2 0-2 15,3 0 0-15,-3 0 0 16,8 0 1-16,-8 0-1 0,10 0 0 0,-10 0 1 16,10 0-1-16,-10 0 0 0,13 3 0 0,-13-3 0 15,11 0 0-15,-11 0-1 0,11 0 1 0,-11 0 0 16,6 0 0-16,-6 0-1 0,5 0 2 0,-5 0-1 15,6 0 0-15,-6 0-1 0,4 0 0 0,-4 0 0 16,3 0 1-16,-3 0-1 0,3 0 0 0,-3 0 0 16,2 0 1-16,-2 0-1 0,3 0 0 0,-3 0 0 15,3-3 0-15,-3 3-1 0,0-5 1 0,0 5 0 0,-4-18 0 16,4 18-2-16,-6-22-1 0,6 22 1 0</inkml:trace>
  <inkml:trace contextRef="#ctx0" brushRef="#br0" timeOffset="27713.81">14673 6323 12 0,'0'0'0'0,"0"0"0"0,0 0 0 0,0 0 0 15,0 0 0-15,0 0 0 0,0 0 0 0,0 0 0 16,0 0 0-16,0 0 0 0,0 0 0 0,0 0 0 16,0 0 0-16,0 0 0 0,0 0 0 0,0 0 11 15,3 0 0-15,-3 0 1 0,4 0 0 0,-4 0-2 0,2 0 1 16,-2 0-1-16,1 0 1 0,-1 0 12 16,0 0-1-16,0 0 1 0,0 0-1 0,0 0 10 0,0 0-1 15,0 0 1-15,0 0 0 0,0 0 2 0,0 0-1 16,0 0 1-16,0 0 1 0,0 0 12 0,0 0 1 15,0 0 1-15,0 0-1 0,0 0 2 0,0 0 2 16,0 0 0-16,0 0-1 0,0 0-4 0,0 0 2 16,0 0-2-16,0 0 1 0,0 0-4 0,0 0 1 0,0 0-2 15,1 0 2-15,-1 0-3 0,10 0 0 0,-10 0 0 16,7 4 1-16,-7-4-5 0,10 4 1 0,-10-4-1 0,15 3 1 16,-15-3-2-16,17 0 0 0,-17 0 0 0,21 0 2 15,-21 0-8-15,21 0 2 0,-21 0-2 0,22-1 2 0,-22 1-4 0,21-3 0 16,-21 3 0-16,27-5 1 0,-13 2-4 0,-2 2 1 15,2-3-1-15,0 1 1 0,-1 1-5 0,-2 2 1 16,2-3-1-16,-4 2 1 16,3 0-1-16,-1-1 1 0,1 2-1 0,4-2 0 0,-1-1 0 15,1-1 0-15,-2 2 1 16,-2 2-1-16,-1 0-4 0,0 2 1 0,-2-2 0 16,2 0 0-16,3 0-2 0,1 0 0 0,2 0 0 15,1-2 0-15,0-1-4 0,-1-1 2 0,0 0-2 0,1 2 2 16,-2-4-2-16,0 3 1 0,0-1-1 0,-1 1 1 15,-1-2-3-15,0 1 1 0,-1 0 0 0,-1 1 1 0,1-2-4 16,-1 1 1-16,1 1-1 0,1 0 1 0,-3 0-1 16,2 1 0-16,-1 0 0 0,1 0 1 0,-2-1-2 15,-1 2 0-15,0 1 0 0,-1-1-1 0,2-1 0 0,2 2 0 16,1 0 0-16,1 0 1 0,1-2-3 0,-1-2 2 0,-1 1-2 16,0 3 2-16,-1 0-1 0,-1-2-1 0,1-1 1 0,-1 0 1 15,-5 2-3-15,0-3 1 0,-1 3-1 0,2 0 1 16,-1 1-2-16,2 0 0 0,-2 0 1 0,0-3 0 15,0 3-1-15,0-3 0 0,0 3 0 0,-2 0 1 0,1-1-2 32,-1 1 0-32,1 0 0 0,1-1 2 0,3 1-3 15,1 0 1-15,0-1 0 0,-4 1 1 0,2-3-2 0,-1 2 1 16,0-1-1-16,2 1 1 0,-4 1-1 0,2-2 1 16,-2 2-1-16,-1-3 1 0,1 2-1 0,-1-1 0 0,1 1 0 15,1 1 0-15,1-3 1 0,1 3 0 0,-2-2 0 16,0 1 0-16,0 1 1 0,0 0 0 0,0-2 0 15,-2 1 1-15,1 1-1 0,-2-4 1 0,2 3 1 16,-1-1-1-16,1 2 1 0,-1-2-1 0,1 2 1 16,0-3-1-16,1 2 1 0,1 0-1 0,0-1 1 0,1 2 0 15,-2-2-1-15,0 0 0 0,0 1 0 0,-2 0 0 16,-5 1 1-16,9 0-1 0,-9 0 1 0,7 0 0 0,-7 0 0 16,5 0-1-16,-5 0 1 0,4 0 0 0,-4 0-1 0,6 0 0 15,-6 0 0-15,6 0 0 0,-6 0-1 0,7 0 1 16,-2 0-1-16,1 0 1 0,-1-3-2 0,2 3 1 0,0 0-1 31,-1 0 2-31,0 0-2 0,-2 0 0 0,1 0 0 0,2 0 1 16,0 0-1-16,0 0 0 0,0 0 0 0,-1-2 1 15,-6 2-2-15,8 0 1 0,-8 0 0 0,7-2 1 0,-7 2-2 0,6 0 1 16,-6 0-1-16,3 0 1 0,-3 0-2 16,2 0 1-16,-2 0-1 0,3 0 2 15,-3 0-2-15,2-2 0 0,-2 2 0 0,-3-3 0 0,3 3-3 16,-3-10 1-16,0 5 0 0</inkml:trace>
  <inkml:trace contextRef="#ctx0" brushRef="#br0" timeOffset="30829.3">16366 6574 489 0,'0'0'0'16,"0"0"0"-16,0-1 0 0,0 1 112 0,-3-2 1 15,3 2 1-15,-3-4-1 0,3 4-87 0,-6-3 0 16,6 3-1-16,-4-2 1 0,4 2-7 0,-3-4 2 16,3 4-2-16,0 0 1 0,0 0-9 0,0-2 0 0,0 2 0 15,0-3 1-15,0 3-6 0,6-11 1 16,-6 11 0-16,10-17 1 0,-10 17 3 0,8-22 1 0,-8 22 1 15,8-19-1-15,-8 19 8 0,7-11 0 16,-7 11 1-16,6-7 0 0,-6 7 7 0,6-9 0 0,-6 9 0 16,5-5 1-16,-5 5-2 0,6-1 0 0,-6 1 0 15,5-6 1-15,-5 6-4 0,10-3-1 0,-10 3 1 16,14-7-1-16,-14 7-4 0,14-3 1 0,-14 3-1 0,13-2 1 16,-13 2-6-16,7 0 2 0,-7 0 0 0,8 0 0 0,-8 0-4 15,4 0 1-15,-4 0 1 0,3 5-1 0,-3-5-3 16,3 10 0-16,-3-10 1 0,-2 17-1 0,0-1 1 0,-3 3 1 15,0-3 1-15,1-2-1 0,1-1 1 0,-3-4 1 0,2 2-1 32,0 0 2-32,0-2-2 0,0 2 1 0,-1 2-1 15,1-2 2-15,0 1-3 0,-2 0 1 0,2 1-1 0,0-4 1 16,0 0-1-16,0 0-1 0,-1 0 0 0,3-1 1 16,2 0-3-16,-2 0 1 0,1-1-1 0,-1 0 2 15,1-1-2-15,0 1 0 0,-1-2 0 0,2-1-1 16,0-4 1-16,0 6 0 0,0-6 0 0,0 3 0 0,0-3-1 15,0 1 1-15,0-1 0 0,2 3 0 0,-2-3 0 16,5 5 0-16,-5-5 0 0,6 3 0 0,-6-3 0 16,5 1 0-16,-5-1 0 0,7 0 0 0,0 0-1 15,3 0 0-15,0-1 0 0,-2-1-1 0,1 1-1 16,-2 0 0-16,0-1-1 0,0-1 2 0,0 0-5 0,0 0 2 0,0 1-1 16,-2-2 0-16,1 0-3 0,-1 1 0 0,1-3 0 15</inkml:trace>
  <inkml:trace contextRef="#ctx0" brushRef="#br0" timeOffset="31293.57">16716 6522 1130 0,'0'0'0'16,"0"0"0"-16,-1 0 0 0,1 0 18 0,-6 0 1 15,6 0-1-15,-4 0 1 0,4 0-5 0,-3 0 2 16,3 0 0-16,-3 0-1 0,3 0-8 0,-2 0 0 0,2 0 0 15,-4 0-1-15,4 0-5 0,-7 0 1 0,7 0-1 16,-12 1 1-16,12-1-1 0,-12 8 0 0,12-8 0 16,-16 11 1-16,16-11 2 15,-14 15 0-15,14-15 0 0,-14 21 0 0,9-9 3 0,2 1 1 16,3-2 0-16,-1 2-1 0,-1-4 4 0,1 0-1 16,1 0 0-16,0 1 0 0,0-3 2 0,0 1 2 15,0-1-1-15,0-1 1 0,1 1-1 0,3-5 1 16,-4-2-1-16,7 7 1 0,-7-7 0 0,3 2 2 0,-3-2-2 15,3 4 2-15,-3-4 0 0,6 3 1 0,-6-3-2 16,5 0 2-16,-5 0-2 0,7 0 0 0,-1-3 1 16,-1 3 0-16,2-2-7 0,2-1 1 0,-1 2 0 15,-1-3 0-15,-1 1-6 0,-1 1-1 0,-1-5 0 16,1 2 2-16,-3 1-5 0,1-3 0 0,0 1 0 16</inkml:trace>
  <inkml:trace contextRef="#ctx0" brushRef="#br0" timeOffset="31978">16790 6534 1218 0,'2'1'0'0,"-2"-1"0"0,1 3 0 0,-1-3 6 0,-3 0-1 15,3 0 1-15,0 0 0 16,0 0 4-16,0 0 0 0,0 0 0 0,0 0 0 15,0 0-2-15,0 0 0 0,0 0 0 0,0 4 1 0,0-4-6 16,0 7 1-16,0-7 0 0,0 9 0 0,0-9 1 16,0 11-1-16,0-11 1 0,0 14 0 0,0-14 3 15,5 13 0-15,-5-13 0 0,4 13 1 0,-4-13 2 16,3 13 1-16,-3-13 0 0,2 16 0 0,-2-16 2 0,3 14 0 16,-3-14 1-16,3 10-1 0,-3-10 1 0,5 8-1 15,-5-8 1-15,3 6 0 0,-3-6-3 0,3 7 1 16,-3-7 1-16,3 3-1 0,-3-3-1 0,3 2 0 15,-3-2-1-15,0 4 2 0,0-4 0 0,0 1 0 16,0-1 1-16,0 3-1 0,0-3-1 0,0 0 0 16,0 0 0-16,0 0 1 0,0 0 1 0,4-3 2 0,-4 3-1 15,5-6 0-15,-5 6 1 0,7-13 1 0,-7 13-2 16,12-16 2-16,-12 16-3 0,7-15 0 16,-7 15 1-16,4-16 0 0,-4 16-5 0,5-13 0 0,-5 13 0 15,6-9 0-15,-6 9-2 0,6-9 0 0,-6 9 0 16,5-9 0-16,-5 9-3 0,6-9 1 0,-6 9-1 15,5-7 1-15,-5 7-4 0,6-4 0 0,-6 4 1 0,4-2 0 16,-4 2-1-16,3 0 0 0,-3 0 1 0,3 0-1 16,-3 0-1-16,5 6 0 0,-5-6 0 0,3 9 2 15,-3-9-3-15,6 11 1 0,-6-11 0 0,2 21 0 0,-2-21-1 16,3 19 0-16,-3-19 0 0,2 17 1 0,-2-17-1 0,0 13 0 16,0-13 0-16,0 9 0 0,0-9 0 0,0 4 0 15,0-4 0-15,0 2 0 0,0-2 0 0,0 3 0 16,0-3 0-16,0 4 0 0,0-4 0 0,0 1 0 15,0-1 0-15,0-1 0 0,0 1 0 0,0-3 1 0,0 3-1 16,8-6 1-16,-8 6 1 16,22-20 1-16,-8 10-1 0,-1 0 1 0,0-1 2 15,-1 1-1-15,-1 1 1 0,-1 2 0 16,0 6 1-16,-3 1 1 0,0 0-1 0,-2 0 1 0,-5 0 4 16,9 0 2-16,-9 0-1 0,8 0 0 0,-2 4-1 15,-1 1 0-15,0 2 0 0,-3-5 0 0,-2-2-4 0,5 8 1 16,-5-8-1-16,2 8 0 0,-2-8-7 0,3 6 2 15,-3-6-1-15</inkml:trace>
  <inkml:trace contextRef="#ctx0" brushRef="#br0" timeOffset="99796.08">9954 4117 878 0,'0'0'0'16,"0"0"0"-16,0 0 0 0,0 0 1 0,0 0 0 0,0 0 1 16,0 0-1-16,0 0 12 0,0 3 1 0,0-3-1 15,0 3 1-15,0-3 24 0,0 7 0 0,0-7 0 16,0 9 1-16,0-9 6 0,0 12 0 0,0-12 0 16,0 13 0-16,0-13-17 0,0 9 1 0,0-9-1 15,-1 18 1-15,-1-5-1 0,1 0 0 0,-1 3 0 16,1 2 2-16,1-3-3 0,0 3-1 0,0 1 1 15,0-1 1-15,0 1 1 0,0-1 0 0,3 4-1 0,0-1 1 16,-2 4-3-16,2 1 0 0,-2 1-1 0,2 0 1 0,-2 2 2 0,1-2 0 0,-1 2 0 0,1-3 2 16,2 1-4-16,-3 0 3 0,2-1-1 0,-3-1 0 31,0-1-1-31,-3 1 1 0,3 0-1 0,0-1 1 16,-1 6-4-16,1-1 2 0,0-2-1 0,0-1 1 0,-3 1-6 15,2-2 0-15,-1 0 0 0,1-3 2 0,-1 2-2 16,1 1 1-16,-3 2 0 0,1-1 1 0,-1 4-4 15,1 1 0-15,-1-3 0 0,-2 0-1 0,2-1-1 16,0-1 1-16,0 2-1 0,-1-1 1 0,1-4-5 0,-1 2 0 16,1 1 1-16,2 2-1 0,2-3-2 0,0 2 1 0,0 2 1 15,-3-5-1-15,2 1-2 0,-3 0 0 0,1-2 0 16,2 2 0-16,1-1-3 0,0 0 1 0,0 1 0 16,0-1 0-16,0 0-1 0,0-1 1 0,1-1 0 0,0-1 0 15,1-2-2-15,-2-3 2 0,0 2-2 0,-2-2 2 0,1-1 0 16,0 1 0-16,-1-1-1 0,2 0 1 0,0 1 0 15,0 3 1-15,-3-4-2 0,3 3 2 0,3-1-1 16,-3 4 1-16,0-3 0 0,0 2 0 0,-3-2-1 16,2 1 1-16,1-1 0 0,1-1 1 0,2-1-2 0,0-1 1 0,0 1 0 15,-2 0-1-15,2-1-3 0,-3 1 0 0,0-1 1 16,0 1-1-16,0-1-1 0,0 1-1 0,0 0 0 16,0-2 1-16,0 3-2 0,0 1 2 0,4-3-1 15,-2 4 0-15,-1-4-1 0,0 2 2 0,1 0-1 16,-1 0 0-1,2-2 0-15,-3 0 1 0,0 0-1 0,4-2 0 0,-1 0 0 16,4 2 2-16,-3-4-1 0,-4 2 0 0,1 0 0 16,-1 0 0-16,-1 1-1 0,1-2 2 0,0 1-2 0,0 0 0 15,-3-1 0-15,3-1 2 0,3 2-2 0,-3-2 1 16,0 0 0-16,0-1 0 0,0-1-1 0,0-3 0 16,3 1 1-16,-2-1-1 0,1 1-1 0,-1 0 1 0,2 2 1 15,-3 2-1-15,0-1 0 0,0 1 0 0,0-2 1 16,0 1-1-16,0-1 0 0,0-2 0 0,0 2 0 0,0-3 2 15,0 3-2-15,0-2 0 0,0 1 1 0,0-1-1 16,0 1-1-16,-3 0 1 0,2 0 0 0,-1 0 1 0,1-2-2 16,-1 2 1-16,1-2-1 0,1-2 1 0,0-4 0 15,0 8-1-15,-3-3 0 0,3 0 0 0,0 1-1 0,0 0 1 16,0 1 0-16,0-1 0 0,0 1-1 0,0 0 0 16,0 1 0-1,0 0 1-15,-1 2-1 0,1-1 0 0,-3 2 0 16,2-1 2-16,-1 3-2 0,2 0 0 0,2-1 0 15,-1-3 0-15,2-3 0 0,-3-2 0 0,0-4 0 16,0 5 0-16,0-5 0 0,-3 7 0 0,3-7 0 16,-3 4 0-16,3-4-2 0,-3 5 2 0,3-5 0 15,-1 9 0-15,-2-2-1 0,2-5 1 0,1-2 0 16,-3 8 0-16,3-8-1 0,0 8 0 0,0-8 0 0,0 8 1 0,0-8-1 0,0 7 1 16,0-7-1-16,0 7 1 0,0-7 0 0,-1 6 0 15,1-6 0-15,0 4 0 0,0-4 0 0,-3 5 0 16,3 2 0-16,0-3 0 0,0-4 0 0,-3 8 0 15,3-8 0-15,-3 7 0 0,3-7 0 0,-1 8 0 16,1-8 0-16,-4 8 0 0,4-8 0 0,-3 9 0 0,2-4 0 16,-1 2 0-16,2-3 0 0,-4 2 0 0,1 2 0 15,0 0 0-15,1-1 0 0,0 0 0 0,-2-2 0 16,1 2 0-16,0 0-1 16,-1 1 1-16,0 0 0 0,0 0 0 0,0 0-2 15,-1-1 1-15,1 1 0 0,0 1 1 0,1 2-1 16,-1-1 0-16,-2-1 0 0,2 0 0 0,0 0 0 0,0-2-1 15,4-7 1-15,-3 6 0 0,3-6 0 0,-3 9 1 16,0-4-1-16,2 1 1 0,-3 1 0 0,1-3 0 0,0 3 0 16,1-1 0-16,0 1-1 0,2 1 1 0,-4-2 0 15,1 3 0-15,0-2-1 0,1 2 1 0,-3 0 0 16,1 0 0-16,1 0-1 0,1 1 1 0,0-2 0 16,-2 3 0-16,3-5-2 0,-1 2 2 0,1-2-1 0,-1 1 1 15,2-1-1-15,0 1 0 0,0-2 0 0,0 1 0 0,0 1 0 16,-2-1 0-16,0 4-1 0,2 0 1 0,-3 2 0 15,2-1 0-15,0 2 0 0,-1 0 0 0,1 2 0 16,-1 0 1-16,2-8-1 0,-2 2 1 0,2-3-1 16,0-1-1-16,0 1 1 0,0-1 1 0,-2 0-1 15,2 0 1-15,-3 4-1 0,3 0 1 0,0 2-1 0,0-1 1 16,0 0-1-16,-1 1 1 0,0-1-1 0,-1-1 0 16,1 0-1-16,-1-1 2 0,2 1-1 0,0 0 0 15,0-1 0-15,0 0 1 0,0 0-1 0,0-1 0 16,0 1 0-16,0 0 1 0,0 0-1 0,0-2-1 15,-2 1 1-15,0 2 1 0,2 0-1 0,0 0 0 16,-3 7 0-16,2-3 1 0,0 1-1 0,-2 1 1 0,1-7 0 16,2 1 0-16,-2-1-1 0,0-1 1 0,2-1 0 15,0 1 0-15,0-1-1 0,0 1 1 16,-3-1 0-16,2 1 0 0,0 0-2 0,-1 2 2 0,1-2 0 16,1-1 0-16,0 4-1 0,0-5 1 0,0 1 0 15,0 1 0-15,0-3-1 0,0 1 1 0,0 1 0 16,0-2 0-16,0-4-1 0,0 8 1 0,0-3-1 15,0 0 1-15,0 1-1 0,0-1 1 0,0 2-1 0,0 0 1 16,0-3 0-16,1 2 0 0,1 2 0 0,-1-1 0 16,0-3 0-16,-1 1 0 0,0-5 0 0,0 8 0 0,0-8 0 31,3 7 1-31,-3-7-1 0,4 7 1 0,-4-7 0 0,0 5 0 16,0-5 0-16,2 4 0 0,-2-4 1 0,1 5-1 15,-1-5 0-15,2 5 1 0,-2-5-1 0,2 5 1 0,-2-5 1 16,3 10-1-16,-3-10-1 0,4 6 0 0,-4 1 0 15,0-1 2-15,2 0-3 0,-1 1 1 0,1-2 0 16,-1 0 0-16,0 2-1 0,-1-3 1 0,0-4-1 16,0 6 1-16,0-6-1 0,0 5 0 0,0-5 0 0,0 7 0 15,0-7 0-15,0 1 0 0,0-1 0 0,0 3 0 16,0-3-1-16,0 2 1 0,0-2-1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1T02:40:41.518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10130 4325 841 0,'1'2'0'0,"-1"-2"0"0,7 4 0 0,-7-4 16 15,6 5 0-15,-6-5-1 0,14 7 1 0,-14-7 27 16,18 9 0-16,-18-9 0 0,23 6 1 0,-23-6 3 15,14 4 0-15,-14-4 0 0,14 6 0 0,-14-6 9 16,13 1 1-16,-13-1-1 0,14 2 1 0,-14-2-34 0,24 0 2 16,-24 0-1-16,23-3 0 0,-23 3 6 0,21-8-1 15,-21 8 0-15,26-8 1 0,-8 5 2 0,-1-1 0 16,-2 2 1-16,-1-3-1 0,-1 1-18 0,-2 1-1 0,-1-1 1 0,-6 4 0 16,-4 0-6-16,4 0 1 0,-4 0 0 0,3 0 0 15,-3 0-4-15,3 0-1 0,-3 0 1 0,4 0 0 16,-4 0-3-16,0 0 2 0,0 0-2 0,-4 4 1 15,4-4-2-15,-7 5 2 0,1-1-1 0,-1-1 0 0,-1-2-1 16,-2 2 2-16,0-1-1 0,-1 1 0 0,0-3 0 16,-3 0 1-16,0 0-1 0,0-3 0 0,0-1 0 15,-4 2 1-15,-2-1-1 0,-1 1 0 0,0 0 1 16,-2 2 1-16,0 0-1 0,0-1 2 0,2 1-1 16,1 1 1-16,1 1-1 15,0 0 2-15,1-2-1 0,0 3 2 0,3-3-1 0,1 1 0 16,1 2-2-16,3-1 0 0,2-2 1 0,2 3-1 15,6-3-2-15,-4 0 2 0,4 0-2 0,-1 1 1 16,1-1-1-16,-3 0 0 0,3 0-1 0,3 0 1 0,-3 0-1 16,4 0 0-16,-4 0 1 0,7-1-1 0,1 1 0 15,5-3 0-15,1 1 0 0,1-1 1 0,3-1 2 16,1-1-1-16,-4-1 0 0,-1-1 2 0,0 1 0 0,0 2 1 0,3-2 0 16,1 3 0-16,1-3-1 0,2 0-1 0,0-1 1 15,-5 2-1-15,-2 1-1 0,-2 0 0 0,-1 2 0 16,-1 2 1-16,-1-3-3 0,-4 2 1 0,-5 1 0 15,7-1 1-15,-7 1 0 0,0-2 0 0,0 2 1 16,0 0 0-16,0 0 0 0,0 0 0 0,0 0-1 16,0 0 2-16,0 0-2 0,-4-2 2 0,4 2-1 15,-8-4 1-15,-4 1-1 0,-2 1 2 0,-4-2-1 0,-1 1 1 16,-4 3-1-16,0 0-1 0,-1 0 0 0,1 0 1 16,2 3-1-16,1 1 1 0,0 0-1 0,2 1 1 15,0-3-2-15,-2 2 1 0,3 1-1 0,2-3 2 16,2 0-3-16,2-2 0 0,3 0 0 0,-1 3 2 0,9-3-3 15,-1 0 0-15,1 0 0 16,-4 0 1-16,4 0-1 0,0 0 0 0,0 0 1 16,4-3 0-16,-4 3-1 0,10-2 0 0,0 0 0 0,5 0 1 15,6-1-2-15,3-1 2 0,-3 2-1 0,0-5 0 16,-6 2-1-16,-1 1 1 0,3-1-1 0,-2 1 1 16,7 2-1-16,-2 0 1 0,0 2 0 0,0-2 0 15,-3-1 1-15,0 2-1 0,-2-1 0 0,-1 2 0 0,-2 2 0 16,-3 2 0-16,1-4 0 0,-6 2 0 0,-4-2 1 15,5 2 0-15,-5-2-1 0,1 2 1 0,-1-2-1 16,-1 3 0-16,1-3 1 0,-7 6 0 0,0 1-1 16,-2-1 0-16,-5 1 0 0,0 0 1 0,-4 3 1 15,-2 3-1-15,2-4 0 0,-3-3 0 0,2 1-1 0,-1-2 2 16,2 1-1-16,3-2 0 0,-2 1-1 0,6 2 2 16,-2-3-2-16,3 1 1 0,5-4-1 0,2 2 1 15,3-3-1-15,0 2 2 0,0-2-3 16,4 0 1-16,5-2 0 0,5-1 0 0,5 2-1 0,8-6 1 15,3 2 0-15,5-1 0 0,4-1 1 0,6 1-1 16,-2-2 0-16,2-1 1 0,1 0-1 0,2 1 0 16,-5-1 0-16,5-3 2 0,1 2-2 0,1 1 1 0,-3-3-1 15,0 2 1-15,-6-1 1 0,1 1-1 0,0 1 0 16,-8 2 0-16,-1 1-1 0,-2-2 1 0,-7 4-1 16,0 0 1-16,-6 4-1 0,-3 0 0 0,-5 2 0 15,-3 0 2-15,-7-2-1 0,1 3 1 0,-1-3 1 16,-5 2-1-16,5-2 1 0,-10 7 2 0,-1-5 0 15,-5 5-1-15,-6-1 2 0,-6 1 0 0,-1 2-1 16,-2-2 1-16,0-1 0 0,-1 1 1 0,-1-1 0 16,2 2-1-16,1 1 0 0,-2-1 1 0,-3 1-1 15,2 0 1-15,-5 0-3 0,-2 0 2 0,2 0 0 16,3 0-1-16,4 0-3 0,3 0 0 0,3-1 0 16,3 0 1-16,5-4-3 0,3-2 0 0,3-2 0 15,2 2 0-15,9-2-1 0,-5 1 0 0,5-1 0 16,4 0 1-16,-4 0-1 0,1 0 0 0,8-1 0 15,9-1 0-15,6-4 0 0,8-1 0 0,1 0 0 16,0 0 0-16,3-2-1 0,-1 0 1 0,1 0 0 0,1 0 0 0,-4 1-1 16,1-1 1-16,1 0-1 0,-3-3 1 0,3 3-1 15,1 0 1-15,0 1-1 0,-6-1 1 0,0 0-1 0,1 4 0 16,-3 1-1-16,-3-3 2 0,-4 2-1 0,-4 1 1 16,-3-1-1-16,-4 4 1 0,-3-2 0 0,-3 3 0 15,-4 0 0-15,3 0 0 0,-3 0 0 0,0 0 0 0,0 0 0 16,-10 0 0-16,2 0 0 0,-2 3 0 0,-10-1 0 15,-2 2 1-15,-6-1-1 0,-8 3 1 0,-1 1-1 16,2-3 2-16,0 1-2 0,0-2 0 0,-1 1 0 16,2-1 1-16,2 0-1 0,0 0 1 0,1-1-1 15,1 2 1-15,-5-1-1 0,0-2 0 0,7 4 0 16,1 2 1-16,8-1-1 0,5 1 0 0,1 0 0 0,3-3 0 16,5 2 0-16,-1 0 0 0,3-2 0 0,3 0 0 15,2 1-1-15,2 0 1 0,6 2 0 0,4-3 0 16,4 1-1-16,3 1 0 0,4 1 0 0,3-3-1 0,3-2 0 15,-2-2 1-15,2 0 0 0,0-2 0 0,1 0-1 16,1 0-1-16,2-1 1 0,0-1 0 0,0-2-2 16,-1 1 2-16,2 1-1 0,-4-3 1 0,2 5-1 15,-2-4 1-15,-3 3 0 0,-2 0 1 0,-5-1 0 16,-2-1 0-16,-6 2-1 0,0 2 1 0,-6 1 0 16,2-3 1-16,-6 3 0 0,-1 0 0 0,-3 0 0 15,3 0 0 1,-3 0 0-16,-6 0 0 0,6 0 0 0,-4 0 0 15,-7 0 0-15,-6 0 0 0,-8 4 0 0,-6 1 0 16,-1 2 0-16,-3-3 0 0,0 1 0 0,-3 1 0 16,-1 4 0-16,4-1 0 0,-1 0 0 0,-1-3 0 0,2 3 0 15,3-2 1-15,4-1-1 0,0 3 0 0,2-2 0 16,1 1 1-16,1-1-1 0,3 0 2 0,6-2-2 0,1-1 1 16,4 1-1-16,6-5 0 0,4 0 0 0,0 3 1 15,0-3-1-15,5 4 0 0,8-4 0 0,1-3 0 16,7 2 0-16,4-2 0 0,3 1 0 0,1-2 0 15,3-1-1-15,-2 1 1 0,0-3 0 0,1-1 0 16,0 1-1-16,1-2 1 0,0-1 0 0,-2 4 0 0,0-3-2 16,1 2 2-16,0 2-1 0,-6-1 1 0,-1-1-1 15,-3 5 1-15,-6-2-1 0,-1 1 1 0,-6 3 0 0,-3 0 0 0,-5 0 0 16,4-3 0-16,-4 3 0 0,0 0 0 0,0 0 0 16,-4 0 0-16,4 0 0 0,-13 6 0 0,2 0 0 15,-7 1 0-15,-5-1 0 0,-3 3 0 0,-2-4 0 0,0 2 1 16,1-1-1-16,2-2 1 0,4 2 0 0,0-3 1 15,5 0-1-15,0 0 0 0,4 0 0 0,0-3 0 16,3 0 0 0,-1 0 0-16,4-2 0 0,1 2 0 0,5 0 1 0,-2 0-1 15,2 0 0-15,3-3 0 0,-3 3-1 0,4-1 1 16,-4 1-1-16,9-9 1 0,3 0-1 0,5 0 1 0,3-2-1 16,0 2 1-16,4 1 1 0,0 2-1 0,0-1 0 15,-2 1 0-15,2 0 0 0,-3-1 1 0,1 2 1 16,-1 1-1-16,-1 1 0 0,-2-3 0 0,-1 1 1 15,-2 1 0-15,-1 0-1 0,-1 1 2 0,-2 1-1 16,-6-1 0-16,-5 3 1 0,5 0 0 0,-5 0-1 0,0-1 2 0,0 1-3 16,0 0 2-16,0 0-2 0,-7 0 1 0,0 1-1 15,-3 2 1-15,-8-1-1 0,-2 1 1 0,-2 1-3 16,-1 0 1-16,-3 1 1 0,-1-3-1 0,1 2-1 16,-1-1 0-16,-5 1 0 0,1-2 0 0,0 2 0 0,-1 2 0 15,7-4 0-15,-1 2 0 0,0 0 0 0,3 1 0 0,12-2 0 31,-1 1 0-31,0-2 0 0,1-2 0 0,11 0 0 16,-9 0 0-16,9 0 0 0,-5 0 0 0,5 0 0 16,0 0 0-16,0 0-1 0,0 0 1 0,9-6 0 15,10-2 0-15,4-2-2 0,7-2 2 0,10-1 0 0,-8 1 0 0,-2 2-1 16,-1 1 0-16,-1 2 0 0,0-2 1 0,3 1-1 16,-2 1 0-16,-2-1 0 0,1 0 1 0,-2-1-4 15,1-3 1-15,-6 6 0 0,-3-1-1 0,1 1-1 0,0-1 0 16,-6 5 1-16,-1-1-1 0,0-1 2 0,-1 2-1 15,-11 2 1-15,7 0 1 0,-7 0-3 0,2 0 2 16,-2 0-2-16,3 2 2 0,-3-2-3 0,-5 4 2 0,-16 8-1 16,0-3 1-16,-1 1-2 0,-2 2 2 0,1-3-1 15,-4-3 1-15,2 1-3 0,0-1 0 0,1 0 1 16,0-2-1-16,0-1-1 0,-1 0 0 0,7 0 0 16,-3-1 2-16,2 2-2 0,3-1 0 0,5-3 0 15,1 1 0-15,1 0-1 0,-1 1 1 0,10-2-1 16,-9 0 2-16,9 0-3 0,-5 0-1 0,5 0 1 15,-2 0 1-15,2 0-2 0,0 0 0 0,6-7 0 16,5 1 1-16,6-1-2 0,5-2 2 0,12 0 0 0,-2 2 0 16,0 2 1-16,-4 1 0 0,-4 2 0 0,1-1 0 15,0 2-1-15,0-4 0 0,-2 1 0 0,-1 1 0 16,-1-1 5-16,-1 2 2 0,-8-1-2 0,2 2 2 16,0 0 0-16,-1-1-1 0,-8 2 1 0,1 0 1 15,-1 0-1-15,2 0 1 0,-7 0 0 0,5 0 0 16,-5 0 1-16,2 0 1 0,-2 0-2 0,2 0 2 0,-2 0-1 15,-4 3 1-15,-15 3-1 0,-2 1 1 0,-4-3-1 16,-3 1 0-16,0-1 0 0,2 1 0 0,1 1-2 0,1-2 1 16,0 2 0-16,2 0 1 0,-2-2-3 0,-1 1 1 15,8-1 0-15,-1 1-1 0,-2-1 0 0,2-1 1 16,14-2-2-16,-3 0 2 0,7-1 0 0,-7 4 1 16,7-4 0-16,-4 0 0 0,4 0-1 0,-3 0 2 15,3 0-1-15,1 0 1 0,-1 0-1 0,12 0 1 16,14-5-1-16,2 1 1 15,-4 0 0-15,0-1 0 0,4-1 0 0,0-1 1 0,0 1-1 16,-1-1 0-16,6 2 0 0,-5-2 0 0,4 1-1 16,-4-2 2-16,-5 4 0 0,0 0 0 0,-2-1 0 15,0 3 0-15,-5 0 0 0,1 2 0 0,1 0 0 0,-4 0 0 0,-14 0 0 16,10 0 0-16,-10 0 0 0,7 0 0 16,-7 0 0-16,3 0 2 0,-3 0-1 0,1 2 0 0,-3 5 0 15,-7 1 0-15,-8 0 2 0,-4 1 1 0,-39 10-1 16,16-4 2-16,4-5 0 0,3-1 2 0,16-2 0 15,-4-3-1-15,-3 3 1 0,-4 0 0 0,-19 2 0 16,9 0-1-16,6 0-2 0,1 0-1 0,25-5 0 16,-4-1 1-16,0-2-3 0,0 2 0 0,7-1 0 15,2-2 0-15,5 0 0 0,-9 3 1 0,9-3-1 0,-4 0 1 0,4 0-2 0,-3 0 0 16,3 0 0-16,0 0 1 0,0 0-1 0,12-3 0 16,18-6 0-16,-2 3 0 0,2-2 0 0,-2 1 0 15,2 1 0-15,0-1 1 0,2 3-1 0,-3-3 0 0,-5 3 0 16,0-3 1-16,-2 1-1 0,0-2 0 0,-3 4 0 15,0 0 1-15,-1 2-1 0,0-1 2 0,-12 3-1 16,0 0 0 0,-6 0 0-16,8 0 0 0,-8 0 0 0,3 0 1 15,-3 0 2-15,3 0-1 0,-3 0 0 0,2 3 1 16,-2-3 1-16,-9 6 1 0,-14 3 0 0,1 0-1 0,0 0 0 16,-2-2 0-16,3-3 1 0,-3 1 0 0,3 1-2 0,0 1 2 15,6-4-1-15,-1 0 1 0,2 0-2 0,0 0 2 16,9-2-1-16,-1 0 0 0,2 0-2 0,-3 2 2 15,7-3-2-15,-7 0 2 0,7 0-4 0,-4 0 0 16,4 0 0-16,-4 0 0 0,4 0-1 0,-3 0 0 0,3 0 0 16,0 0 0-16,0 0-1 0,1 0 1 0,-1 0 0 15,6 0 0-15,-6 0 0 0,8 0 0 0,-8 0 0 16,10 0 0-16,-10 0 0 0,4 0 0 0,-4 0 0 16,3 0 0-16,-3 0 0 0,3 0 1 0,-3 0-1 15,0 7 1-15,-10-4 1 0,-1 5-1 0,-31 14 0 16,7-10 1-16,0 1 0 0,4-7 1 0,8 1-1 15,-5 2 0-15,-2 0 1 0,0 0 2 0,-17 3-2 16,7-2 2-16,5-1-1 0,3 0 1 0,19-7-1 16,-1 0 1-16,-1 1-1 0,1 0 1 0,14-3-1 15,-11 1 2-15,11-1-2 0,-7 0 1 0,7 0-1 16,-4 0 2-16,4 0-3 0,-2 0 2 0,8-8-2 16,2-1 2-16,12-3-2 0,5-1 0 0,34-10 1 15,-16 6-1-15,-3 5-1 0,-3 2 2 0,-4 2-2 0,-1 0 1 0,6 1-1 16,-3-2 1-16,4 1-1 0,-4 3 0 0,1-2-2 15,1 1 1-15,-19 3 0 0,0 0 1 0,2 1-2 16,-1-2 0-16,-10 4 0 0,-4-3 1 0,4 2-1 0,-5 1 0 16,-4 0 0-16,5 0 0 0,-5 0 0 0,6 0 0 15,-6 0 0-15,3 4 1 0,-3-4-1 0,-10 9 1 0,-40 25 0 16,8-15 0-16,1-4-1 0,-1-3 1 0,-4 1-1 16,1 2 1-16,-3-2 1 0,-4 0-1 0,-5 2 0 15,-4 1 1 1,0-1 0-16,-3 2 1 0,4-1-1 0,0-1 1 15,2 1-1-15,-2 0 2 0,8-3-1 0,-2-2 0 16,6 5 1-16,1-3-1 0,16-4 1 0,2 0 0 0,5-3-1 16,3-3 1-16,16-2-1 0,-1 1 1 0,2 2-2 0,-2-4 0 15,6 0 0-15,0 0 1 0,0 0-2 0,0 0 1 16,14 2-1-16,6-4 1 0,12-4-1 0,1 0 1 16,11-5-1-16,-2 2 1 0,2-2-1 0,2 0 0 15,1 0 0-15,-3 2 0 0,5-3 0 0,-3 2 1 0,2-2-1 16,-2-1 0-16,0 0-1 0,2 1 0 0,-7-1 0 15,-1 4 1-15,-4-3-1 0,0 3 0 0,-15 5 0 0,4-2 0 16,-5 3-1-16,0-2 1 0,-8 4-1 0,-2 1 1 16,0 0-3-16,-1 0 2 0,-9 0 0 0,6 0 0 0,-6 0 0 15,3 0 0-15,-5 6 0 0,-6-2 0 0,-6 4 0 16,-7 1-1-16,-21 11 1 0,9-7 0 0,-1 2 0 16,1 1 1-16,-7-1-1 0,-1 0 1 0,-7-2-1 0,-1-2 0 15,0 5 0-15,0-3-1 0,-1 2 0 0,-2 0 1 0,2-2 0 16,2-3 0-16,0 2 0 0,0-6 0 0,9 3-1 15,4 0 2-15,6 0-1 0,1-2 1 0,19-4 0 32,1-2 0-32,1 0 0 0,-1 0 0 0,8-1 0 0,0 0 0 15,0 0 0-15,0 0 0 0,8-1 0 0,7-1 0 16,12-5-1-16,1-2 1 0,19-3 0 0,-1 1 0 16,2 0-1-16,2 0 1 0,1-2 0 0,-3-3 0 0,3 0-1 15,-1-2 1-15,3 3 0 0,3 2 0 0,3 1-1 16,1-4 1-16,-4 3 0 0,0-2 0 0,-3-2 0 0,-3 1 0 15,-8 6 0-15,-3 1 0 0,-7 4 0 0,-4 1 0 0,-15 1 0 16,-2 2 0-16,0 1 0 0,0-3 0 0,-11 3 0 16,3 0 1-16,-3 0-1 0,3 0 0 0,-6 7 0 15,-5-1 1-15,-10 6-1 0,-2-2 1 0,-22 11 0 16,3-5 0-16,-2-3-1 0,1 1 2 0,2 2-1 0,-2-3 0 16,3 1-1-16,0 1 0 0,2-2 0 0,-2-4 1 0,4 1-1 15,1-3 0-15,12-1 0 0,-1-4 1 0,2 2-1 16,-1 0 0-16,20-4 0 0,-8 0 0 0,8 0 0 15,-6 0 0-15,6 0 0 0,-4-1 0 0,4 1 0 16,1-3 0-16,26-22 0 0,1 10 0 0,9-5 0 0,4 2 0 16,-3 3 0-16,-1-4 0 0,0 4 0 0,0-1 0 15,5 1 0-15,0 0 0 0,0 2 0 0,3 0 0 16,0 0 0-16,1 2 0 0,-3-3 0 0,2-1 0 16,-3 6 0-16,0 0 0 0,-3 1 0 0,-1 4 0 15,-8 1 0-15,-2-3 1 0,0 2 0 0,-5 2 0 16,-16 2 1-16,1 0-1 0,0 0 0 0,-1 0 1 0,-7 0-1 15,7 0 1-15,-7 0 1 0,2 2-1 0,-2-2 0 16,0 7 0-16,-6-1 1 0,-4 0 0 0,-27 13-1 16,6-6 2-16,-1 1-2 0,0-3 1 0,1 0 1 15,-1-2-1-15,0 1-1 0,-2-1 2 0,-1 0-2 16,0 4 1-16,0-2-2 0,-1 4 0 0,5-4 1 16,-5-2 0-16,4-3-2 0,-1 0 1 0,8 1 0 15,-3-1 0-15,2 3-2 0,-1-2 1 0,12-2 0 16,0 1 0-16,-2-2-3 0,1 0-1 0,11-3 1 0,1 1 0 15,4-2-8-15,-10 2 1 0,10-2 0 0,0 0 1 16,0 0-6-16,0 0-1 0,7-4 0 0,7-1 0 16,12-5-3-16,2-1 0 0,23-5 0 0,-11 0 0 15,-1 0 1-15,3 1 0 0,-4 3 0 0,1-3 1 16,2 2 5-16,-1 1 0 0,-12 3-1 0,6 2 2 0,-2-2 6 16,-3 3-1-16,-11 1 0 0,2 3 1 0,-1 0 2 15,-2 2 1-15,-8 0 0 0,-3 0 1 0,1 2 0 16,-1-2 1-16,-6 0 0 0,8 7 0 0,-8-7-1 15,5 6 1-15,-7 14 0 0,-5-2 0 0,-10 3-2 16,-2 1 2-16,-15 9 0 0,6-6 0 0,0-5 0 0,1 2 0 16,-6 0 0-16,1-2 0 0,0 3 0 0,-1-1 0 15,9-10 0-15,-7 1 0 0,0-3 0 16,1-1 0-16,11-1 0 0,0-1 0 0,2-1-1 0,0 1 1 16,10-5 0-16,0-2 0 0,-2 2 0 0,2-1 0 15,7-1 0-15,-6 0 0 0,6 0-1 0,-4-1 0 16,4 1 0-16,-2-7 1 0,5 3-3 0,1-2 0 15,19-15 0-15,0 4 1 0,5 5-3 0,3-1 2 0,0 4 0 16,-2 2-1-16,1 0 1 0,-1 1 1 0,-7 2-1 16,1 1 1-16,-1-2-1 0,-1 4-1 0,-7-2 1 15,3 3 1 1,-3 3 0-16,0-3 0 0,-14 0 0 0,7 2 1 0,-7-2 0 16,7 4 0-16,-7-4 0 0,5 5 1 0,-5 2-1 15,-1-1 1-15,-8 19 0 0,-4-3 0 0,-8-1 0 0,-3 1 0 16,-22 13 0-16,8-8 0 0,0-1 0 0,2-1 0 15,2-4 0-15,-3-3 0 0,-3-1 1 0,-1-1 0 16,-1 0 0-16,5-3 0 0,9-4 2 0,2 0 1 16,15-8-1-16,-3 2 2 0,0 0 0 0,1-3 2 15,13 0-1-15,-8 0 0 0,8 0 3 0,-4-3 0 16,5-6 0-16,6-1 0 0,10-2-3 0,1-1 1 0,20-10-2 0,-9 6 2 16,3-1 0-16,2-2-1 0,3 2 1 0,1 0 0 15,5 0-6-15,2-2 1 0,0 5 0 0,-3-4 1 16,0 4-3-16,0-3 0 0,4 5 0 0,-4-3 0 15,2 4 0-15,1 1 0 16,-9 3 0-16,-3 0 0 0,-6 4 0 0,-1-1 0 16,-17 5 0-16,4 0 0 0,-3 0 0 0,0 1 0 0,-10-1 0 15,8 4 0-15,-8-4 0 0,4 3 1 0,-2 3-1 16,-4 3 1-16,-2 0 0 0,-6 4 0 0,-18 13 0 16,0-5 2-16,-4-3-2 0,-4 1 1 0,-2-4 0 15,0 2 0-15,-6 1 1 0,-1 0 0 0,0-2 0 16,2-1 1-16,1 1-1 0,0-3 0 0,-4 1 1 15,1-3 0-15,-1 0 1 0,1-2-1 0,9 1 1 16,2-1 0-16,8-5-2 0,2 1 0 0,19-5-1 0,-5 0 2 16,3-3-4-16,0 1 1 0,7 2 0 0,-7-7 0 15,7 7-1-15,-2-9 0 0,14-13 0 0,4 1 0 16,4 2 0-16,6-3 0 0,4-1 0 0,1 5 0 16,6 0-1-16,-3 0 1 0,2 2 0 0,-1 3 0 0,1-1-1 15,1 1 1-15,-1 0 0 0,2 2 0 0,0-2-1 16,-2 0 1-16,-11 7 0 15,3 0 0-15,-1 3-1 0,-4-1 1 0,-14 4 0 0,2 0 0 16,1 2-2-16,-2 0 2 0,-10-2 0 0,4 3 0 16,-4-3 0-16,5 4 0 0,-7 7 0 0,-3-1 0 15,-7 3 0-15,-1-1 0 0,-20 13 0 0,5-8 2 0,-4-1-2 16,0-1 1-16,-1 5-1 0,0-5 1 0,0 3 0 0,-3 1 0 16,-2-6 0-16,-3 0 1 0,-1-2 1 0,3-2-1 15,-3 2 0-15,2 0 1 0,-1-2-3 0,1 2 2 16,12-3-2-16,-3-2 1 0,2-3-1 0,1 1 0 0,1-1 0 15,2-1 0-15,0-1-1 0,1 2 1 0,17-3 0 16,0 0 0-16,3 0-3 0,-2-3 2 0,6 3 0 0,-1-1 0 16,1 1-1-16,0-3-1 0,10-10 1 0,5 2 0 15,9-2-1-15,4 1 0 0,7-4 0 0,-7 3 1 16,1 4 0-16,-1 0 0 0,-6 0 1 0,1 3 0 16,1-2-1-16,-4 1 1 0,-3 3-1 0,1 0 0 0,-2 2 1 15,-1-1 1-15,-8 1-1 16,0 0 1-16,0 2-1 0,-3 0 1 0,-4 0 0 15,5 0 0-15,-5 0 0 0,2 0 0 0,-2 0 0 16,0 9 0-16,-4-2 0 0,-3 2 1 0,-19 16 0 16,0-6 0-16,0-1 1 0,-1-2 0 0,-12 1 0 15,3-3 0-15,0-1 2 0,-2-1-1 0,-1-2 0 16,-2 2 1-16,3 0-1 0,-1-2 0 0,24-5 1 0,-5-2-1 16,2 1-1-16,0-2 2 0,4-1-1 0,-1 2 1 0,1-3-2 15,1-3 0-15,13 3 0 0,-7-1 2 0,7 1-3 0,-5-2 0 16,5 2 0-16,-5-6 1 0,5 6-1 0,3-9 2 15,8-8-2-15,3 2 1 0,3-1-1 0,1 2 1 16,3 1 1-16,0 0-1 0,2 1-1 0,-1-1 1 16,-4 4-1-16,3 0 2 0,0 0-1 0,-1 3 0 15,-9 3 0-15,0-1 1 0,0 2-2 0,-1-1 0 0,-10 3 0 16,7-3 0-16,-7 3-1 0,4 0 1 0,-4 0-1 16,3 0 1-16,-3 0-1 0,0 2 0 0,-10 11 0 0,-4 0 1 15,-7 0-1-15,-5 1 0 0,-22 12 0 0,10-5 0 0,3-3 0 31,3-5 0-31,11-4 0 0,-4 0 0 0,-3 0 0 16,-3 1 0-16,3-1 0 0,2 1 0 0,1-3 0 16,2 0 0-16,15-6 0 0,0 2 0 0,1-3 0 0,0 2 0 15,7-2 0-15,-7 0 0 0,7 0 0 0,-7-2 0 16,7 2 0-16,-5-7 0 0,7 1 0 0,1-2 0 16,13-18 0-16,3 4 2 0,4 4-2 0,0 0 0 0,0 2 0 15,1 0 1-15,1 5-1 0,1 0 0 0,-5 4 0 16,1-1 1-16,0-1-1 0,2 2 0 0,-13 2 0 0,2 1 1 0,-2 2-1 15,0-2 0-15,-11 4 0 0,6-3 1 0,-6 3-1 16,5 0 0-16,-5 0 0 0,3 0 1 0,-3 0-1 0,3 0 0 16,-3 0 0-16,3 7 1 0,-5-1-1 0,-1 3 1 15,-10 12-1-15,-3-2 2 0,-2-3-2 0,-3 0 1 16,0-2-1-16,-3-1 1 0,-1-3-1 0,0 2 0 0,-3 0 0 16,-1-3 1-16,-1 0-1 0,1-3 1 0,7 1 0 31,-2-3 0-31,3 1 0 0,-1-1 0 0,8-2 1 15,-3 0-1-15,3-1 0 0,0-1 1 0,8 0 0 16,1-1 1-16,5 1-2 0,-9-2 0 0,9 2 0 16,-5-4 1-16,5 4-1 0,-6-5 0 0,3-4 1 0,5-1-1 15,5-2-1-15,0 0 0 0,8-5 0 0,0 6 1 0,4-4-1 16,-1 5 0-16,1 1 0 0,1 0 1 0,2 2-1 16,2 1 0-16,-4 3 0 0,-2-1 1 0,0-1-1 15,-1 3 0-15,-12 0 0 0,2 2 1 0,0 0-1 16,-1 0 0-16,-6 0 0 0,8 0 1 0,-8 0-1 0,7 3 0 15,-7-3 0-15,4 4 1 0,-4-4-1 0,3 2 0 16,-3 6 0-16,-3 1 0 0,-1 0 0 0,-3 3 0 16,-1-3 0-16,-1 0 0 0,2 0 0 0,-4-2 2 15,11-7-2-15,-7 6 1 0,7-6 0 0,-9 4 0 16,9-4 0-16,-7 3 1 0,7-3 1 0,-6 2-1 16,6-2 0-16,-6 0 1 0,6 0 1 0,-5 0-1 0,5 0 0 15,-4-2 2-15,4 2-3 0,-7-7 2 0,7 7-2 16,-6-9 1-16,6 9-1 0,-6-6 1 15,6 6-1-15,-2-5 1 0,2 5-2 0,-3-4 1 0,3 4-1 16,-3-4 0-16,3 4-1 0,0-3 0 0,0 3 0 16,4-5 1-16,2 4-1 0,2 1 0 0,22 1 0 15,-4 2 0-15,1-3 0 0,-2 2 0 0,3-2 0 16,0 0 0-16,1 0-1 0,2-2 1 0,19-1-1 16,-11 2 1-16,-4-2-1 0,3-2 1 0,-14 1-2 15,4-1 2-15,4-3 0 0,0-1 0 0,-4 2 0 0,0-2 0 0,-2 2 0 16,-1-1 0-16,-8 1 0 0,1 2 0 0,-1-1 0 0,-1-1 0 0,-9 5 0 15,0-1 0-15,0 2 0 0,-1-1 0 0,-6 2 0 16,6-1 0-16,-6 1 0 0,7 0 0 0,-7 0 0 16,1 4 2-16,-1-4-2 0,-5 9 0 0,-26 25 0 15,3-10 1-15,2-1-1 0,0-3 0 0,8-7 0 16,-3 3 1-16,-2 2-1 0,-4 0 0 0,-20 11 0 0,6-5 1 16,5-5-1-16,1-4 0 0,22-8 0 0,-2 2 1 15,1 0-1-15,-4 0 0 0,12-5 0 0,-2-2 1 16,2 2-1-16,-2 1 1 0,8-5-1 0,-6 2 1 15,6-2-1-15,-3 1 0 0,3-1 0 0,3-5 0 0,4-2-1 16,6-6 1-16,37-23 0 0,-11 14 0 0,-3 1 0 16,1 4 0-16,-6 6 0 0,3-5 0 0,1 1 0 15,2-1 0-15,7 0 0 0,-2 2 0 0,2 1 0 16,-2 0 0-16,-2 4 0 0,-2 0 0 0,1 0 0 16,0 0 0-16,-22 5 0 15,4-1 0-15,-3 1 0 0,2-3 0 0,-5 5 0 16,2-3 0-16,0 3 0 0,-1 2 0 0,-16 0 0 15,9 0 0-15,-9 0 0 0,9 0 0 0,-9 0 0 0,5 0 0 16,-5 0 0-16,1 4 0 0,-1 5 0 0,-4 0 1 16,-5 3-1-16,-3 2 0 0,-20 16 0 0,1-9 2 15,3-6-1-15,0 0 0 0,-11 3 0 0,1 0 0 0,-5 0 0 0,-2 2 1 16,-1 0-1-16,-1 0 2 0,2-2-3 0,-1 0 1 0,7-2-1 16,2-4 1-16,5-3-1 0,3-2 0 0,4 0 0 15,-1-2 0-15,3-2 0 0,-1 1 0 0,24-4 0 16,-10 2 0-16,10-2-1 0,-4 3 1 0,4-3-1 15,0 0 1-15,0 0-4 0,0 0 2 0,21-15-1 16,4 5 1-16,13-5-4 0,4-1 0 0,-5 0 1 16,3 1 0-16,0 1-2 0,1-5 1 0,6 4-1 15,-1-2 0-15,6 1-2 16,1-1 0-16,-4 4 0 0,-1-2 0 0,-2 2 3 16,-4 1 0-16,-3 6-1 0,-2-3 2 0,-2 2 4 0,-2 1-1 15,-20 3 1-15,6 3 0 0,-4 0 1 0,0 3 0 16,-15-3 0-16,9 0 0 0,-9 0 0 0,5 4 0 15,-5-4 0-15,5 9 1 0,-7-4 0 0,-2 3 1 16,-20 22-1-16,-2-11 0 0,-6 3 1 0,-2 1 0 16,2-3 1-16,2 1-1 0,-2 1 0 0,2 0 0 15,-1-4 0-15,0-2 1 0,2-4 0 0,-3 1 0 0,1-2 1 0,0-1-1 16,-1-1 2-16,0 0-1 0,9-2 1 0,-2-3-1 0,0 1 1 0,0-2-1 16,12-2 1-16,-1-1 0 0,1-1-1 0,1 1 0 15,12 0-1-15,-9-6 2 0,9 6-2 0,-5-6 1 16,7-7-1-16,5-3 0 0,5 1 0 0,4-2-1 15,17-8 0-15,-5 6 0 0,4 3 0 0,-2-2 0 16,6 0-1-16,-2 2 1 0,3 1-2 0,1-1 1 16,-6 6-1-16,3 1 1 0,-1 0-1 0,1 2 0 0,1 1 0 15,-1 0 0-15,0 3-1 0,-2 0 1 0,-12 0 0 16,3 2 0-16,-2 1-1 0,-2 1 1 0,-9 2-1 16,0-3 1-16,0 3-1 0,-1-1 1 0,-10-2-1 15,9 4 1-15,-9-4-1 0,5 4 1 0,-2 8 0 16,-9-2 0-16,-5 4 0 0,-3-2 0 0,-29 19 0 15,7-9 0-15,-2-5 0 0,0 1 0 0,10-4 0 16,-1-1 0-16,-3 3 0 0,0-2 0 0,5-1 0 16,2 0 0-16,-3-1 0 0,1-2 1 0,8-3-1 15,-1 1 1-15,2-5-1 0,-3 0 1 0,14-3 0 0,-4 0 0 16,4 0-1-16,-3 0 0 0,10 0 0 0,-7-3 1 16,7 3-1-16,-3-3 0 0,3-12 0 0,6 2 1 15,4-2-1-15,4-1 2 0,8-6-2 0,-1 4 1 16,0 2-1-16,3 1 1 0,0-1 0 0,1 1 0 0,1-1-1 31,1 2 1-31,-2 3-1 0,2 0 1 0,0 2-1 16,-3 2 0-16,-6 2 0 0,1 1 1 0,-5 1-1 15,2 2 2-15,-9 1-2 0,-3 0 1 0,2 1-1 16,-2 2 0-16,-4-3 0 0,6 3 1 0,-6-3-1 16,3 6 0-16,-6 14 0 0,-3 0 0 0,-8 0 0 0,-2 3 0 15,-19 17 0-15,2-8 0 0,0-10 0 0,1 0 0 16,14-11 0-16,-6 2 0 0,0 2 0 0,-1-1 0 0,-14 7 0 0,4-7 0 15,4 0-1-15,0-2 1 0,20-9 0 0,-6 0 0 16,2 3-1-16,-2-4 1 0,10 0 0 0,-2-2 0 16,0-2-2-16,1 1 2 0,8 1 0 0,-9-4 0 0,9 4-1 15,-7-5 1-15,3-4 0 0,4-2 0 0,6-2 0 16,4-1 0-16,17-17 0 0,0 9 0 0,1 2 0 16,0 4 0-16,-10 6 0 0,2 3 0 0,2-2 0 15,3 0 0-15,2-1 0 0,-5 1 0 0,2 3 0 16,0-3 0-16,-10 5 0 0,1 1 0 0,2 3 0 0,-3-2 0 15,-10 2 0-15,1 0 0 0,1 2 0 0,-2-2 0 16,-4 0 0-16,9 7 1 16,-9-1-1-16,0 2 0 0,-7 18 0 15,-5-4 2-15,-7 0-2 0,-2-1 0 0,-17 13 0 0,5-10 1 16,-1-2-1-16,2-2 0 0,4-5 0 0,-4 1 1 0,-4 1-1 16,2-4 0-16,14-7 0 0,-2 3 1 0,-2 0-1 15,-1 1 1-15,8-7-1 0,1 3 1 0,0-4 0 16,2 2 0-16,14-4 1 0,-8 1-1 0,8-1 0 15,-6 0 0-15,6 0 0 0,-5-3 1 0,5 3-1 0,-2-7 2 16,7-11-1-16,3 1 0 0,6 3 0 0,3-2 1 16,27-15-1-16,-7 10 0 0,0 6 0 0,1-1 1 15,-15 8-1-15,5-1 0 0,2 0 0 0,4 0 1 0,16-4-1 0,-9 3 1 16,-2-1-1-16,-6 2 1 0,-17 5-1 0,5 2 0 0,-2-3-1 16,4 3 2-16,-12 0-1 0,3 2 0 0,-2 0-1 15,-1 0 0-15,-11 0 0 0,7 0 1 0,-7 0-1 16,2 2 0-16,1 7 0 0,-6-1 0 0,-3 3-1 15,-8 1 1-15,-36 29 0 0,9-17 0 0,0-4-1 0,-3 1 0 16,2-6 0-16,-1 1 2 0,-7-3-2 0,-1 0 0 16,-2 5 0-16,2 0 1 0,-4 0-1 0,-1 0 0 15,4-2 0 1,2 0 0-16,3-3 0 0,-4-2 0 0,11 0 0 16,2 0 0-16,6-4-1 0,1 2 1 0,20-9 0 0,-3 1 0 15,1-1-2-15,1 0 2 0,12 0 0 0,-6-1 0 16,6 1-1-16,0-4 1 0,11-14-1 0,3 0 1 15,7-2-1-15,3 1 0 0,10-5 0 0,-1 1 1 0,4 1-1 0,2 0 0 16,1 2-1-16,1 2 1 0,2 3 0 0,2-4 0 16,-3 4 0-16,0-3 0 0,0-2 0 0,-3 2 0 15,1 5-1-15,-5 1 2 0,1 6-1 0,1-2 1 0,-23 7 0 16,4-2 0-16,-3-1-1 0,-1 4 1 0,-14 0 0 16,9 0 0-16,-9 0 0 0,5 4 0 0,-5-4 0 15,2 9 0-15,-4-5 0 0,-2 3 0 0,-21 23 0 16,0-11 0-16,-9 4 0 0,-2-1 0 0,-3-2 0 15,-3 1 0-15,-3-3 0 0,-2-1 1 0,-4 1-1 16,0 0 1-16,-3 0-1 0,-1 0 2 0,-1 2-1 16,1-2 0-16,2-1 0 0,-1 1 0 0,6-4 0 15,1-3 1-15,5-3-2 0,1-1 0 0,13-1 0 16,0-4 2-16,6 2-2 0,-1-4 1 0,17 0 0 16,-4-3 0-16,1 1 0 0,4-2 0 0,-2 0 0 0,4-4 0 15,4-1-1-15,4-1 0 0,17-21 0 0,-3 9 2 16,2-3-2-16,5 2 0 0,4 0 0 0,5 1 0 15,4 3-2-15,3-2 2 0,0 0 0 0,-3 2 0 16,2 1-1-16,-1 0 1 0,-2 1 0 0,3 1 0 0,-5 2-1 16,2 1 1-16,-19 6-1 0,4-2 1 0,-4 5-1 15,-1 2 1-15,-18 2-1 0,10-3 1 0,-10 3-1 16,9 0 1-16,-9 0-1 0,2 3 1 0,-2-3-2 16,0 2 2-16,-12 20 0 0,-6-5 0 0,-8 4-1 0,-3-1 1 15,-4-2 0-15,2-3 0 0,-3 0 0 0,1-2 0 16,6-3 0-16,-1 2 0 0,0-1 0 0,-1-2 0 15,2-2 0 1,-1-1 0-16,3-2 0 0,-3-1 0 0,10-1 0 16,-3-2 0-16,2-2 0 0,-1 1 0 0,8-2 0 0,-2 0 1 15,2-2-1-15,-2 0 0 0,6 2 0 0,0-4 0 16,1 0-1-16,0 1 1 0,2-3 0 0,4-2 0 16,4 0-1-16,2-2 1 0,4-3 0 0,1 2 0 15,1 1-1-15,1 1 1 0,7 2 0 0,-4-2 0 16,4 5-1-16,2-2 1 0,-5 5-1 0,-1-2 1 0,1 1-1 0,-2 1 0 15,-14 4-1-15,9-3 1 0,-9 3-1 0,7-2 0 0,-7 2 0 16,7 0-1-16,-7 0 0 0,2 0 1 0,-2 0-1 16,4 5 1-16,-4 1 0 0,-3-2 0 0,-4 14 0 15,-5 1-1-15,0-4 2 0,0 3 1 0,-2-5-1 16,-2 0 1-16,0-1 0 0,-3-2 0 0,0 1 0 16,-1-1 0-16,-1-1 0 0,0 0 0 0,12-6 0 15,-3 3 0-15,3-4 0 0,-1 3 0 0,3-4 0 16,3 2 1-16,-3-1-1 0,1-2 0 0,6 0 0 15,-8 3 0-15,8-3 0 0,-7 0 0 0,7 0 0 16,-10-3 0-16,10 3-1 0,-4-3 1 0,4 3 0 0,-7-6 0 16,7 6-1-16,-3-6 0 0,3-6 0 0,3-1 1 15,4 0-1-15,4-2-1 0,7-6 1 0,-1 1 0 16,-2 2-1-16,3-1 0 0,-4 4-1 0,2 2 1 16,1-1-1-16,-2 1-1 0,-5 7 1 0,2-3 1 15,-3 2-2-15,0 2 1 0,-9 5 0 0,6-1-1 0,-6 1 0 16,6-3 1-16,-6 3-1 0,2 0 1 0,-2 0-2 15,3 0 2-15,-3 0-2 0,2 0 2 0,-2 0-1 16,0 3 0-16,-7 10 0 0,-2-2 0 0,-2 0 0 0,-3 2 1 16,4-3-2-16,-2 0 2 0,2 0-1 0,2-1 1 15,8-9 0-15,-7 6-1 0,7-6 0 0,-10 9 0 0,1-2 1 16,1-1 0-16,0 1 0 0,1 0 1 0,-5 1 0 16,3 0 1-16,2 0 1 0,-4 0 0 0,1-1 0 15,0 1 0-15,2 0 0 0,-2 0 1 0,10-8-1 16,-7 4 1-16,7-4 0 15,-10 5 1-15,10-5 1 0,-8 2-1 0,8-2 1 16,-6 4 1-16,6-4-1 0,-4 2 0 0,4-2 2 16,-7 0-1-16,7 0 1 0,-3 0 0 0,3 0 0 15,-3-2 0-15,2-7 1 0,4 0 0 0,4-1-2 0,0-2 2 16,4-2-1-16,0 1 1 0,2 1-3 0,-4 2 2 16,0 3-1-16,1-2 1 0,-2 3-2 0,2-1 2 15,-10 7-1-15,7-5 1 0,-7 5-2 0,7-3 0 0,-7 3 1 16,4-1-1-16,-4 1-1 0,3 0 1 0,-3 0-1 15,2 0 0-15,-2 0-1 0,5 0 0 0,-5 0 1 16,0 0 0-16,0 0-1 0,0 4 0 0,-5 5 0 16,-2 0 0-16,2 0 0 0,-2 0 0 0,4-2 1 0,-1-3-1 0,0 1-1 15,0-1 1-15,4-4-1 0,-7 9 1 0,7-9-1 16,-10 5 0-16,10-5 0 0,-4 7 1 0,4-7-1 16,-7 2 0-16,7-2 0 0,-3 4 0 0,3-4 0 15,-3 0 0-15,3 0 0 0,-6-4 0 0,6 4 0 0,-4-5 0 16,0-7 0-16,3 2 0 0,-4-3 0 0,3 1 0 15,2 12 0-15,0-6 0 0,0 6 0 0,0-9 0 16,0 9 0-16,0-5 0 0,0 5-1 0,0-4 1 16,0 4 0-16,0-4 0 0,0 4-1 0,0-3 1 15,0 3 0-15,-6 0 0 16,6 0-1-16,-7 3 1 0,-4 7-1 0,0 2 1 16,2 1-2-16,1-2 1 0,5-4 0 0,0-1 0 0,2 1-1 0,-3-1 1 15,4 1 0-15,-3-1 0 0,3 0-2 0,0-1 2 16,3 5-1-16,-3 2 1 0,4-3-1 0,-1 0-1 15,-3-9 1-15,4 8 0 0,-4-8-2 0,7 8 1 16,-7-8 0-16,4 7 0 0,-4-7 0 0,6 8 1 16,-6-8-2-16,5 7 2 0,-5-7-1 0,6 4 1 0,-6-4-1 15,3 5 1-15,-3-5 0 0,4 6 0 0,-4-6-1 0,1 2 1 16,-1-2 0-16,3 2 1 0,-3-2-1 0,3 3 0 0,-3-3 1 16,3 2 0-16,-3-2 0 0,0 2 0 0,0-2 0 15,4 0 1-15,-4 0-1 0,4-2 1 0,-4 2 0 31,10-6 0-31,4-10 0 0,0-1 0 0,-3 1 0 0,2 0 0 16,-5 4 0-16,-2 1 0 0,-1 0 0 0,1 2 1 16,-4 3-1-16,3 0 1 0,-3 3-1 0,3-4 0 15,-5 7 0-15,7-8 0 0,-7 8 0 0,4-6 0 16,-4 6 0-16,3-4 1 0,-3 4-1 0,2-4 1 16,-2 4 0-16,0-3 0 0,0 3 1 0,0 0-1 15,0 0 0-15,0 2 1 0,0-2-1 0,-8 6 1 16,-7 11 1-16,-3 0-1 0,4 1 0 0,0 3 0 0,-3-3 1 15,1 4 0-15,2 0-1 0,2 3 2 0,2-8-2 0,0 1 1 0,2-1-1 16,1 0 1-16,3-6-1 0,-2 1 1 0,3 1 0 16,2-4-1-16,1-9 0 0,0 8 0 0,0-8 1 0,0 8-1 15,0-8 0-15,0 4 1 0,0-4 0 0,0 2-1 16,0-2 0-16,0 3 0 0,0-3-1 0,3 0 2 16,-3 0-1-16,11-3 0 0,-7-2-1 0,2 1 0 15,5-9 1-15,-1 1-1 0,-2-1 0 0,-1 0 0 0,-1 3 0 0,-1 0 1 16,1-3-1-16,1 1 2 0,-7 7-2 0,1 1 1 31,1-3-1-31,-1 2 0 0,-1 5 0 0,3-8 1 0,-3 8-2 16,3-6 1-16,-3 6 0 0,4-5 0 0,-4 5 0 15,1-5 0-15,-1 5 0 0,0-2 0 0,0 2-1 16,0-2 2-16,0 2-1 0,3 2 0 0,-3-2-1 16,1 9 1-16,1 13-1 0,-2 0 1 0,-2 3-1 0,1-3 1 15,0-1-1-15,1-3 1 0,0 2-1 0,1-2 1 16,0-3-1-16,1 4 1 0,1-3-1 0,-3 1 0 15,0 3 0-15,1-2 2 0,2-1-2 0,-3 1 0 16,1-4 0-16,-1-1 1 0,0-2-1 0,-1 0 0 16,1-11 0-16,0 8 1 0,0-8-1 0,0 8 0 15,0-8 0-15,0 5 1 0,0-5-1 0,0 3 0 0,0-3 0 16,0 4 0-16,0-4 0 0,0 1 0 0,0-1 0 16,0 2 0-16,0-2 0 0,0 0 0 0,0 0 0 15,0 0 0-15,0 0 0 0,0 0 0 0,0 0 0 16,0-7 0-16,0 1 0 0,0-3 0 0,3-11 0 15,-1 0 0-15,3 1 0 0,-4 0 0 0,2 4 0 16,0-3 0-16,-1 2 0 0,3 1 0 0,-4 9 0 0,2 0 0 0,-3 2 0 16,1-2 0-16,-1 6 0 0,3-8 1 0,-3 8-1 0,3-4 0 15,-3 4 0-15,0-4 1 0,0 4-1 0,0-3 0 16,0 3 0-16,-2 4 1 0,-1 8-1 0,-2 1 0 0,-3 18 0 16,-2-1 0-16,3-4 0 15,0 1 0-15,1-6 0 16,1 1 0-16,-1-4 0 0,-1 4 0 0,1-4 0 0,1 2 0 15,1-2-1-15,-1 0 1 0,3-2 0 0,-1-1 0 0,0 1-1 16,2-1 1-16,-2-8-1 0,1-2 1 0,2 2-1 16,0-3 0-16,0-4 0 0,0 6 1 0,0-6-2 15,0 5 1-15,0-5 0 0,0 3 0 0,0-3-1 0,0 4 1 0,0-4-1 16,0 0 0-16,0 0 0 0,0 0 1 0,2-9 0 0,1-2 0 16,-2-3-1-16,2-2 0 0,0-6 1 0,-1 2 0 15,3 1 0-15,-4 2 0 0,2 2 0 0,-2-2 0 0,2 1 0 16,0 1-1-16,0 8 1 0,-3 0 0 0,1 1 0 15,2-3 1-15,-3 9-1 0,1-6 1 0,-1 6-1 16,2-9 1-16,-2 9 0 0,0-5 0 0,0 5 0 16,0-2 0-1,0 2 0-15,0 0 0 0,0 0 0 0,0 0 0 0,0 0 0 16,4 9 0-16,-1 2 0 0,-3 3 0 0,1 2 0 16,2 0 0-16,-3 1 0 0,0-1 0 0,0-1 0 15,0 1 0-15,0 0-1 0,0-1 1 0,0 1 0 16,-3-1 0-16,2 1-1 0,1-3 1 0,0 2-2 15,-3 0 2-15,3 0-2 0,0 1 1 0,-2-7 0 16,1 1 0-16,0 2-1 0,-1-3 0 0,2-9 1 16,-1 9 0-16,1-9-1 0,-4 4 0 0,4-4 0 15,-3 5 0-15,3-5 0 0,-2 3 1 0,2-3 0 16,0 4 0-16,0-4-1 0,0 0 0 0,0 0 0 0,-5 0 1 16,5 0-1-16,-4-12 1 0,-3-10 0 0,1-3-1 15,2 3 1-15,1-1 0 0,2 6 0 0,1 2 0 16,0-4 0-16,1 4 0 0,0 3 0 15,-1 2-1-15,0-3 1 0,0 1 0 0,0 12 0 0,0-8 0 16,0 8 0-16,0-8 0 0,0 8 0 0,0-5 1 16,0 5-2-16,0-4 1 0,0 4 0 0,0-3 0 15,0 3 0-15,0-2 0 0,0 2 0 0,-2 2 1 0,2-2-1 16,-6 7 1-16,-2 11 0 0,2-2 0 0,2 2 0 0,1-2 0 16,-1 3 0-16,0-1 0 0,0 3 0 0,-1-3 0 15,4-2 0-15,-2 1 0 0,3 0 0 0,0-2 0 16,0-2 0-16,0-4 0 0,0 2 0 0,0 0 0 15,0-11 0-15,0 7 0 0,0-7-2 0,0 9 2 16,0-9 0-16,0 4 0 0,0-4-2 0,-1 5 1 0,1-5 0 16,0 3 0-16,0-3-1 0,0 1-1 0,0-1 1 0,-3-1 0 15,3 1-1-15,-3-8-1 0,2-12 1 0,-1 0-1 0,2 0 1 0,0-1 0 16,2 2-1-16,-2-1 1 0,0 4 1 16,0-3-1-16,0 5 1 0,0-1 0 0,1 0 0 0,1 2 1 15,-2 6 0-15,0 0-1 0,0-1 1 0,0 0 0 16,0 5 0-16,0-4 1 0,1 2-1 0,2 1 1 15,-3 4 0 1,0-5 0-16,0 5 0 0,0-4 0 0,0 4 0 16,0-4 0-16,0 4 0 0,0-3 0 0,0 3 0 15,1 2 0-15,-1-2 0 0,3 7 0 0,4 10 0 16,-3 2 0-16,0 1 0 0,-1-2 0 0,-1 2 0 16,-1-2 0-16,2 2 0 0,-3-2 0 0,-3 1 0 15,0 1 0-15,-1-1 0 0,0 1 0 0,-3 0 0 0,1-1 0 0,2-3 0 16,0 3 0-16,1-5 0 0,-1 0 0 0,0 0 0 0,-1-1 0 15,4-7 0-15,-2 0 1 0,2-3-1 0,-3 3 0 16,4-6 0-16,-3 7 0 0,3-7 0 0,-3 5 0 0,3-5 0 16,-3 4 0-16,3-4 0 0,-1 1 0 0,1-1 0 15,-4 1 0-15,4-1 0 0,0-2 0 0,-3-11 0 16,1-1 0-16,2-3 0 0,3-3 0 0,4-21 0 16,-1 4 0-16,1 4 0 0,0 0 0 0,0 15 0 15,-3-3 1-15,3-1-1 0,1-3 1 0,1 6-1 16,-4 1 1-16,4-2-1 15,-4 3 0-15,1 7 0 0,1-3 2 0,-3 1-2 16,2 1 0-16,-6 11 0 0,4-7 1 0,-4 7-1 0,1-5 0 16,-1 5 0-16,0-1 1 0,0 1-1 0,0-4 0 15,0 4 0-15,2 1 0 0,-2-1 0 0,0 12 0 16,-3 10 0-16,-1 0 0 0,1-1 0 0,-1 1 0 16,1-1 0-16,-1 1 0 0,1 0 0 0,0 0 0 0,-1 2 0 15,0-2 0-15,0 2 0 0,-1-2 0 0,1 3 0 16,0-3 0-16,-2 2-1 0,1-2 1 0,-1 3 0 15,2-6 0-15,0 5-1 0,0-2-1 0,1-4 1 0,0-1 0 0,3 1-2 16,-3 0-1-16,2-6 1 0,1 1 0 0,-3-4-4 0,2 1 0 0,1-10 0 16,0 8 1-16,0-8-4 0,0 8 1 0,0-8 0 15,0 5 0-15,0-5-3 0,0 5 1 16,0-5 0-16,0 4 0 0,0-4 1 0,0 2 0 0,0-2 0 16,0 2 1-16,0-2 1 0,0 0 1 0,0 0-1 15,4 0 1-15,-4 0 1 0,4-4-1 0,6-14 0 31,-2 0 2-31,-1-2 1 0,-1 0 2 0,1-2-1 16,0 0 0-16,1 0 2 0,0-1 1 0,-2 9 0 0,0 1 0 16,1 0 0-16,-3 2 0 0,-4 11 0 0,3-10 0 15,-3 10 0-15,2-5 1 0,-2 5 0 0,5-1 1 16,-5 1 0-16,1-3 0 0,-1 3 0 0,3-2 1 0,-3 2-1 0,3 2 0 16,4 7 0-16,-3 3 2 0,-1 1-2 0,-2 5 0 15,2 4 0-15,0-1 2 0,-3 1-3 0,1 0 0 16,2-2 0-16,-3 0 0 0,1 1-1 0,1-1 1 15,-2 4-1-15,0-2 1 0,0 0-1 0,-2 2 0 16,1-1 0-16,1 1 2 0,-3-1-2 0,2 0 0 0,-2-7 0 16,0 2 0-16,0-1 0 0,2 0 0 0,1-12 0 15,-3-1 0-15,3 1-2 0,-1 0 2 0,1-5-1 16,0 5 1-16,0-5-1 0,0 6 0 0,0-6 0 16,0 2 1-16,0-2-1 0,0 3 0 0,0-3 0 15,0-4 1-15,1-1-1 0,2-2-1 0,0-15 1 16,4-2 1-16,-3 1-1 0,1 3 1 0,4-5 0 15,-4-1 0-15,4-1 0 0,-5 0 0 0,6-16 0 16,-1 8 0-16,3 1 0 0,-1 3 0 0,-6 19 0 16,0-1 0-16,0 0 0 0,1 1 0 0,-3 6 0 15,-1 1 1-15,-2 5-1 0,7-8 0 0,-7 8 0 16,2-5 1-16,-2 5-1 0,3-3 2 0,-3 3-2 16,0-1 1-16,0 1-1 0,0 1 1 0,-3 16-1 15,-1 3 1-15,-3 4-1 0,-2 1 1 0,1 1-1 16,-1 0 1-16,2-2-1 0,-1-1 1 0,2-1-1 0,-2 2 1 15,3-2-1-15,-1 3 0 0,2-4 0 0,-6 1 1 16,2 0-1-16,-2-1 0 0,3-2 0 0,0-2 2 16,3 0-2-16,-3-2 0 0,5-8 0 0,1-3 0 15,1 1 0-15,-3-1 0 0,3-4 0 0,-1 5 0 0,1-5 0 16,0 7 0-16,0-7 0 0,0 0 0 0,0 0 0 16,0 0 0-16,0 0 0 0,0-6 0 0,0 0 0 0,1-3 0 0,5-16 0 0,1 6 0 15,-3-3 0-15,1 3 0 0,0 4 0 0,-1-3 1 16,-1 2-1-16,-1-2 1 0,3 0 0 0,-1 1 0 15,1-1 0 1,4-2 0-16,-5 2 0 0,3 1 1 0,0 2-1 0,-2-2 1 16,-5 17-1-16,5-8 1 0,-5 8 1 0,1-8-1 15,-1 8 0-15,3-5 0 0,-3 5 1 0,3-3-1 0,-3 3 0 16,0-1 1-16,0 1 0 0,0 3-1 0,-3 16 0 16,-1 2 0-16,-3 1 1 0,0 3 0 0,0 1-1 15,0-2 2-15,0 0-1 0,0-1 0 0,-2 0 1 16,4-1 0-16,-2 1 0 0,1-1 0 0,1 1-1 0,-2 0 2 15,0 1-3-15,0-2 2 0,0-3-2 0,0 2 1 0,0-3-1 0,0 2 1 16,1-6-1-16,1 0 0 0,-1 0-1 0,2-1 0 16,4-13 0-16,-4 8 2 0,4-8-2 0,-3 5 0 15,3-5 0-15,0 0 0 0,0 0-1 0,0 0 1 16,0-6-1-16,3-4 1 0,1-13-1 0,1-4 2 16,8-31-1-16,-6 15 0 0,0 8 0 0,0 0 0 0,-4 26 0 15,1-3 0-15,-3-2 2 0,3 1 0 0,1 0 0 16,-4 0 1-16,2 1 0 0,0-2 1 0,-3 14-1 15,2-8 1-15,-2 8 0 0,5-8 1 0,-5 8-1 16,1-5 2 0,-1 5-2-16,0-4 0 0,0 4 0 0,0-1 0 15,0 1-1-15,0-3 0 0,0 3 1 0,0 0-1 0,0 0 0 16,0 4-1-16,-1 13 0 0,-5-1 1 0,2-1-3 16,-3 2 0-16,0 1 0 0,0 1 0 0,1 0-1 0,1-1 0 15,0-1 0-15,0-1 1 0,1-1-1 0,0 1 0 0,1-6 0 16,0 2 0-16,0-3 0 0,2 1 0 0,1-10 0 15,-4 5 0-15,4-5-1 0,-2 7 1 0,2-7 0 16,0 3 0-16,0-3-1 0,0 1 1 0,0-1-1 16,0 0 1-16,0 0-1 0,0 0 0 0,6-7 0 15,-2-2 1-15,-1-1-2 0,4-4 2 0,-3-2-1 16,1 0 1-16,1 4 0 0,0-4 0 0,-5 11 0 16,0 1 0-16,-1 4 0 0,6-9 0 0,-6 9 0 15,3-4 0-15,-3 4 0 0,3-7 0 0,-3 7 0 0,0-2 1 16,0 2-1-16,0-3 2 0,0 3-1 0,0-2 0 15,0 2 0-15,0-2 0 0,0 2 0 0,0-2 1 16,0 2 0-16,0 0 0 0,0 0 0 0,2-3 0 16,-2 3 0-16,5-2 2 0,-5 2-1 0,5-7 1 15,-1 3-1-15,2-2 0 0,22-32 1 0,-7 11-1 0,-2-1-1 16,0 3 2-16,-5 6-1 0,0-1 0 16,2-2 1-16,3-1-1 0,17-32 1 0,-8 12-1 15,-2 3 0-15,-2-5 1 0,-2 3-1 0,2-1 0 16,1-4 1-16,-1 0-1 0,4 5 0 0,0 4 2 15,3 0-1-15,-2 4 1 0,-2 7-1 0,-2-1 1 0,-3 7 0 16,1 0 1-16,-23 21 0 0,8-9-1 0,-8 9 1 16,7-8 0-16,-7 8-1 0,3-2 1 0,-3 2-1 15,1 0 2-15,-1 0 0 0,-5 2 0 0,-5 7-3 16,-3 4 2-16,-20 18-1 0,5-3 1 0,-4 3-2 16,2 0 1-16,2-4-1 0,0-1 2 0,3 2-2 0,0-1 1 0,8-12-1 0,-2-2 2 15,0 0-3-15,1-1 2 0,11-8-2 0,-4 1 2 16,1-1-3-16,3 1 1 0,7-5 1 0,-9 1-1 15,9-1-2-15,-5-1 1 0,-2-4 1 0,5-3-1 0,2-4-1 16,2-2 1-16,15-27-1 0,1 8 2 0,3 2-2 16,3-1 0-16,-2-2 0 0,1 0 1 0,-1 0-1 15,2-2 1 1,0 4-1-16,4-2 0 0,1-1 0 0,2 0 0 0,-6 9 0 16,0-1 1-16,-1 7-2 0,-6 2 2 0,-18 18-1 15,6-5 0-15,-6 5-1 0,5-4 1 0,-5 4 0 16,0-4 0-16,0 4-1 0,-1 0 1 0,-31 16-1 15,1 0 1-15,-7 10-1 0,-1 3 2 0,3-2-2 16,-1 2 1-16,2-1-1 0,0 2 1 0,2-4-1 16,-1 1 1-16,2-5-1 0,0-1 0 0,8-5 0 15,-2-1 0-15,3 1 0 0,2-6 0 0,13-5 0 16,0-2 0-16,1 1-1 0,-2 0 0 0,9-4 0 0,-4 2 1 0,4-2-3 0,-1 0 2 16,1 0 0-16,-3-10 0 0,9-2-1 0,1-3-1 15,15-23 1-15,-1 8 1 0,3 2-2 16,1-3 0-16,-6 12 1 0,2 0 0 0,4 2 0 15,-1 2-1-15,-10 5 1 0,0 0 0 0,1 1 0 16,2 2-1-16,-17 7 1 0,7-3 1 0,-7 3 0 16,7 0 0-16,-7 0 0 0,4 3 0 15,-4-3 0-15,2 10-1 0,-6 12 1 0,-1-3 0 0,-3 2 0 16,1 0 1-16,1-8-1 0,2-2 1 0,-3 2-1 16,2 0 1-16,3-6 0 0,-2-1 0 0,1 1-1 15,2-2 1-15,1-5-1 0,-1 6 1 0,1-6-2 16,0 6 1-16,0-6 0 0,0 3 1 0,0-3-1 0,0 3 0 15,0-3 0-15,0 0 1 0,0 0-1 0,0 0 0 16,0 0-1-16,2 1 2 0,-2-1-1 0,7-4 0 16,-1-2 0-16,2-3 1 0,-4-1 0 0,2-1 0 15,-6 11 0-15,4-8 0 0,-4 8 0 0,2-5 0 16,-2 5 0-16,0-2 0 0,0 2 0 0,0-2 0 16,0 2 0-16,-5-2 1 0,5 2-1 0,-7 0 0 0,7 0 0 0,-8 2 1 15,8-2-1-15,-5 0 0 0,5 0 0 0,0 0 1 0,0 0-1 16,0 0 0-16,5-2 0 0,6-2 0 0,7-3 0 15,5-2 0-15,27-9 0 0,-15 0 0 0,-4 2 0 0,1-3 0 16,-8 7 0 0,5-3 0-16,2 0-1 0,2-2 1 0,13-1 0 15,-4 0 0-15,-5 5-1 0,0 0 1 0,-4-1 0 16,0-2 0-16,1 1-1 0,2-5 1 0,-22 15 0 16,1-1 0-16,2-1 0 0,0 4 0 0,-10 1 0 0,-3 1 0 0,-4 1 0 15,10-2 1-15,-10 2-1 0,1 0 1 0,-1 0 0 16,0 2 1-16,-8 14-1 0,-9 3 1 0,-7 1-1 15,-5 5 1-15,-20 19-1 0,13-10 2 0,4-6-2 0,2 0 1 16,16-13 0-16,-4 1 1 0,-1 3-3 0,-2 2 1 16,0-3 0-16,0 0 0 0,0-2-1 0,0-2 0 0,15-9 0 15,1 1 1-15,-2-2-1 0,1-1 0 0,6-3 0 16,-6 3 0-16,6-3 0 0,-2 3 0 0,2-3 0 16,-2-3 0-16,5-1 0 0,3-5 0 0,35-45 0 15,-11 16 0-15,1 4-1 0,-1 0 1 0,-3 8 0 16,2-3 0-16,2 0-1 0,1-2 1 0,6-3 0 0,-2 7 0 15,2 2-1-15,-5 2 1 0,1 5-1 0,-3 0 1 16,1 5-2 0,-4 1 2-16,-11 5-1 0,1 1 1 0,0 1-1 0,-1 1 0 15,-8 4 0-15,-2 0 1 0,2 0-1 0,-2 2 1 16,-7-2 0-16,10 7 0 0,-10-7-1 0,2 6 1 0,-3 10 0 16,-5 0 0-16,-3 2-1 0,-3-1 1 0,-7 6 0 15,-1-1 0-15,-2-4-2 0,0-1 2 0,-8 8 0 0,2-2 0 16,-1 2-1-16,-3-1 1 0,1 0-1 15,0-1 1-15,2-1 0 0,-2 0 0 0,17-10 0 0,-7-3 0 16,2-2 0-16,1 2 0 0,12-9 0 0,0 1 0 16,2 0 0-16,-1 0 0 0,5-1 0 0,-5-1 0 15,5 1 0-15,0-9 0 0,12-25 0 0,4 3 1 0,12-6-1 0,0-2 1 16,-3 7-1-16,2 3 2 0,1 3-2 0,0 1 1 16,0 0 0-16,-4 1 0 0,1-2-1 0,0-2 0 15,-1 8 0-15,-2-2 1 0,3 0-1 0,2 1 0 16,-13 10 0-16,2 2 0 0,3 0 0 0,-1 0 0 15,-13 9 0-15,2-4 0 0,-2 3-1 0,-1 0 1 16,-4 1 0-16,5 0 0 0,-5 0-1 0,5 1 1 0,0 2-1 16,-1 2 1-16,1-1-1 0,-1 2 1 0,1 6-2 15,-1-3 2-15,-4 0-1 0,2 3 0 16,-2-7 0-16,0 0 1 0,0-5-1 0,0 9 0 16,0-9 0-16,0 4 1 0,0-4-1 0,-2 5-1 15,-6 6 1-15,-2-2 1 0,-2 0-1 0,1 0 0 16,-1-3 0-16,3 0 1 0,-1 0-1 0,0-2 0 0,4 1 0 15,1-2 1-15,1 1-2 0,-1-3 1 0,5-1 0 16,-7 3 0-16,7-3 0 0,-2 2 1 0,2-2-1 16,-3 3 1-16,3-3-1 0,-2 1 1 0,2-1-1 15,0 0 1-15,0 0-2 0,0 0 2 0,0 0-1 16,5-10 1-16,4 1-1 0,0-3 0 0,8-6 0 16,-1 1 1-16,-2-1-1 0,0 2 0 0,-2 4 0 15,-1 2-1-15,1-2 1 0,1 3 0 0,-8 5 0 0,2-1 0 0,-2 1 0 16,0 0 1-16,1 2-1 0,-1-3 1 0,2 1-1 15,-2 0 0 1,0 1-1-16,1 1 2 0,-1-1-1 0,2 0 0 16,-2 2 0-16,0-1 1 0,-1 0-1 0,0 1 0 0,-4 1 0 15,7-1 1-15,-7 1-1 0,6 0 1 0,-6 0 0 16,7 1 0-16,-7-1-2 0,4 5 2 0,-1 13 0 16,-3 2 0-16,-6 1-1 0,-3 3 1 0,-4 2 0 15,1-2 0-15,-2-2 0 0,0 0 0 0,1-4 0 16,-1 0 0-16,0 1 0 0,-1-3 0 0,6-6 0 15,-3 1 0-15,1-2 0 0,1 1 0 0,10-10 0 16,-9 7 0-16,9-7 0 0,-8 5 0 0,8-5 0 16,-6 4 0-16,6-4 0 0,-5 2 0 0,5-2 0 15,-3 0 0-15,3 0 0 0,-1 0 0 0,1 0 0 0,-5 0 0 16,5 0 0-16,0-2 0 0,5-10 0 0,-3-1 0 16,5 0 0-16,2-2 0 0,5-9 0 0,-2 2 0 15,5 0 0-15,1 1 0 0,-2 4 0 0,0-3 0 16,-2 0 0-16,-2 2 0 0,-4 6 0 0,0 2 0 0,2 1 0 15,-4 2 0-15,-6 7 0 0,5-6 0 0,-5 6 0 16,3-3 0-16,-3 3 0 0,4-4 0 0,-4 4-1 16,2-1 1-16,-2 1 0 0,2 1 0 0,-2-1 0 15,3 11 0-15,0 7 0 0,-6 1 0 0,0 2 0 16,-1-3 0-16,0 4 0 0,-3-3 0 0,2 0 0 0,-1 1 0 16,-2 3 0-16,-1-4 0 0,-1 2 0 0,1-1 0 0,-1 0 0 15,-1-1 0-15,2 0 0 0,-1-1 0 0,-2 0 0 16,1 1 0-16,0 0 0 0,-1-1 0 0,5-2 0 15,-2-3 1-15,2 1-1 0,-3-1 1 0,10-13 1 0,-4 7-1 16,4-7 0-16,-3 6 1 0,3-6 0 0,-2 3 1 16,2-3-1-16,-4 1 0 0,4-1 0 0,0 0 0 15,0 0 1-15,0 0 0 0,0 0-1 0,10-10 2 16,-2 3-2-16,1-6 0 0,1 1 0 0,-1-2 2 0,0 4-2 0,1 1 1 16,-10 9 0-16,5-6 0 0,-5 6-1 0,6-3 2 15,-6 3-1-15,2-4 0 0,-2 4 0 0,3-2 0 0,-3 2-1 16,7 3 2-16,-7-3-2 0,4 12 1 0,-1 8 1 31,0 2-1-31,1-3-1 0,-4 3 0 0,0 0 1 16,-4-1 0-16,-2 1-1 0,-2 0 1 0,-2 4-1 0,1 0 0 15,-3 0-1-15,1 1 1 0,1-3 1 0,-2-1-1 16,1 1-1-16,-3-2 0 0,9-13 0 0,1-2 0 0,1 2-1 16,1-4 1-16,2-5 1 0,-3 8-1 0,3-8-1 15,-2 5 1-15,2-5-1 0,0 0 1 0,0 0-1 16,0 0 0-16,6-6 0 0,2-4 1 0,4-1-1 15,0-5 0-15,6-5 0 0,-4 1 1 0,-2-1-1 0,-1 0 0 16,-2 6 0-16,1-2 1 0,1 0-1 0,-1 0 0 16,-1 4 0-16,0 1 1 0,1 1-1 0,1 0 0 15,-11 11 0-15,10-8 2 0,-6 5-2 0,2-1 0 16,-6 4 0-16,6-3 1 0,-6 3-1 0,5-3 0 0,-5 3 0 0,7 3 1 16,-7-3-1-16,4 10 0 0,-2 18 0 0,-2-4 1 0,-2 1-1 15,-2 0 0 1,-2-7 0-16,2 0 1 0,0 2-1 0,-3-2 0 15,2-1 0-15,-1-1 1 0,0 0-1 0,-2 0 0 16,2-3 0-16,-2-2 1 0,2 2-1 0,-2-2 0 16,8-11 0-16,-6 7 1 0,6-7-1 0,-4 8 0 15,4-8 0-15,-3 5 2 0,3-5-2 0,-2 4 0 0,2-4 0 16,0 3 1-16,0-3-1 0,0 2 0 0,0-2 0 16,0 0 1-16,0 0-1 0,0 0 0 0,1-11 0 15,3 0 1-15,0-4-1 0,3-1 1 0,0 5-1 0,-2 0 1 16,0 2-1-16,-1 0 0 0,-4 9 0 0,2-5 1 15,-2 5-1-15,3-4 1 0,-3 4-1 0,2-3 2 16,-2 3-2-16,3-4 0 0,-3 4 0 0,0 0 1 16,0 0-1-16,0 0 0 0,0 7 0 0,0-1 1 15,-4 3-1-15,0 2 0 0,0 3 0 0,-1 2 1 0,1-3-1 16,1 0 0-16,3-7 0 0,-4 2 1 0,1 1-1 16,1-2 0-16,-1 2 0 0,1-3 1 0,-2 1-1 15,1-1 0-15,1-1 0 0,-1 2 1 0,1-3-1 16,-2 1 0-16,4-5 0 0,-3 8 1 0,3-8-1 15,-2 7 0-15,2-7 0 0,-3 3 0 16,3-3 0-16,-2 4 0 0,2-4 0 0,0 0 0 0,0 0 0 16,-2 0 0-16,2 0 0 0,-5-12 0 0,5 3 0 15,3-1 0-15,-3 1 0 0,2 2 0 0,0-1 0 16,1 3 0-16,-3 5 0 0,3-8 0 0,-3 8 0 16,4-6 0-16,-4 6 0 0,0-3 0 0,0 3 0 0,2-1 0 15,-2 1 0-15,0 0 0 0,0 0 0 0,0 3 0 16,-2 10 0-16,2-3 0 0,-4 4 0 0,1 2 0 15,0 3 0-15,-1-1 0 0,-1 2 0 0,1 1 0 0,1-8 0 16,1 1 0-16,-2-1 0 0,0 0 0 0,3-1 0 0,-4-2 0 16,3 0 0-16,-3 1 0 0,5-11 0 0,-2 9 2 15,2-9-2-15,-3 6 0 0,3-6 0 0,-2 4 1 16,2-4-1-16,-4 5 0 0,4-5 0 0,0 3 1 16,0-3-1-16,0 3 0 0,0-3 0 0,0 0 0 0,0 0 0 15,0 0 0-15,0 0 0 0,0 0 0 0,0 0 0 16,0 0 0-16,0 0 0 0,0 0 1 0,0 0-1 15,0 0 0-15,0 0 0 0,0 0 0 0,0 0 0 16,0 0 0-16,0 0 0 0,0 6 0 0,-1 1 0 16,-2-1 0-16,-3 10 0 15,1-2 0-15,1-1 0 0,-3-3 0 0,7-10 0 0,-3 8 0 16,3-8 0-16,-3 5 0 0,3-5 0 0,-1 5 1 16,1-5 0-16,0 4 0 0,0-4 0 0,0 3 0 15,0-3 2-15,0 3 0 0,0-3-1 0,0 2 2 0,0-2-2 16,0 1 1-16,0-1 1 0,5 2-1 0,-5-2 0 15,9 0 1-15,-9 0-1 0,7-2 1 0,-7 2-1 16,7-1 0-16,-7 1 1 0,5-2 0 0,-5 2-1 16,4 0 2-16,-4 0-2 0,5 0 2 0,-5 0-3 15,1 0 0-15,-1 0 1 0,6 2 0 0,-6-2-1 0,4 7 2 16,0-3-2-16,0 2 1 0,0 1-1 0,1 0 1 16,-5-7-1-16,5 7 0 0,-5-7-1 0,4 9 1 0,-4-9 1 0,2 4-1 0,-2-4-1 15,2 5 1-15,-2-5-1 0,0 4 2 0,0-4-2 31,0 2 0-31,0-2 0 0,2 3 1 0,-2-3-1 0,1 3 1 16,-1-3-1-16,3 5 0 0,-3-5 0 0,4 5 0 16,-4-5 0-16,0 3 0 0,0-3-1 0,0 1 1 15,0-1-1-15,4 5 2 0,-4-5-2 0,0 7 0 16,0-7 0-16,0 4 1 0,0-4-1 0,0 5 0 16,0-5 0-16,0 2 0 0,0-2-1 0,0 2 1 15,0-2 0-15,0 0 0 0,0 0-2 0,0 0 2 0,0 0-1 16,0 0 1-16,0 0-1 0,0 0 0 0,0 0 0 15,0-4 0-15,0 4-1 0,0-5 0 0,0 5 1 16,0-10 0-16,0 5-1 0,0 0 0 0,2 0-1 16,-1 0 2-16,1-1-1 0,-1 1 1 0,-1 5-1 15,4-8 1-15,-4 8-2 0,0-6 2 0,0 6-1 16,2-5 1-16,-2 5 0 0,2-3 0 0,-2 3 0 16,0-2-1-16,0 2 1 0,0 0 1 0,0 0 0 0,3 1 0 0,-3-1 0 0,3 6 0 0,3 7 0 15,-1-1 0-15,-1 4 0 0,-1-1 0 0,1-4 0 16,-4 3 1-1,0-1-1-15,0-1 2 0,-2 3-1 0,0-2 0 16,2 1 0-16,-3 1 1 0,2-9-1 0,0 2 1 16,-1-2 0-16,1 0-1 0,1-6 0 0,-2 7 0 15,2-7-1-15,0 8 1 0,0-8 0 0,0 5 0 0,0-5-1 16,0 6 0-16,0-6 0 0,0 2 1 0,0-2-1 0,0 3 0 16,0-3 0-16,0 4 0 0,0-4 0 0,0 1 0 15,0-1 0-15,0 3 0 0,0-3-1 0,0 1 1 0,0-1 0 16,0 0 0-16,0 0-1 0,0 0 1 0,0 0 0 15,0 0 0-15,0 0-1 0,0 0 1 0,0 0-1 16,0-3 1-16,0 3-1 0,0-5 1 0,0 5-1 16,0-6 1-16,0 6-1 0,0-6-1 0,0 6 1 15,0-4 1-15,0 4-2 0,0-2 1 0,0 2 0 16,0-1 0-16,0 1 0 0,0-3 0 0,0 3-1 16,0 0 1-16,0 0 0 0,0 0 0 0,0 0 0 15,-2 5 0-15,0 0-1 0,-2 3 0 0,-2 3 1 0,-1 0 0 16,0 0-1-16,0-2 1 0,7-9 0 0,-5 7 0 15,5-7-2-15,-2 7 2 0,2-7 0 0,-4 6 0 16,4-6 0-16,-3 4 0 0,3-4 0 0,-2 3-1 16,2-3 1-16,-3 3 0 0,3-3 0 15,-1 1 0-15,1-1 0 0,-5 1 0 0,-4-1 0 16,0-1 1-16,-1 0-2 0,-4-2 2 0,5 0-1 0,-4 2 1 16,2-2-1-16,0 0 1 0,-1 0 0 0,-1 0 0 0,-1 2 0 15,0 0 0-15,0-1 0 0,0 1 0 0,0 1-1 16,0 1 1-16,5-1 0 0,4 0 0 0,-4 0-1 15,4 0 1-15,-4 0-1 0,4 0 1 0,-4 0-1 16,4 0 1-16,-2 0-1 0,1 0 1 0,1 0-1 0,-1 0-1 0,6 0 1 16,-4 0 1-16,4 0-1 0,-7 0 1 0,7 0-1 15,-3 0 1-15,3 0-1 0,-3 0 1 0,3 0 0 16,0 0 0-16,0 0-1 0,0-2 1 0,0 2 0 16,4-5 0-16,-4 5-1 0,9-4 1 0,-4-1 0 0,4 1 0 15,-4 0 0-15,4 1 0 0,-5-2 0 0,2 1 0 0,-1 2 0 16,1-1 0-16,1 2 0 0,-3-3 0 0,-4 4 0 15,10-3 0-15,-10 3 0 0,4-2 0 0,-4 2 0 16,5-4 0-16,-5 4 0 0,5 0 0 0,-5 0 0 16,0 0 0-16,0 0 0 0,1 1 0 0,-1-1 0 0,-4 5 0 15,-3 2 0 1,-4-1 0-16,1 1-1 0,0-1 1 0,5-3 0 16,-1-1 0-16,2 1-2 0,-5-2 2 0,4 2 0 15,-1-3 0-15,2 2-1 0,0-2 1 0,4 0 0 0,-10 0 0 16,10 0-1-16,-8 0 0 0,8 0 0 0,-6 0 1 15,6 0-2-15,-3 0 1 0,3 0-2 0,0 0 2 16,0 0-2-16,0 0 1 0,3-6-1 0,3-1 1 16,3-2-1-16,5-1-1 0,9-4 1 0,-2-1 1 0,0 4-2 15,0 0 1-15,-6 1 0 16,0 1-1-16,1 1 1 0,1 0 1 0,-12 6-2 0,4-4 2 16,-4 3-1-16,3-1 0 0,-8 4 1 0,6-3 0 0,-6 3-1 15,6-2 0-15,-6 2 1 0,2-3 0 0,-2 3-2 16,5 0 2-16,-5 0-1 0,0 0 1 0,0 0-2 15,-9 3 2-15,-10 2 0 0,1 1 0 0,-3 1 0 16,1-1 1-16,-5 3 0 0,0-2 1 0,0-2-1 16,-2 0 1-16,-21 6 0 0,9-4 0 0,0 1 0 15,1-1 0-15,16-1 0 0,-4-2 0 0,-2 2 0 0,-3 1 0 16,6 1 0-16,0-4 0 0,1 1 0 0,1-3 0 16,9 0 0-16,-1 0 0 0,1-2 0 0,0 2 0 15,14-2 0-15,-8 0 1 0,8 0-1 0,-7-2 0 16,7 2 0-16,-4 0 1 0,4 0-1 0,0-4 0 0,1-3 0 15,6-1 1-15,4-1-1 0,5-2 0 0,9-3 0 16,-2 2 2-16,0-1-2 0,1 4 0 0,-1 0 0 16,0 0 0-16,0 3 0 0,1 0 0 0,1 3 0 0,-1-3 0 15,1 3-2-15,-1-1 2 0,-9 2-1 0,2 1 1 0,-3 1-1 16,0-3 1-16,-14 3-1 0,10 0 1 0,-10 0-1 16,7 0 0-16,-7 0 0 0,7 0 1 0,-7 0-1 15,1 0-1-15,-1 0 1 0,3 3 0 0,-3-3-1 16,0 4 1-16,-18 14 0 15,-3-5 0-15,-6-1-1 0,-3-1 2 0,-12 8 0 16,5-5 0-16,4-2-1 0,1-1 1 0,12-4 0 16,-4-1 0-16,-2-1 0 0,-2 1 0 0,3-1 0 15,-3-1 0-15,3 1 0 0,1-1 0 0,8-2 0 16,0 1 0-16,0-2 0 0,2 1 0 0,14-2 0 16,-5 0 0-16,5 0 0 0,-9 0 0 0,9 0 0 15,-1 0 0-15,1 0 0 0,-4 0 0 0,4 0 0 16,0 0 0-16,0 0-1 0,0-3 1 0,14-6 0 0,0 0 0 0,4 0-1 0,1 0 1 15,4 1-1-15,-4 0 1 0,1 2-1 0,-2-1 0 16,-1 1 0-16,0 0-1 0,-1 2 1 0,-2-2 0 0,-7 3 0 16,0 1 0-16,0-1-1 0,0 2 1 0,-7 1 0 15,9-3-1-15,-9 3 0 0,10-2 1 0,-10 2 0 16,2 0 0-16,-2 0 0 0,3 0 0 0,-3 0-1 16,2 0 1-16,-2 0 0 0,-2 0 0 0,-10 2 0 15,-5 2 0-15,-1 1 0 0,-8-2 0 0,-1 3-1 16,-1 1 2-16,1-2-1 0,0 2 0 0,8-1 0 0,-3 1 1 0,2-2-1 15,2 1 0 1,4-2 0-16,0 0 0 0,1 1-1 0,2-2 1 0,11-3 0 16,-8 4 0-16,8-4 0 0,-9 2 1 0,9-2-1 15,-5 0 1-15,5 0-1 0,-3 0 1 0,3 0-1 16,-3 0 1-16,3 0-2 0,0 0 2 0,0 0-1 16,0-2 1-16,0 2-1 0,4-3 1 0,8-1 0 0,0-2 0 15,-2 1-1-15,1 1 1 0,-11 4 0 16,8-4 0-16,-8 4-1 0,9-3 1 0,-9 3 0 0,4-2 0 15,-4 2-1-15,6-3 1 0,-6 3 0 0,4-3 0 16,-4 3-1-16,1-1 1 0,-1 1 0 0,0 0 0 0,0 0-1 16,0 0 1-16,0 0-2 0,-4 0 2 0,4 0-1 15,-10 0 1-15,-5 1-1 0,-3 2 1 0,1 0-1 0,0-1 1 16,0 1-1-16,2 1 1 0,-3-3-1 0,1 2 1 16,5-1-1-16,-1 1 1 0,3-2-1 0,-2 0 0 15,12-1-1-15,-9 0 2 0,9 0-1 0,-7 0 1 16,7 0-1-16,-7 0 1 0,7 0-1 0,-3 0 1 15,3 0 0-15,0 0 0 0,0 0 0 0,0-1 0 16,5-5 0-16,4-1 0 0,1 1 0 0,4-1 0 0,4-1 0 16,0 2 0-16,2 2-1 0,-2-3 1 0,-7 4 0 15,3-1 0-15,-1 2-1 0,1-1 1 0,-8 1-1 16,2 1 1-16,0 1-1 0,2-3-1 0,-6 3 1 16,2-2 1-16,-1 0-1 0,1 2 0 0,-6 0 0 15,7 0 1-15,-7 0-1 0,4 0 1 0,-4 0 0 16,3 0 0-16,-3 0 0 0,3 0 0 0,-3 0 0 15,0 0 0-15,0 0 0 0,-7 0 0 0,-10-1 0 16,-1 1 1-16,-2 0-1 0,2 1 0 0,-4 1 0 16,-1 0 1-16,0 1-1 0,-1-2 0 0,4 2 0 15,2-1 0-15,-3 2 0 0,4 1 0 0,3-2 0 16,0 1 0-16,1-1 0 0,-1-3 0 0,14 0 0 16,-10 0 0-16,10 0-1 0,-4 0 1 0,4 0 0 15,-5 0 0-15,5 0-1 0,-2 0 1 0,2 0 0 0,0 0 0 16,0 0-1-16,0 0 1 15,0 0-1-15,7-10 1 0,7 4-2 0,1-3 2 16,11-3-1-16,-2 2 1 0,-3-1-3 0,2 4 1 0,-5-1-1 16,0 0 1-16,0 0-3 0,0-1-1 0,-1 3 0 15,-2-1 1-15,1 1-3 0,-1 2 1 0,-8 1-1 16,-3 3 2-16,-4 0-3 0,10-4 1 0,-10 4 0 0,4-2 0 0,-4 2 5 16,6 0-1-16,-6 0 1 0,0 0 0 0,0 0 0 0,0 0 2 15,0 4 0-15,-6 3 0 0,-2 4 0 0,-5-2 1 16,-9 9 0-16,-2-2 0 0,0-5 0 0,1 2 0 15,-15 6 0-15,4-5 0 0,2-3 0 0,-3 1 1 16,16-4-1-16,-5 0 1 0,-1 1-1 0,-3 1 1 0,6-1-1 16,-2-1 1-16,3 0-1 0,0-2 1 0,14-3 1 15,0 0-1-15,-2-2-1 0,4-1 1 0,5 0 0 16,-8 1 0-16,8-1 0 0,-6 0 0 0,6 0 0 16,0-1 1-16,0 1-2 0,0-1 1 0,14-12-1 15,1 1 1 1,3-2-1-16,2-1 1 0,21-5-1 0,-9 0 1 0,-2 6-1 15,3 2 1-15,-17 6-1 0,2-2 1 0,2 0-1 16,2 0 0-16,-1 0 0 0,2 2 1 0,-1 0-1 0,-4 0 0 16,-7 5 0-16,2-3 2 0,-3 3-2 0,1 0 0 15,-11 1 0-15,8 0 1 0,-8 0-1 0,6 0 0 16,-6 0 0-16,3 0 1 0,-3 0-1 0,4 0 0 16,-4 0 0-16,1 2 1 0,-1-2-1 0,0 4 1 0,-1 0-1 15,-2 1 1-15,-1 2-1 0,-2-1 1 0,1-1-1 16,-1 0 1-16,-1 1-1 0,0-2 2 0,7-4-2 15,-10 5 1-15,10-5-1 0,-8 5 1 0,8-5-1 0,-8 4 1 16,8-4-1-16,-9 1 1 0,9-1-1 0,-7 0 1 16,7 0-1-16,-9 0 1 0,9 0-1 0,-5 0 1 15,5 0-1-15,-7-1 1 0,7 1 1 0,-5-3-1 16,5 3-1-16,-6-2 1 0,6 2 0 0,-3-2 0 0,3 2-1 0,-2-2 1 16,0-7 0-16,5 0 0 0,5-2-1 0,2 2 2 0,12-12-2 15,2 3 1-15,-3 3-1 0,3-2 0 0,15-11 0 16,-7 8 1-16,-2 0-1 0,-1-2 0 0,-1 1 0 15,3 2 1-15,1 1-1 0,0-3 0 0,-15 11 0 16,4-3 1-16,-3 1-1 0,1-1 0 0,1-1 0 16,-1 1 1-16,2-3-1 0,-2 2 0 0,-5 3 0 15,0 0 0-15,0 0 0 0,0 2 0 0,-14 9 0 16,6-6 1-16,-6 6 0 0,6-5 1 0,-6 5-1 16,3-3 1-16,-3 3 0 0,4-1 2 0,-4 1-2 0,-6 0 1 15,-6 8 1-15,-6 2 0 0,-47 28 1 0,21-16-1 16,5 0-1-16,1-2 2 0,23-12-2 0,-9 7 2 15,0-3-3-15,-1 4 0 0,1-3 0 0,0 1 2 16,2-3-3-16,1-1 0 0,14-6 0 0,0-3 0 0,0 2-1 16,1-1 1-16,6-2 1 0,-8 3-1 0,8-3-1 31,-6 1 1-31,6-1-1 0,-1 0 1 0,1 0-1 0,-3-1 1 16,6-12-1-16,0 1 1 0,5-3-1 0,5-3 1 0,15-17-1 0,-6 9 1 0,3 4-1 15,-1 2 2-15,3-3-1 0,1 1 0 0,0-3 0 0,1 0 0 31,-12 12 0-31,2-2 1 0,4-1-1 0,-4 1 2 16,-1 3-1-16,0 2 0 0,-2 1 0 0,1-1 1 16,-10 7-1-16,0 0 1 0,0 0 0 0,0-1 0 0,-7 4 0 15,9-2 1-15,-9 2-2 0,5-3 0 0,-5 3 0 16,1 0 2-16,-1 0-2 0,0 0 0 0,-4 12 1 16,-6-2-1-16,-5 5 0 0,-4 0 0 0,-9 7 0 15,3-2 2-15,2-3-3 0,-1-1 1 0,10-6-1 16,0 1 2-16,0-2-2 0,0-1 0 0,14-8 0 0,-10 8 1 0,5-7-1 0,0 2 0 15,5-3 1-15,-5 2-1 0,5-2 0 0,-4 3 0 16,4-3 0-16,-6 0 1 0,6 0-1 0,0-8 1 16,7-14-1-16,6 0 1 0,2 0-1 0,4-3 0 0,11-8 0 15,-6 5 0-15,-3 4 1 0,-1-1-1 0,-6 9 0 16,3 0 0-16,4-5 0 0,-1-1 0 16,2 2 0-16,-2 2 1 0,-1 3 0 0,2 3-1 15,-21 12 0-15,7-7 0 0,-7 7-1 16,7-4 1-16,-7 4 0 0,2 0 0 0,-2 0-1 15,1 0 1-15,-1 0-1 0,-1 8 2 0,-5 1-2 16,-7 3 1-16,-9 10-1 0,1-1 1 0,0-2-1 16,0-3 0-16,9-7 0 0,0 0 1 0,0 0-1 15,1-2 1-15,11-7-1 0,-9 6 1 0,9-6 0 16,-8 3 0-16,8-3 1 0,-6 2 0 0,6-2-1 0,-5 2 0 16,5-2 0-16,-3 0 0 0,3 0-1 0,0-4 1 15,4-11 1-15,4 0-1 0,2-2-1 0,0-1 0 16,3 0 0-16,1 2 1 0,0 1-1 0,1 2 1 15,-9 10-1-15,1-2 1 0,-1 1-1 0,1 1 0 16,-1 2 0-16,0 0 1 0,-2-1-1 0,0 2 0 16,-4 0 0-16,8 3 1 0,-8-3-1 0,6 6 0 0,-2 5 0 15,-1 1 1-15,-2-3-1 0,-1 2 0 0,0-11 0 16,0 8 2-16,0-8-2 0,0 8 0 0,0-8 0 16,0 6 1-16,0-6-1 0,0 2 0 0,0-2 0 15,3 2 0-15,-3-2 0 0,7 0 0 0,7-6 0 16,0-1 0-16,0-2 0 0,0-3 0 0,-7 9 0 15,0-4 0-15,0 2-1 0,0 1 1 0,-7 4-2 16,6-6 2-16,-6 6-1 0,5-6 1 0,-5 6 0 16,3-2 0-16,-3 2-1 0,3 0 1 0,-3 0 0 15,7 9 0-15,-11 3-1 0,-1 0 1 0,-6 16 0 0,-1-2 0 0,-2-3-1 16,-2 2 1-16,2-6-1 0,0 2 1 0,-1 1-1 16,0-4 1-16,5-5 0 0,0 0 0 0,2 1-1 0,2-3 1 15,6-11 0-15,-7 8 0 0,7-8 0 0,-3 6 0 16,3-6 0-16,-4 1 0 0,4-1 0 0,-3 3 0 0,3-3 0 15,0 0 0-15,0 0 0 0,0 0 0 0,0 0 0 16,3-12 0-16,4-1 0 0,1-2 0 0,5-7 0 16,1 0 0-16,0 1 0 0,0 1 0 0,0 0 0 15,0 0 1-15,1-2-1 0,-1 1 0 0,0 1 0 0,-1 0 1 0,1 2-1 16,-3 0 0-16,-7 14 0 0,0-3 1 0,2 3-1 16,1 2 0-16,-7 2 0 0,4-3 0 0,-4 3 0 15,6 0 0-15,2 5 0 0,-2 8 0 0,-2 4 0 16,-4 7 0-16,-4 24 0 0,-5-12 0 0,4-2 0 0,-5-7 0 15,6-11 0-15,-3-1 0 0,0 2 0 0,-2 4 0 16,0 0 0-16,-1 1 0 0,0 0 0 0,0-4 0 16,6-6 0-16,-4 1 0 0,2-4 0 0,2 0 0 15,4-9 0-15,-4 6 0 0,4-6 0 0,-3 4 0 16,3-4 0-16,-3 3 1 16,3-3-1-16,-3 2 0 0,3-2 0 0,-1 2 1 0,1-2-1 15,-4-2 0-15,-2-4 0 0,2-3 1 0,1-3-1 16,2-2 0-16,-1-6 0 0,2 1 1 0,3 1-1 15,1-3 0-15,5-17 0 0,-1 7 0 0,2 1 0 16,0-1 2-16,-2 12-2 0,-1-6 1 0,4 0 0 0,0-3 0 16,-2 13 0-16,-4 3 1 0,4-1 0 0,-5 3 1 15,-4 10-1-15,3-6 1 0,-3 6 1 0,3-3-1 16,-3 3 0-16,4-2 2 0,-4 2-2 0,0 6 2 16,1 18-1-16,-2 0 1 0,1 2-2 0,-4 1 1 15,1-2-1-15,0 0 1 0,-1-1-1 0,-2 0 0 0,3-6 0 16,2 3 1-16,-3-3-3 0,1 1 1 0,2-3 0 15,-2 0 1-15,0-1-1 0,-1 1 0 0,4-16 0 16,-3 7 1-16,3-7-1 0,-3 8 0 0,3-8 0 16,-3 5 1-16,3-5-2 0,-1 4 1 0,1-4 0 15,0 0 0-15,0 0-1 0,0 0 2 0,0 0-1 16,-4-10 0-16,1-3-1 0,3-1 2 0,0-11-2 16,3 0 1-16,-2 3-1 0,2-2 0 0,3-1 0 15,2-2 2-15,-1 1-2 0,1-1 0 0,-2 11 0 16,1 0 0-16,0 3 0 0,0 2 0 0,-7 11 0 15,6-5 1-15,-6 5-2 0,5-4 1 0,-5 4 0 0,6 0 0 16,-6 0 0-16,7 2 0 0,2 7 0 0,1 2 0 16,-1 2 1-16,-1 4-1 0,-2-2 0 0,-1 1 0 15,-1-1 0-15,1 1 0 0,-5-3 0 0,1 1 0 16,-1-1 2-16,0 3-1 0,0-10 0 0,0 3 0 0,-1-2 2 16,1 2-1-16,0-5 0 0,0 1 2 0,0-5-1 15,-3 9 1-15,3-9-1 0,0 4 2 0,0-4-1 16,0 2 0-16,0-2 0 0,0 3 0 0,0-3-1 15,0-3 0-15,-3-12 1 0,2-5-1 0,1-3-1 16,0 1 2-16,0-3-1 0,0 3 1 0,0 0-2 16,-2 1 1-16,1 15-1 0,1-3 1 0,-3 2-1 0,2 1 0 15,1 6-1-15,-3-9 2 0,3 9-2 0,-3-5 1 16,3 5 1-16,0-2-1 0,0 2-1 0,0 0 1 16,0 0-1-16,-4 0 1 0,4 0-1 15,-7 7 1-15,4-1-1 0,0-2 0 0,2 1 0 16,-2 2 1-16,3-7-1 0,-1 6 0 0,1-6-1 0,-5 8 1 15,5-8 1-15,0 5-1 0,0-5-1 0,0 6 1 16,0-6 1-16,0 5-1 0,0-5-1 0,0 5 1 0,0-5-1 16,0 5 2-16,0-5-2 0,0 3 0 0,0-3 0 15,0 1 1-15,0-1-1 0,0 3 0 0,0-3 1 16,0 0-1-16,0 0 0 0,0 0 0 0,0 0 0 16,6-3 0-16,-3-1-1 0,0-2 1 0,8-19 0 15,-1 0 0-15,-2 1 1 0,2 2-1 0,-5 1 0 16,1 1 0-16,0 2-1 0,1-3 1 15,-3 11 0-15,-1-2 0 0,1 2-1 0,0 1 1 16,-4 9-1-16,3-5 2 0,-3 5-2 0,0-4 1 16,0 4-1-16,0 0 1 0,0 0-1 0,0 0 1 15,0 0-1-15,0 5 1 0,-4 8-1 0,-1 3 1 16,-4 33-1-16,-1-11 1 0,3-5-1 0,1-2 0 16,5-18 0-16,-3 6 1 0,1-1-1 0,0 0 0 15,0 4 0-15,2-3 2 0,-3 2-2 0,-2-3 0 0,3-1 0 16,2 0 1-16,-3 3-1 0,1-5 0 0,1-2 0 0,0 0 1 0,-1-1-1 15,-1-1 0-15,4-4 0 0,-5-3 0 0,4 1 0 16,-2 0 0-16,3-5 0 0,-1 8 0 0,1-8 0 0,-4 8 0 16,4-8 0-16,-3 5 0 0,3-5 0 0,-3 5 0 15,3-5 0-15,-3 3 0 0,3-3 0 0,-1 0 0 0,-9-7 0 16,3-4 0-16,2-5 0 0,0-6 0 0,1-21 0 16,3 6 0-16,1 4 0 0,4 5 0 0,-3-4 0 15,4 1 0-15,3-4 0 0,-2 0 0 0,2 3 0 16,-2-2 0-16,2 3 0 0,2-3 0 0,-10 28 0 15,4-2 0-15,-3 0 0 0,2 1 0 0,-3 7 0 16,3-7 0-16,-3 7 0 16,3-7 1-16,-3 7-1 0,4-1 1 0,-4 1-1 15,1 4 0-15,12 27 0 0,-6-1 1 0,-4 5-1 16,-3 5 0-16,0-15 0 0,-3 1 1 0,3 4-1 0,-2-1 0 16,2 13 0-16,-1-6 1 0,1-5-1 0,-1 1 0 15,1-14 0-15,0 4 2 0,0 2-2 0,0 2 0 0,0-2 0 16,0 0 1-16,0-4-1 0,-2 1 0 0,1-6 0 0,1-2 1 0,-3 0-1 15,2 1 0-15,1-14 0 0,0 4 1 0,0-4-1 16,0 6 0-16,0-6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1T02:41:07.98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15344 7577 1356 0,'-11'0'0'16,"11"0"0"-16,-23 4 0 0,23-4 33 0,-14 12 0 15,14-12 1-15,-23 18 0 0,3-5 16 0,-2 3 2 16,-2 2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1T02:41:27.29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14942 7832 1168 0,'-19'9'0'16,"4"-3"0"-16,4-1 0 0,4-1 24 0,0-1 1 16,7-3 0-16,-7 0 1 0,1 0 24 0,2 0 2 15,4 0-1-15,-1-7 1 0,2 2-17 0,2 1 1 16,4-9-2-16,4-1 2 0,6-7-27 0,5-5 0 16,3 2 0-16,2-1 1 0,4 0-1 0,4 1 1 15,-2 2-1-15,5-3 2 0,2 3 0 0,4-3 1 0,0 3 0 16,-2 1 1-16,2 2-2 0,-2 1 0 0,-2 0 0 15,-1 2 1-15,-1-2-4 0,-2 2 0 0,-2 3 1 16,-3 2 0-16,-4 0-3 0,-1 3 1 0,-4 1 0 16,-5-1-1-16,-5 4 1 0,-2-1 1 0,-3 4 0 15,-3-2 0-15,-4 3-4 0,-5 0 2 0,5 0-2 16,-9 3 2-16,1-1-4 0,-2 2 1 0,-4-1 1 16,-7-1-1-16,-7 2-1 0,-2-3 1 0,-5 2-1 15,1 0 1-15,2-1-1 0,0 1 1 0,-2 1-1 0,-1-2 1 16,0 5 1-16,-1-3-1 0,1 1 0 0,-1 1 1 0,-1-2 0 0,1 3 1 15,5-1-1-15,3 2 1 0,6-4 4 0,4 1 1 16,2 2-1-16,3-5 1 0,1-1 6 0,3-1-1 16,2-1 1-16,1 0 0 0,6 1 3 0,-3-5 0 15,3-1 0-15,0 0 0 0,0-3 0 0,2-4 1 16,5 1-1-16,-2-3 2 0,5-1-6 0,3 1 1 16,0-4 0-16,1 1 1 0,2 0-3 0,-1 0 2 0,2 1-2 15,0-3 2-15,2 0-7 0,-1-1 0 0,1 1 0 0,-3 2 1 0,1 3-4 16,-3-1-1-16,-3 2 1 0,1 3 0 0,-4 2-3 15,-3 6 0-15,-5 3 1 0,7-10-1 0,-7 10-1 16,5-2 1-16,-5 2-1 0,0-1 1 0,0 1-2 0,0 0 2 31,0 0-1-31,-3 6 0 0,0 2-1 0,0 3 1 0,-5 4 1 16,-3 4-1-16,-6 6 0 0,-3 6 0 0,1 0 1 16,-1-1-1-16,-2 5 0 0,2-1 1 0,-3 1 0 15,0 3 0-15,-1 2-1 0,-1 1 2 0,0 2-1 16,-1 1 0-16,-2-1 1 0,-2 1-1 0,4-6 1 15,2-2-1-15,4-9-2 0,1-2 1 0,5-5-1 16,4-10 2-16,10-10-3 0,-4 0 0 0,7-7 0 0,1 0 0 16,3-4 0-16,-3 1 0 0,3-6 0 0,3-2 0 15,2-6 0-15,2-4 0 0,-1 2 0 0,0-2 0 0,-2 0-1 0,0 4-1 16,-1-1 1-16,-1-2 1 0,0-2-2 0,-1 0 1 0,2 0 0 16,3-1 0-16,1 0 1 0,0 0 0 0,1 2 0 15,-1-5 0-15,-2 2 0 0,2 1 0 0,-2 3 0 16,-1 4 0-16,-1 3 0 0,-1 5 1 0,-4 2-1 15,-1 4 1-15,-4 9-1 0,0-4 1 0,0 4-1 16,-2 10 1-16,2-5 0 0,-1 3 0 0,-2 6 1 16,0 8-1-16,-5 10 0 0,-2 4 1 0,0 6-1 0,-4 0 1 15,0 0 1-15,-4 1-1 0,2 0 0 0,-1-1 1 16,0 2-1-16,2 3 0 0,-5 0 0 0,-1-3 0 16,0 0-1-16,-1-2 1 0,1-2-1 15,0-1 0-15,4-8-1 0,0-4 0 0,2-5 0 16,2-3 0-16,5-6-1 0,0-4 0 0,2-5-1 15,2-2 2-15,4-2-2 0,-2-6 0 0,2-2 0 16,0-3-1-16,0-4 1 0,0-5 0 0,3 0 0 16,1-5 1-16,5-5-2 0,-1-2 1 0,2 1 0 15,-3-1 1-15,1 1 0 0,1 4 0 0,-1-4-1 0,2-2 2 16,-2 1 0-16,2-2 0 0,0-2 0 0,0 1 0 0,-1 1 0 16,0-5 0-16,1 0 0 0,-1 0 0 0,1 2 0 0,0 0 2 15,0 5-1-15,-2 1 0 0,0 3 0 0,-1 1 0 16,0 8 0-16,-1 3 1 0,-2 7-2 0,0 4 0 15,-4 5 0-15,2 0 1 0,-2 0-1 0,-2 5 0 16,-2 4 0-16,-4 7 0 0,-3 6-1 0,-2 6 0 16,1 3 0-1,-1 2 0-15,2 1-1 0,1 3 0 0,-1 1-1 16,-2 2 2-16,-5 0-1 0,-2 1 1 0,1 1 0 0,1-1 0 16,2-8-1-16,2 0 1 0,2-3 0 0,2-3 0 0,0-5 0 15,6-2 0-15,-2-2 0 0,1-5 1 0,-1-4-1 16,1-1 1-16,5-8-2 0,-6 5 2 0,6-5 0 15,0-2 0-15,0 2 0 0,0-6 0 0,0-1 0 16,0-2 0-16,4-5 0 0,2-3 2 0,1-4-2 16,0-7 1-16,0-2 0 0,0 1 0 0,0 2 0 0,0-1 0 15,1-3 0-15,3-2 2 0,2 1-2 0,-3-5 1 16,1 1 0-16,0 1 0 0,-1-3 0 0,0 2-1 0,-2 2 0 16,2 0 1-16,-5 1-2 0,1 0 1 0,1 3-1 0,-1 6 1 15,-1 4-1-15,1 7 0 0,1 2 0 0,-4 2 1 16,-2 2-1-16,0 4 0 0,-1 3 0 0,-1 6 0 15,0 0-1-15,-1 3 0 0,-2 8 0 0,-3 6 1 0,-3 11-2 16,2 9 0-16,-6 1-1 0,0-4 1 0,-3 2-7 16,0 1 1-16,1 0 0 15,0-3 0-15,1 1-5 0,-1 0 0 16,1 0-1-16,1-1 1 0,-3 1-1 0,2-2 1 0,0-4-1 16,1 0 1-16,1-2 2 0,0 1-1 0,2-7 1 15,-1-1 0-15,2-5 2 0,0-4 1 0,2-4 0 16,2-3 0-16,3-3 5 0,3-6 1 0,0-1-2 15,-1 3 2-15,1-3 0 0,0 0 1 0,0 0 0 0,1-4-1 16,4-4 1-16,0-2 1 0,2-6-1 0,2-3 1 0,0-6-1 16,2-5 1-16,1 2 0 0,-4 0 0 0,0 4 0 0,-1-1 0 15,0 0 0-15,0-1 0 0,0-1 0 0,0-3 0 16,0 0 0-16,0 1 0 0,3-7 0 0,-3 0 0 16,2 0 0-16,0 2 0 0,1 3 0 0,0 2 1 15,1 5-1-15,-3-2 1 0,1 5-1 0,-2 3 1 0,-2 5 1 16,0 1-1-16,-4 7-1 0,-1 4 0 0,0 1 0 15,0 1 1-15,0-1-1 0,0 9 0 0,-1 1 0 16,-2 5 0-16,0 5 0 0,-5 6 0 0,-1 2 0 16,1-1 0-16,-2-1 0 15,-1-1 0-15,1-1 0 0,-1 1 0 0,4-2 0 16,0 2 0-16,0 0 0 0,-1-2 0 0,-2 0 1 16,0 2 0-16,2-2 0 0,-1 2 1 0,-1 0 1 15,1-1 0-15,0 0 0 0,2 0 1 0,2 2 0 0,-2 1 1 16,0-1-1-16,-2-2 2 0,1-3-2 0,0-2 1 15,1-6-1-15,2-1 1 0,1-6-3 0,3-3 0 0,1-3 1 16,-4 2 0-16,4-2-2 0,0 0 1 0,0 0 1 16,0-2-1-16,0 2-1 0,4-12 0 0,1-1 0 15,-2-5 1-15,1-7 0 0,3-6-1 0,-1 1 0 16,2 4 0-16,-3-1 0 0,0 2 0 0,2 1 0 16,0-2 2-16,0 1-1 0,0-2 0 0,0 0 0 15,1-2 0-15,2-5 2 0,-1 1-1 0,-1 1 1 16,2 0-1-16,0 2 0 0,-1-1 2 0,1 1-2 15,0 0 2-15,1 3-2 0,0 0 2 0,-1 5-1 16,-3 1 1-16,-1 8-2 0,-5 1 0 0,0 8 1 0,1 0 0 16,-2 4-2-16,0 7 1 0,-2 3-1 0,1 6 1 15,-2 6-2-15,0 5 2 0,-1 3-1 16,-1 1 0-16,-1 3-1 0,-2 0 0 0,-1 1 0 16,0-1 1-16,-3 1-2 0,0 2 1 0,-1 0-1 0,1-1 1 15,0-5-1-15,3-2 1 0,-1 2 0 0,-1 0 0 16,-2 3-1-16,1 2 1 0,0-4-1 0,-2 1 1 15,2-1-1-15,-1 1 2 0,1-2-2 0,-2-2 1 0,1 0-1 16,1 0 0-16,0-4 0 0,4-5 0 0,7-5 0 16,-2-5 0-16,1-2 0 0,1-3 0 0,1-5 0 15,0 0 0-15,0 0 0 0,1-5 0 0,-1 5 0 16,9-9 0-16,1-4 0 0,-2-5 0 0,6-8 0 0,3-8 0 0,1 0 0 16,-1-4 0-16,1 5 0 0,1-5 1 0,-3 2-1 15,0-2 1-15,1-1 0 0,0-1 0 0,1 1 0 0,-2-1 0 16,0 1 0-16,1 1 2 0,1-1-2 0,3-2 1 0,3 0 0 15,-2-3 1 1,2 3-1-16,0 1 0 0,-5 1-1 0,4 2 0 16,-1 1 0-16,-1 1 2 0,-1 1-3 0,-2 3 1 15,-1 4 0-15,-2 5 0 0,-1 6-1 0,-2 7 1 16,-2 3 0-16,-1 2 0 0,-9 4-1 0,7 1 2 0,-5 5-2 16,-2 7 1-16,-2 7-1 0,-1 5 1 0,-3 3-1 15,-1 5 1-15,-3 5-1 0,-1 3 1 0,-1-1 0 16,-2 0 0-16,0 2-1 0,-2 1 0 0,1 2 0 15,0-3 1-15,-2 3-1 0,0-2 0 0,0 0 0 0,1-2 2 16,2-1-2-16,-2-2 0 0,2-2 0 0,2-5 0 0,1-6 0 16,1-3 0-16,3-4 0 0,1-6 0 0,3-5 0 15,5-7 0-15,-2 0 0 0,4-6 1 0,-4 6-1 0,1-4 1 16,4-5 0-16,3-9 0 0,6-8 1 0,0-6 0 16,0-2 1-16,1 2 0 0,-1-1 0 0,2 2 2 0,-2-1-2 15,0-2 2-15,-1-5-2 0,1-1 2 0,2 1-1 16,2-2 1-16,2 0-1 0,1-1 1 0,1 2-1 31,2-3 2-31,1 6-3 0,1-4 2 0,1 4-2 0,-2 7 1 16,0 8 0-16,-4 4 0 0,0 5 0 0,-4 0 0 15,-3 5-2-15,-3 4 2 0,-3 5-1 0,-2 7 0 16,-5 5 0-16,-2 5 0 0,-3 7-1 0,-5 6 2 0,-3 9-2 16,-2 6 0-16,-3 1 0 0,-7 3 1 0,-2 5-2 15,-4 4 1-15,1-4 0 0,0 1 1 0,-1 0-2 16,0-1 1-16,5-7 0 0,2-2 0 0,5-12 0 15,3-7 0-15,3-6-1 0,4-6 1 0,4-7 0 16,2-8 2-16,2 0-2 0,-2 0 1 0,2 0 0 0,2-3 0 16,3-3 0-16,3-7 1 0,5-8-1 0,3-5 0 15,1-1 1-15,0 0-1 0,0-1-1 0,-1 2 2 16,3-1-1-16,0-1 1 0,4-2-1 0,0-1 1 0,2-1 0 0,2 1 0 0,1 0 0 16,0-3 0-16,1 1-1 0,2 1 2 0,1 4-3 15,0 1 2-15,-1-2-2 0,-3 4 1 0,-1 7-2 16,-4-2 2-16,0 7-1 0,-7 3 0 0,0 8-1 15,-5 4 0-15,-5 8 0 0,-6 4 2 0,-7 7-3 0,-5 3 1 16,0 6 0-16,-2 4 0 0,-3 3-1 0,-2 6 1 16,-1-1-1-16,2-1 1 0,-3 1-1 0,0 1 1 15,3-3-1-15,1-4 1 0,2-3-1 0,2-3 0 16,2-4 0-16,1-4 2 0,3-7-2 0,1-3 0 16,2-4 0-16,1-3 1 15,3-5-1-15,0-1 0 0,0 1 0 0,6-12 1 0,-3 3-1 16,2-2 0-16,4-4 0 0,2-6 0 0,-1-5 0 15,4-4 0-15,1-1 0 0,-1 0 0 0,0 0 0 16,0 1 0-16,3 0 0 0,0 0 0 0,2-1 0 16,1-5 0-16,-1 1 0 0,1 1 0 0,1 3 0 0,3 1 0 15,-3 4 0-15,-1 1 0 0,-3 5-1 0,-1 0 1 16,-2 7 0-16,-3 4 0 0,-3 6-1 0,-2 5 1 0,-5 6-2 16,-1 5 2-16,-3 7-1 0,-1 5 1 0,-4 6-1 15,-5 3 1-15,-6 4-1 0,-5 3 1 0,0 1 0 0,0-3 0 16,1 1-1-16,-3 0 1 0,1-1 0 0,2-1 0 15,-1-5 0 1,0 0 0-16,6-3 0 0,1-3 0 0,6-5 0 0,0-4 0 16,4-2 0-16,1-9 0 0,6-7 0 15,-7 4 0-15,7-4 0 0,0-2 0 0,0 2 0 0,0-3 0 16,3-3 0-16,4-9 0 0,4-4 0 0,2-6 0 16,1 1 0-16,1-2 1 0,2 1-1 0,1-1 0 15,3 0 0-15,0-2 1 0,-2 0-1 0,2-4 1 16,2 1 0-16,1 0 1 0,-3-1-2 0,2 0 1 15,2 1 0-15,-2 1 0 0,-1 0-1 0,3 0 0 16,-2 3 0-16,-1 2 1 0,-2 5-1 0,-1 0 0 0,-3 6 0 16,-2 3 1-16,-2 6-1 0,-2 4 0 0,-2 7 0 15,-2 3 0-15,-5 4-1 0,-1 6 1 0,-4 3-1 0,-3 2 1 0,-4 8-2 0,-3 4-1 16,-3 1 1-16,-1 1 1 0,-2 0-2 0,-1 1-1 16,-1-2 1-16,0 2 0 0,1-1-3 0,-2-3 2 15,2-1-2-15,2-4 1 0,2-6 0 0,3-3-1 16,3-4 1-16,3-4 0 0,1-4 2 0,4-6-1 15,3-3 1 1,-3 2 1-16,3-2 1 0,0 0 0 0,0 0-1 16,7-10 2-16,0 1-1 0,1-2 1 0,2-4 0 15,1-5 0-15,2-1 0 0,1-3 0 0,0-3 0 0,-2 1 0 16,2 1 0-16,-2 2 0 0,-1-3 0 0,3-3 1 16,1-2-1-16,0 1 2 0,2-4-1 0,-1 3 0 0,2-3 0 0,1 2 0 15,1 0 0-15,-3 0 0 0,-2 4 0 0,-1-2 1 16,1 5-1-16,1 6 0 0,-4 3 0 0,-2 7 0 15,-3 4 0-15,0 6 1 0,-3 6-2 0,-2 3 0 16,-2 6 0-16,-3 4 1 0,-4 9-1 0,-3 3 0 16,-1 4 0-16,-3-1 0 0,-1 1-1 0,-2 0 1 0,1 2 0 15,1-3 0-15,1 1-1 0,2-1 1 0,-1-1 0 16,0-4 0-16,1-3-1 0,-1-3 1 0,3-4 0 16,3-2 0-16,3-5-1 0,-1-1 1 0,2-4 0 15,0-3 0-15,3-5 0 0,-1 1 0 0,1-1 0 16,0-1 0-16,0 1 0 0,0-4 0 0,0-1 0 15,0-7 0-15,2-5 0 0,3-5 0 0,0 2 0 16,2-5 1-16,2 3-1 0,-1-3 1 0,0 1 0 16,2-1 0-16,1-4-1 0,1 2 2 0,-1-4-1 0,0 1 0 15,1-1-1-15,2 0 1 0,0 2 0 0,-1 1 0 16,1 2-1-16,1 2 1 0,1 4 0 0,-4 4 1 16,-1 2-2-16,-1 5 0 0,-3 3 0 0,-1 5 1 15,-6 1-1-15,1 7 0 0,-2 3 0 0,-2 6 1 16,0 6-1-16,-1 2 0 0,-2 4 0 0,-1 0 0 0,-1 1 0 15,0-1 0-15,-2 0 0 0,0-1 0 0,2-3 0 16,-1-1 0-16,1-3 0 0,1 2 0 0,-3-3 0 16,0-1 0-16,2-3 0 0,-3 0 0 0,1-4 0 15,0 1 0-15,-1-3 0 0,0 1 0 0,0-1 0 0,0 1 0 0,2-4 0 16,4-2 0-16,5-4 0 0,-5 0 0 0,5 0 0 16,-2-4 0-16,2 4 0 0,0-4 0 0,0-5 0 15,1-4 1-15,5-5-1 0,1-7 1 0,2-3 0 16,1 0 0-16,1 1-1 0,3 0 1 0,0-2 1 15,-1 0-1 1,-1-1 0-16,2-1 0 0,2 1 0 0,-1-1 0 0,2 2-1 16,0 2 1-16,-2-3 0 0,0 4 1 0,1 1-2 15,-2 1 1-15,-2 4-1 0,1 5 1 0,-2 4-1 16,-1 3 0-16,-3 3 0 0,-3 3 1 0,-4 2-1 16,2 1 0-16,-2 5 0 0,-2 5 1 0,1 7-1 0,-1 3 0 15,0 5 0-15,-3 2 1 0,-2 3-1 0,0 3 0 16,-1-1 0-16,-2-1 1 0,-1-1-1 0,-2-1 0 0,1 1 0 15,-1 0 1-15,-1 0-1 0,0-1 0 0,2-1 0 16,-1-2 2-16,1-2-2 0,0-2 0 0,1-2 0 16,0-3 1-16,0-5-1 0,1-1 0 0,2-6 0 15,2 1 1-15,6-7-1 0,-4 5 0 0,4-5 0 0,-1 1 1 16,1-1-1-16,0 0 1 0,0 0-1 0,0-4 1 0,0 4 0 0,5-9 0 16,-2-4 1-16,3-2 0 0,-1-6-1 0,1-4 1 15,2-1 0-15,-1-1 1 0,1-3-1 0,1 2 1 16,1 0 1-16,1 0-1 0,4-3-2 0,1 0 1 15,-1-2-1-15,0 2 2 0,-1 1-3 0,0 3 1 16,0-4 0-16,0 3 0 0,2 1-1 0,0 1 0 0,1 5 0 16,-3 5 1-16,-1 4-1 0,-1 4 0 0,-3 4 0 15,-4 3 1-15,-5 1-1 16,2 6 0-16,-4 7 0 0,1 3 0 0,-2 10 0 16,-1 8 0-16,-2 2 0 0,-1-2 0 0,-1-2-1 15,-1 2 1-15,0 0 0 0,-3-1 0 0,1 1-1 16,0 0 0-16,1 0 0 0,2-3 1 0,0 1-2 15,-1 1 0-15,1-6 0 0,-2 1 1 0,0-3-1 16,0-3 1-16,-1-4-2 0,0 1 2 0,0-5 0 0,-2 0 0 16,4-1 0-16,-1-1 0 0,1-3 0 0,4-1 1 15,2-3-1-15,0-1 1 0,3-4-2 0,-1 2 2 16,1-2 0-16,-2 0 0 0,2 0-1 0,-2 0 1 16,2 0 0-16,0-2 0 0,0 2-1 0,0-5 1 15,1-1 0-15,3-8 0 0,2-3 0 0,-1-6 0 0,4-10 0 0,-2 5 0 0,0 3 0 16,0 1 0-16,3-4 0 0,-1-2 0 0,2-1 0 0,2 0 0 15,1 3 0-15,0-2 0 0,3 1 0 0,-2-2 0 32,-6 17 0-32,2-3 0 0,0 3 0 0,0 1 0 0,-11 13 0 15,3-4 0-15,-3 4 0 0,3-3 0 0,-3 3 0 16,7 7 0-16,-5 2-1 0,1 2 1 0,-3 33 0 16,-5-7 0-16,-4 3-1 0,-1 0 1 0,1-7-1 0,-2-1 1 15,-1-2-1-15,1-3 0 0,1 1 0 0,1-1 1 16,0 4-2-16,-1-5 1 0,2 4 0 0,0-2 0 15,1 2 0-15,-2 1 0 0,-3-3 0 0,-1 0 1 0,-2-3-1 16,-2 2-1-16,4-5 1 0,-2 1 1 0,2 1-1 0,0-3 0 16,4-8 0-16,-1 1 1 0,1-2-1 0,0-1 1 15,4-6 0-15,-1 1 0 0,3-1 0 0,-2 0 0 16,5-5 0-16,-3 4 0 0,3-4 0 0,-3 1 0 0,3-1 0 16,-3-1 1-16,3 1 0 0,0-9 0 0,0-18 0 15,2 2 0-15,3-2 2 0,2-1-1 0,-1-1 0 16,2 0 0-16,-2 2 2 0,2-4-1 0,6-10 0 0,0 5 1 15,0-2-1-15,0-1 2 0,4 8-2 0,0-1 2 16,3 2-4 0,3 1 1-16,-16 20 0 0,2-4 0 0,0 4-2 0,0 0 0 15,-10 9 0-15,8-5 2 0,-2 5-2 0,-2 1 0 16,9 8 0-16,-4 4 0 0,-3 6-2 0,-2 1 2 16,-1 19-1-16,-6-8 1 0,-2 1-2 0,-2 1 0 15,-5 10 0-15,4-5 0 0,0-2-2 0,-2 2 1 16,3-14-1-16,-2 8 1 0,1-3-3 0,-2 3 1 0,-4 12-1 15,2-7 2-15,1-3 0 0,-1 0 1 0,7-19-1 16,-2 5 2-16,1 1 0 0,2-1 0 0,-2-5-1 16,1-1 2-16,2-1 0 0,-4-1 0 0,7-12 0 0,-3 7 0 0,3-7 0 15,-3 6 1-15,3-6-1 0,-1 2 1 0,1-2-2 16,-3 3 2-16,3-3 0 0,-1 1 0 0,1-1 0 16,0-4 0-16,4-32 0 0,-1 5 0 0,4-4 0 15,0 1 0-15,-2 11 0 0,4-3 0 0,-1-3 0 0,2-1 0 16,7-17 0-16,-2 7 2 0,2 4-2 0,-2 2 1 0,-6 16-1 15,0-5 1-15,3-5-1 0,-1 1 1 0,-1 8-1 16,1-1 1-16,0 3-1 0,2 4 0 0,-13 13 0 16,5-9 0-16,-5 9 0 0,6-5 0 0,-6 5 0 15,2-1 0-15,-2 1-1 16,3 1 0-16,8 11 0 0,-5 3 1 0,-2 6-3 16,-2 5 1-16,-2 25 0 0,-3-11 0 0,0-5-3 15,-1-4 2-15,0-12-2 0,-2 5 2 0,-1 2-3 0,-1 1 1 16,-6 18-1-16,0-9 2 0,1-5-2 0,-1-3 0 15,10-19 1-15,-2 2 0 0,1 2 0 0,-1-4-1 16,6-9 1-16,-5 8 0 0,5-8 1 0,-3 6-1 0,3-6 1 16,-3 3 0-16,3-3 1 0,-3 2 1 0,3-2-2 15,0 0 2-15,0 0 0 0,0 0 0 0,-3-6-1 16,2-5 1-16,2-3 0 0,4-4 1 0,4-25 0 16,0 9-1-16,-2 6 0 0,0-1 1 0,-3 14 0 15,0-4 0-15,0-1 0 0,2-2 0 0,7-21-1 0,-2 6 2 0,0 5-1 16,0 0 0-16,0 2 0 0,-1-1 0 0,0-3-1 15,0 0-1-15,-5 19 1 0,2-4 1 0,2 2-2 0,-1-1 0 32,-8 18 1-32,6-9 0 0,-6 9-1 0,2-6 0 15,-2 6 0-15,0-4 1 0,0 4-2 0,0 0 2 16,5 6 0-16,-4 7 0 0,-2 12-1 0,-4 2 1 0,-7 33 0 16,-1-17 0-16,1-6-1 0,-1-5 1 0,7-17 0 15,1 5 1-15,-2 3-1 0,-2 2 0 0,-7 24 0 16,2-10 1-16,0-3-1 0,0-2 1 0,5-15 0 15,0 5-1-15,-3 3 1 0,1 2 1 0,-10 15-1 0,5-8 1 0,-1-5-1 16,0-5 1-16,10-14 0 0,0 2 0 0,-3 2 0 16,2 1 0-16,1-6 0 0,0 1 0 0,0-2 0 0,0-2 0 15,7-8 0-15,-3 5 0 0,3-5 1 0,-3 3 1 16,3-3 1-16,0 0-1 0,0 0 1 0,0 0 2 16,-4-8-1-16,1-4 1 0,3-7 2 0,3-4-1 15,3-29 1-15,-1 13 1 0,2 4 1 0,0 4 0 16,0 1 0-16,3-3 1 0,-2 0-1 0,2-1 1 15,4-4 0-15,0 3 0 16,3-1-3-16,0 1 1 0,1-4 0 0,-1 1-1 16,1 0 0-16,-1-2 0 0,-9 25 0 0,2-4-1 0,1-1-1 15,0 0 1-15,-7 14-2 0,0-1 2 0,1 2-3 16,-3 1 0-16,-2 4 1 0,3-4-1 0,-3 4-2 16,3 0 0-16,3 11 0 0,-5 2 1 0,-2 10-2 15,-5 7 0-15,-7 26 0 0,4-15 0 0,-1-8-2 16,-1-3 2-16,4-12 0 0,-2 5 0 0,1 3-1 0,-2 3 0 15,-7 15 0-15,5-8 1 0,-1-6-1 0,2-2 0 0,3-9 0 16,-2 3 0-16,-1 0-1 0,-2 2 1 0,-11 22 0 0,5-11 1 16,1-4-1-16,1 0 1 0,0-2-1 0,-1 2 1 15,-2 3-1-15,2-1 1 0,4-12 0 0,-4 1 0 16,0 3 0-16,0 0 0 0,-12 8 0 0,2-5 0 16,5-4 0-16,-1 0 0 0,24-24 0 0,-8 9 0 0,2-4 0 15,0-1 0-15,6-4 0 0,-5 5 0 0,5-5 0 16,-6 4 0-16,6-4 0 0,-4-3 0 0,4 3 0 15,1-10 0-15,18-52 0 16,2 19 1-16,2 1-1 0,4 2 0 0,-5 7 0 16,-2 2 1-16,-1 3-1 0,-3 2 0 0,-9 17 0 15,1-2 1-15,0 1-1 0,1 2 1 0,-9 8-1 0,4-2 1 16,-4 2-1-16,4 0 2 0,-4 0-2 0,6 9 1 16,-5 2-1-16,-1 0 1 0,-5 24-1 0,-4-7 1 0,-2-2-1 15,1 2 0-15,-1-13 0 0,0 5 1 0,-2-2-1 16,2 0 1-16,-1-2-1 0,0-1 1 0,-2-1-1 0,-2 1 1 15,-2 2-1-15,-2-6 2 0,0 2-1 0,-1-1 0 16,12-6 0-16,-3 2 0 0,3 0 0 0,0 0 0 16,9-8 0-16,-5 5 2 0,5-5-2 0,-6 4 1 0,6-4 0 15,-3 1 1-15,3-1-1 0,-2 0 1 0,0-10 1 16,6-6-1-16,6-6 0 0,3-4 1 0,12-14-1 16,-3 9 1-16,3 2 0 0,0 1 0 0,-5 8 0 15,2-2 0-15,-2 1 0 0,2-1-1 0,-5 7 0 16,1-1 1-16,0 1-3 0,1 0 0 0,-10 11 0 0,1-2 0 0,1 1-1 15,-1 2 0-15,-4 2 0 0,-1 1 1 0,1 0-1 16,-2 0 0-16,-4 0 0 0,8 1 0 0,-8-1 0 0,6 8 0 16,2 4 0-16,-2 1 0 0,-2 2-1 0,-1 1 1 15,0-1 0 1,-2 1 0-16,-1-3-1 0,-1 0 1 0,-1-4-1 16,1 1 1-16,-2 1-1 0,0-5 0 0,1 3 0 15,-1 0 1-15,0 0-2 0,0 0 2 0,-1 2 0 16,0 1 0-16,1-3 0 0,-4 1 0 0,3-2 0 15,-2 0 0-15,1-1 0 0,-1 1 0 0,6-8 0 16,-7 8 0-16,7-8 0 0,-5 8 0 0,5-8 0 16,-2 2 0-16,2-2 0 0,-4 3 0 0,4-3 0 15,0 0 0-15,0 0-1 0,0 0 1 0,4-10 0 0,0-5 0 16,6-4-1-16,1-5 1 0,3-2 0 0,0 3 0 16,0 4-1-16,0-1 1 0,-7 11 0 0,2-1 0 0,-1 2-1 0,0-1 1 0,-8 9 0 15,6-7 0-15,-6 7-1 0,6-5 1 0,-6 5 0 16,2-2 0-16,-2 2 0 0,3-2 0 0,-3 2 0 15,3 0 0-15,-3 0 0 0,3 0 0 0,-3 0 0 16,4 3 0-16,-3 3 0 0,-1 1 0 0,-2 17 0 16,-4-3 0-16,-1-1 0 0,-3-1 0 0,2-1 0 15,-2 1 1-15,2-4-1 0,-1 3 0 0,1-5 0 16,-1 2 0-16,1-1 0 0,-5 0 0 0,9-10 0 16,0 1 0-16,0 2 0 0,1-3 0 0,3-4 0 0,-7 6 0 15,7-6 0-15,-5 5 0 0,5-5 0 0,-2 3 0 16,2-3-1-16,-4 0 1 0,4 0 0 0,-1-3 0 15,1 3-1-15,1-10 1 0,7-14 0 0,2 2 0 0,0 0-1 16,1 2 1-16,-1 1 0 0,1 3 0 0,0-1 0 16,0 0 0-16,-2 4 0 0,-1 1 0 0,1 0-2 15,-1 1 1-15,-4 6 0 0,0-1 1 0,-1 1-2 16,0 0 0-16,-3 5-1 0,6-8 1 0,-6 8-2 16,5-8 0-16,-5 8 1 0,3-3 0 0,-3 3-3 15,3-2 2-15,-3 2-2 0,1 0 1 0,-1 0 0 0,1 0-1 16,-1 0 1-16,3 5 0 0,-3 1-1 0,-1 1 1 15,-3 10-1-15,-2-2 2 0,-1-2 0 0,0-2 2 16,7-11-1-16,-5 7 1 0,5-7-1 0,-6 6 1 0,6-6 0 31,-6 5 0-31,6-5-1 0,-5 6 2 0,5-6 0 16,-3 2 0-16,3-2 0 0,-3 3 1 0,3-3 0 0,-3 0 0 16,3 0 0-16,-2 0 0 0,2 0 0 0,-3-2 0 15,3 2 0-15,-2-3 0 0,2-5 0 0,2-1 0 16,-1 0 0-16,2-3 0 0,1 2 0 0,2 0 1 0,-1 1-1 0,2-1 0 15,-7 10 0-15,6-8 0 0,-6 8 0 0,6-4 0 16,-6 4 0-16,2-4 1 0,-2 4-1 0,3-2 0 16,-3 2 0-16,3-3 0 0,-3 3 0 0,0 0 0 15,0 0 0-15,0 0 0 0,0 0 0 0,0 2 0 0,0-2 0 16,-3 7 0-16,3-7 0 0,-3 8 0 0,3-8 0 16,-2 5 1-16,2-5-1 0,-3 6 1 0,3-6-1 0,-2 3 1 15,2-3-1-15,0 2 2 0,0-2-2 0,0 2 1 16,0-2-1-16,0 3 1 0,0-3 0 0,0 0 0 15,0 0 0-15,0 0 0 0,0 0 0 0,3 0 2 16,-3 0-1-16,3-3 0 0,-3 3 0 0,8-7 1 16,-8 7 0-16,6-8 1 0,-6 8 1 0,7-8-1 0,-7 8 0 15,8-8-1 1,-8 8 1-16,6-8-1 0,-6 8 0 0,5-7 1 16,-5 7-1-16,6-8 0 0,-6 8 1 0,4-8 0 0,-4 8 1 15,3-4-1-15,-3 4 1 0,3-6-1 0,-3 6 1 16,0-3-1-16,0 3 1 0,0-3-1 0,0 3 1 0,0-2-1 15,0 2 0-15,0-3 0 0,0 3-1 0,0-1 2 16,0 1-2-16,0-4 2 0,0 4-2 0,3-3 2 16,-3 3-4-16,2-2 0 0,-2 2 0 0,6-5 1 15,-6 5-2-15,6-6 1 0,-6 6 0 0,8-6 1 16,-8 6-2-16,8-8 0 0,-8 8 0 0,6-5 1 0,-6 5-1 0,6-5 0 16,-6 5 0-16,2-5 0 0,-2 5-1 0,3-4 1 0,-3 4 0 15,3-3 0-15,-3 3-2 0,3-2 2 0,-3 2-1 16,0-3 1-16,0 3-1 0,0-1 0 0,0 1 0 15,0 0 1-15,0 0-1 0,0 0 1 0,0 0 0 16,0 0 0-16,0 0 0 0,0 0 0 0,0 0 0 16,0 0 0-1,0 0 0-15,0 0 0 0,0 0 0 0,0 0 0 0,0 0 0 16,0 1 0-16,0-1 0 0,0 3 1 0,0-3-1 16,0 2 1-16,0-2-1 0,0 3 1 0,0-3-1 0,0 2 1 15,-4 5-1-15,-1-1 1 0,-2 2-1 0,0 1 0 16,-1 3 0-16,0 0 2 0,-1-1-2 0,1 1 0 15,-2 2 0-15,0-3 0 0,0 0 0 0,-1 1 0 16,6-6 0-16,-1 0 0 0,1 0 0 0,-1 1 0 0,2-4 0 16,0 3 0-16,-1 0 0 0,1-3 0 0,4-3 0 15,-5 5 1-15,5-5-1 0,-6 4 0 0,6-4 0 0,-6 5 1 16,6-5-1-16,-5 5 1 0,-1 0 0 0,2-1 0 16,-3 1 0-16,1 1 0 0,-5 3 1 0,0 0 0 15,0 0-1-15,1 0 1 0,-1 0 0 0,0 0 1 0,1 2-2 0,0-1 1 16,-8 6 0-16,1-1 0 0,-1 2 0 0,1 0 0 15,-2 0-1-15,3-2 1 0,0 1-1 0,0-2 2 16,-1 0-1-16,-2 1 0 0,-2-5 0 0,-1 0 1 16,5-3-1-16,0-1 0 0,2 1 1 0,1-3 1 15,-3 1-1-15,2-4 1 16,-1 1-1-16,-1-1 0 0,2-1 1 0,0 0 0 16,1-1-3-16,0-2 1 0,1 0 1 0,1 1-1 15,-1-2-1-15,2-1 0 0,11 5 0 0,-9-2 0 0,9 2-1 16,-8-3 2-16,8 3-1 0,-6-3 0 0,6 3-1 15,-5-3 1-15,5 3-1 0,-4-7 1 0,4 0-1 16,1-1 0-16,20-35 0 0,-1 12 1 0,6 1-1 16,3 2 0-16,-2 3 0 0,1 1 0 0,3 2 0 15,-1-3 0-15,-11 12 0 0,0 0 0 0,4 1 0 16,-1-1 0-16,-8 8 0 0,1-1 0 0,-1-2 0 0,-1 3 0 16,-13 5 0-16,8-3 0 0,-8 3-1 0,9-1 1 15,-9 1 0-15,7 1 0 0,-7-1-1 0,4 6 0 16,-3 13 0-16,-5-1 0 0,-4 3-2 0,-4-1 2 0,-21 21-1 0,2-12 1 0,-1-4-1 31,0-3 0-31,-6 3 1 0,0-1 0 0,-1 0-1 16,-3 2 1-16,-7 0-1 0,1-2 0 0,-6 0 1 0,-1-2 0 15,-4-1 0-15,-3-1 0 0,-3 1 1 0,-2 1 0 16,4-6 0-16,-2-1 0 0,4 1 0 0,-1-2 1 0,7-5-1 16,1-1 1-16,3-5 1 0,5-3 2 0,11-3-1 15,1-1 1-15,8-4 1 0,3-1 1 0,9 2-1 16,-1-3 2-16,0-3 0 0,2-1 1 0,2-4-2 15,4-1 2-15,8-4 1 0,2 1 0 0,10-11 0 16,1-1 1-16,5-1-1 0,3-1 1 0,6 2-1 0,2-6 2 0,6-1-3 16,0 1 3-16,5-3-2 0,4 2 1 0,4-2-2 15,2 0-1-15,1 3 1 0,1 2 1 0,4-1-2 16,2 4 1-16,-6 7-1 0,0 3 0 0,-2 8-2 16,-1 2-1-16,-3 2 1 0,1 0 0 0,-3 4-2 0,-1-1 0 15,-7 4-1-15,-1-1 2 0,-5 2-4 0,-3 1 1 16,-16 4-1-16,4 0 1 0,-1 0-1 0,-1 2 0 15,-14-2 0-15,10 2 0 0,-10-2-1 0,3 5 1 16,-6 11 0-16,-6 0 0 0,-7 0-2 0,-5 3 0 16,-14 10 1-16,1-4 0 15,-2 2-1-15,-2 2 0 0,-7-2-1 0,-1 2 1 16,-5 2 0-16,-4 0 0 0,2-1-1 0,-2-2 1 0,0 1 0 0,0-2 1 16,6-1 0-16,3 0 0 0,1-2 0 0,3-2-1 15,19-11 1-15,-1 1 1 0,4-3-1 0,6-2 1 16,6-7-1-16,2 0 1 0,-2-6-1 0,2 1 1 0,-1-13-1 15,6 1 1-15,7-4-1 0,3-2 1 0,14-11 0 16,-1 3 0-16,7 0 0 0,2-3 0 0,6-1 0 16,2-1 0-16,8-1 0 0,1 0 0 0,1 4 0 15,1 1 0-15,4 3 0 0,1 1 0 0,2 1 0 16,2-3 0-16,2 4 0 0,-1-3 0 0,-1 8 0 16,-3-3 0-16,-3 4 0 0,2 2 0 0,-12 3 0 15,-1 2 0-15,-7 2-1 0,-2 3 1 0,-19 6-2 0,0-2 2 16,0 1-1-16,0 2 0 0,-14 1 0 0,7 3 1 0,-7-3-2 0,4 9 1 15,-8 14 0-15,-5-2-1 0,-8 2 0 0,-3-1 0 16,-13 7 0-16,-1-3 1 0,-8 2-3 0,-3 1 2 0,1-2 0 31,-2 0-1-31,-2 2 1 0,2-2 1 0,-6-1-1 16,2-1 1-16,-2 0 0 0,-4-2 1 0,6-4-1 16,3 0 1-16,5-4-2 0,0-3 2 0,19-8-1 0,0-3 1 15,4-2 0-15,1-5 0 0,8-1 0 0,1-2 0 0,4-3 0 16,3-4 0-16,4-15 0 0,4 7 1 0,7-4 1 15,5 2-1-15,0-4 0 0,3 2 1 0,4-6 0 16,0 0 2-16,2 3-2 0,-1-2 1 0,4 1-2 16,-1 1 0-16,2 3 1 0,0 2-1 0,2 2-1 15,1 4 0-15,-13 8 0 0,1 2 0 0,-2-1 0 0,-4 3 0 16,-6 7 0-16,-3 0 0 0,1 2-3 0,1 3 2 16,-2 0-1-16,-2 4 1 0,-2 2-5 0,-3 2 2 15,-8 21-1-15,-3-4 1 0,-6-2-3 0,0 2 0 16,-7 1 1-16,-1-2 0 0,-6 3-1 15,-1-2 2-15,-3-1-1 0,2-2 1 0,-1 0-1 16,-1 2 0-16,-2-6 1 0,-3-3-1 0,0 1 2 0,1-1-1 16,0-2 1-16,2 0-1 0,5-2 2 0,0 1 1 15,21-13-2-15,-3-2 2 0,1-4 0 0,1-2 1 16,1-4-2-16,2-3 2 0,6-3-1 0,2-1 1 0,5-21 0 16,0 9 0-16,8-5-1 0,0-1 2 0,4-1-1 15,0-2 1-15,8 0-1 0,-3-3 1 0,4 2-1 16,-1 3 1-16,4 2-1 0,-3 2 0 0,-1 3 0 15,0 2 0-15,-2 6-2 0,0 2 1 0,-13 12 0 16,-2-1 1-16,1-1-4 0,0 2 2 0,-8 6-2 0,6-1 2 16,-6 1-1-16,3 0-1 0,0 26 1 0,-9-3-1 0,-4 8-1 15,-2 0 2-15,-8 7-1 0,-1-2 1 0,-4 4-2 0,0 1 2 16,-6 0-1-16,-1-1 1 0,-3 2 1 0,-3-1-1 16,3-2 1-16,0-1-1 0,3 0 1 0,-4-5 1 15,2-5-2-15,1-4 2 0,-1-4 0 0,4-5 1 0,-3-3-1 16,1 1 0-16,2-4 1 0,0-2 1 0,15-5 0 31,-3 0 0-31,1-1 0 0,0-2 0 0,9 1 0 16,-1-3 0-16,4-1 0 0,1 0 0 0,-1-4 0 0,4 1 0 15,1-5 0-15,3 0 0 0,12-20 0 0,2 7 1 16,5-2-1-16,2-2 2 0,-3 11-1 0,3-3 0 16,-2 4-1-16,2 3 1 0,5-4 0 0,-2 1 0 0,2 0-1 15,0 2 1-15,-6 2 0 0,1 0 1 0,-2-3-2 16,0 2 0-16,-13 9 0 0,-1 0 1 0,0 1-1 15,-1 1 0-15,-7 3 0 0,6-4 0 0,-6 4 0 0,4-1 0 0,-4 1 0 16,0 1 0-16,0-1-1 0,0 7 1 0,-19 17 0 16,-1-4 0-16,-5 2-2 0,-2 0 2 0,-5 1 0 15,3-1 0-15,1-4-1 0,1 5 1 0,-6-4 0 16,-1 2 0-16,1-4-1 0,-4 1 1 0,21-12-1 0,-4 2 1 16,1-5-1-16,-1 1 1 0,9-4 0 0,-2 0 0 0,2 0 0 15,0 0 0-15,4-4 0 0,1 1 0 0,3-5 0 16,2 1 0-16,8-21 0 0,7 6 1 0,4-2 0 15,6-1 0 1,12-6 0-16,-5 3 2 0,3 3-2 0,-2-1 1 16,3 1-1-16,-3 2 1 0,3 0 1 0,1 3 0 0,-14 5-1 15,6 2 2-15,-2 0-3 0,1 0 1 0,-8 6 0 16,0 0 1-16,-1 3-2 0,1-1 0 0,-12 4 0 16,0 0 0-16,-2-1 0 0,2 2 0 0,-7 0 0 0,4 0 0 15,-4 0 1-15,6 0 0 0,-6 0-1 0,4 9 1 16,-7-2 0-16,-1 2 1 0,-27 29-1 0,3-11 1 15,-4-9 0-15,0 0-1 0,-8 2 0 0,0-5 1 0,-6 1 1 0,2-5-1 16,-3 2 1-16,3 0 0 0,-4-1 0 0,1-2 1 16,-2 1-1-16,-1-3 1 0,-4-1-1 0,3-1 1 15,5-1-1-15,1 0 2 0,7-4-4 0,2 2 2 16,8 1-2-16,-1-2 1 0,5 1-2 0,-1 0 2 16,13-3-2-16,0 0 1 0,1 0-1 0,1 0 0 0,10 0 0 15,-4 0 0-15,4 0-1 0,-2 0 2 0,8-6-2 16,2 0 1-16,12-1-1 0,1 0 0 0,21-8 0 0,-10 5 1 31,0 0-1-31,0 0 0 0,-1 0 0 0,0 0 1 0,-1 2-1 16,3-5 0-16,4 3 0 0,-2 0 1 0,2 4-1 15,0-1 0-15,-14 4 0 0,3-4 0 0,-1 1 0 16,-2-2 0-16,2 1 0 0,-1 0 0 0,1 1 0 16,-4-3 0-16,-9 5 0 0,1 2 0 0,-1-2-1 0,1 1 1 15,-13 3 0-15,8-2 0 0,-8 2-1 0,6 0 1 0,-6 0-1 16,0 0 1-16,0 0-1 0,0 0-1 0,-10 4 1 15,-7 1 1-15,-9 5-1 0,-5 2 0 0,-16 6 0 16,9-6 0-16,2 1 0 0,-1 0 1 0,0 0-1 0,-3 1 1 16,-2 1-1-16,2 1 1 0,6-6-2 0,-2 2 2 0,3-1-1 0,-1-1 1 15,3-2-1-15,-1-2 1 0,3 2-1 0,-3-2 1 16,11-2-1-16,-2 2 1 0,2-3-1 0,0 3 1 16,13-5 0-16,-3 0 0 0,1 1-1 0,0 0 1 15,10-2 0-15,-5 0 0 0,5 0-1 0,-6 0-1 16,6 0 1-16,0-5 1 0,0 5-2 0,7-9 1 0,32-17 0 15,-7 10 0-15,5 1-2 0,2-1 1 0,-15 7 0 32,3-5 1-32,6 1-3 0,-3 0 1 0,14-3 0 0,-5 1 0 15,-3-1 0-15,-1 2 0 0,-10 5-1 0,3 0 1 16,2 0-1-16,2 1 0 0,-6-1 0 0,1 0 0 16,-2 0 0-16,-1-1 0 0,-9 4 0 0,2-1 1 0,-3 2-2 15,0 0 1-15,0 0-1 0,0 1 2 0,0 0-1 0,-3 0 1 0,-11 4 0 16,8-2-1-16,-8 2 1 15,6-2 0-15,-6 2-1 0,0 0 2 0,0 0 0 0,0 0-1 0,0 0 1 16,-9 0 0-16,-2 4-1 16,-4 1 0-16,-10 4 1 0,1 1 0 0,2-1 0 0,1-2 1 15,-7 3-2-15,0 1 2 0,-2-2-1 0,0 2 1 0,-25 9 0 0,13-7 0 16,0 2-1-16,2-1 1 0,-5 0 0 0,0 2 0 0,-2 1 0 16,-2 1 0-16,-4 0 0 0,4 0 0 0,-3 0-1 15,1-2 1-15,3 2 0 0,1 4 1 0,3-1-1 16,1 1 0-16,8-2 0 0,1-2 1 0,11-3-1 15,-3 1 0-15,15-10-1 0,0 3 2 0,-1-3-1 16,-1-1 1-16,13-5-1 16,-6 2 1-16,6-2 0 0,-4 3 0 15,4-3 0-15,0 0 0 0,0 0 0 0,0 0 0 0,16-16 0 16,3-2 0-16,9-3 0 0,6-2 0 0,-5 1 0 16,0 4 1-16,1 2-1 0,-1 1 0 0,-1 3 0 0,0 0 0 15,1 3 0-15,1 0 0 0,-4 1 0 0,2-1 0 16,-1 2 0-16,-2-1 0 0,-7 3 0 0,0 1 0 15,0 1 0-15,0 2 0 0,-12 1 0 0,0 0 0 0,-1 0-1 0,1 0 1 16,-6 0 0-16,1 0 0 0,-1 0-1 0,3 4 1 16,-3 1 0-16,-4 3 0 0,-10 3-1 0,-3 0 1 15,-19 9-1-15,8-7 1 0,-3-1-1 0,0-3 1 16,-2 0-1-16,-1 0 1 0,-4 2 0 0,1-2 0 16,-7 3 0-16,3-2 0 0,-4 2 0 0,0-3 0 15,2-2 0-15,-3 1 0 0,0 1 0 0,-1-5 0 0,4 4 0 16,-3 0 0-16,4 0 0 0,0-1 1 0,6-1-1 0,2 0 1 15,4-3-1-15,2-1 1 0,16-2 0 0,-2 0 0 16,2 0 0-16,1-1 0 0,11 1 1 0,-6-1-1 0,6 1 0 16,-3-3 0-16,3-2 0 0,6 0 1 0,4-1-1 15,4-3 1-15,28-9-1 0,-8 5 1 0,3 2-1 16,2-1 0-16,3-1 0 0,0 0 0 0,4 0 1 16,1 0-1-16,-2 0 0 0,-2-1 1 0,1 1-1 0,-4-2 0 15,6 2 0-15,2 2 2 0,2-2-2 0,1 1 0 16,-10 0 0-1,-1 2 1-15,-7-2-2 0,-2 2 1 0,-19 7 0 0,4-3 1 16,-2 1-2-16,-4 1 0 0,-10 4 0 0,2-3 1 16,-2 3-1-16,2 0 0 0,-2 0 0 0,-2-2 0 15,2 2 0-15,-8 0 0 0,-33 2 0 0,7 1 0 16,-8 2 0-16,-3 2 0 0,-3-1 0 0,1 0 0 16,-6 1 0-16,0-1 0 0,0 2 0 0,-1 0 0 0,0 0 0 15,-1 0 0-15,0-1 0 0,-1 0 1 0,-3-1-1 16,2-2 0-16,1 0 0 0,-2 1 1 0,3-1-1 15,0-1 0-15,2-1 0 0,4 1 1 0,2 0-1 0,3 1 1 16,2-3 0-16,3 1 0 0,3 4-1 0,1-5 2 16,21 0-1-16,-3 3 0 15,2-3-1-15,1 2 1 0,14-3 0 0,-4 1 0 16,4-1-1-16,-6 4 0 0,6-4 0 0,3 3 1 16,4 1-1-16,3-3 0 0,37 8 0 0,-6-4 1 15,5 0-1-15,5 1 0 0,-4-6 0 0,0-2 0 0,2-4 0 16,0-1 0-16,4 1 0 0,2 1 0 0,5-4-1 15,-3 2 1-15,-3 1 0 0,-2-3 0 0,1 2-1 0,-2-1 0 0,-5 0 0 16,-2 2 1-16,-5-2-2 0,1-1-1 0,-15 3 1 16,-1-2 0-16,-5 0 0 0,1 0-1 0,-12 6 1 15,2-1 0-15,-2-2-1 0,1 1-1 0,-9 4 1 16,1-3 0-16,-1 3-1 0,1-2 1 0,-6-2-1 16,-6 1 1-16,-8 1 0 0,-4 0 0 0,-19-1 0 15,3 1 1-15,0 2 0 0,-1 0-1 0,-4 2 1 16,-2-1 0-16,-5 1 0 0,-2-2 0 0,-3 2 1 15,-1-1 0-15,-5 0 0 0,-2 1 0 0,4 1 0 0,0 1 1 16,1 2-1-16,2 0 1 0,-2 3 0 0,1-2 0 0,2-1 0 16,0 3 0-16,3 0 0 0,4-5 0 0,1 1 0 15,5-1 0-15,4 1 0 0,1 2 0 0,6-4 0 0,1 0 0 16,20-1 0-16,-2 0 1 0,2 1-1 0,2 0 0 16,9-3 0-16,-5 0 1 0,5 0-1 0,-5 0 0 15,5 0 0-15,0 0 1 0,0 0-1 0,1 0 0 16,35 1 0-16,-1-1 1 0,14-1-1 0,0-2 0 15,-4 2 0-15,-6-1 0 0,0 2 0 0,0-1 0 16,5 0 0-16,-1-1 0 0,2 2 0 0,1 0 0 0,-4-2 0 16,0 1 0-16,-2-1 0 0,-4 1 0 0,4-4 0 15,-3 1 0-15,1-3-1 0,-2 0 1 0,-9 3-1 16,0-3 1-16,-2 3-2 0,0-1 1 0,-15 4-2 16,-1 0 2-16,0-1 0 0,-1 1 0 0,-8 1 0 15,6-1 1-15,-6 1-1 0,3 0 0 0,-3 0 0 16,0 0-1-16,0 0 1 0,-13 0 0 0,-30 0 0 15,4 1 0 1,-2 4 0-16,-5 0 1 0,5-1-1 0,2-2 1 16,-3 0-1-16,3-2 1 0,-6 1-2 0,-1-1 2 0,-5 0-1 15,0 0 0-15,0 0 0 0,-4 0 1 0,2 2-1 16,0 0 1-16,-4 1 0 0,-1 1 0 0,-2 1-1 0,-3 0 1 16,5 3 0-16,-1 0 0 0,6 2-1 0,-3 1 1 15,4 0 0-15,6-3 0 0,1 2 0 0,4 1 0 0,11-3 0 16,2-1 0-16,4 1 0 0,3-1 0 0,21-7 0 15,-9 6 0-15,9-6 0 0,-9 3 0 0,9-3 0 16,-2 4 0-16,2-4 0 0,0 1 0 0,23 14 0 16,1-4 0-16,12-2 0 0,2 0 0 0,4-1 0 15,0-2 0-15,4-1-1 0,-3 1 1 0,5 1 0 16,1 1 0-16,-3 0-2 0,6 0 2 0,-1 0-1 16,1-3 1-16,3 1-2 0,0-3 1 0,1 1-1 15,-1 0 1-15,4 1-2 0,-2-4 1 0,-1 3 0 0,0 0 1 16,0-1-3-16,-1-1 2 0,-4-1-1 0,-1-1 1 15,-4-2-4-15,-1-1 0 0,0-2 1 0,1 0-1 16,-4 0-1-16,0-3 2 0,-12 3-1 0,1-2 1 0,-7 1-3 16,0 1 1-16,-15 2 0 0,4 2 0 15,-2-3 1-15,0 2-1 0,-11 2 0 0,6 0 2 16,-6 0 0-16,3 0 1 0,-3 0-1 0,0-1 1 0,0 1 3 16,-3-2-1-16,-28-11 1 0,0 3 0 0,-6 1 0 15,-7-4 1-15,1 4-1 0,0 2 1 0,-6-1 0 16,1 0 0-16,-2 3 0 0,1 0 0 0,-5-2 0 15,0 3 0-15,-6 2 0 0,-1-1 1 0,-6 3 0 0,-3 0 0 16,3 3 0-16,-2-1 1 0,2 2 0 0,-3 0 1 16,5 0 1-16,0 0-1 0,4 0 0 0,1 0 2 15,7-1-2-15,4 1 2 0,3 2-2 0,4-3 0 16,18 1 1-16,2-2 0 0,4-1-2 0,2 0 2 16,2 2-1-16,2-3 1 0,12 0-2 0,-5 2 0 15,5-2 0-15,5 0 2 0,-5 0-2 0,4 0 0 0,6 2 0 0,9 3 1 0,12 1-2 16,8 3 1-16,3 2-1 0,4-1 1 0,4 1-1 15,5-1 2-15,-3 4-1 0,3 2 0 0,1-1-1 0,0 4 2 16,4-4-2-16,0 3 1 0,6 2-1 0,1 1 1 16,6-2-1-16,1-1 2 0,3 0-3 0,0-1 0 15,-2-2 0-15,3-4 1 0,2 0-2 0,-5-2 1 16,2 0 0-16,-1-3 0 0,2-2-1 0,0-1-1 16,-8-3 1-1,-4-2 0-15,-6 0-2 0,-7-1 1 0,-1-3-2 16,-3 1 2-16,-5-2-4 0,-4-1 2 0,-7 3-1 0,-4-1 1 15,-8 0-4-15,-4 3 1 0,-8-3-1 0,-7 4 2 0,-2 2 0 16,-11-4 1-16,-3 1-1 0,-5-1 1 0,-7-1 3 16,-4 0 1-16,-5 0-1 0,-6 0 1 0,-3-1 0 15,-8 3 1-15,-1-1-2 0,-5 0 2 0,-3-5 0 16,-3 1 0-16,-5 0 0 0,-2 2 0 0,-5-1 2 0,-7 1-1 0,2 0 0 16,1-1 0-16,-1 1 2 0,1 4 1 0,3-1-1 15,5 2 0-15,3 2 2 0,2 2 0 0,7 1 0 16,4-2 1-16,3 2-1 0,6 1 2 0,5 2 0 15,5-1-1 1,9 1 0-16,7-1 1 0,7 0-2 0,5-3 2 16,9-3-1-16,1 7-1 0,12-4 1 0,2-1 1 0,9 2-4 15,6 3 0-15,3 0 1 0,4-3-1 0,8 3-2 0,4 2 1 16,3-1 1-16,4-3-1 0,4-1-1 0,3 1 0 16,1 0 0-16,4-4 2 0,-2 2-3 0,8-2 1 15,0 1 0-15,3-2 0 0,1-3 0 0,2-1 0 16,-2-1 0-16,2-3 2 0,-2 0-1 0,-1-2 0 15,-3-3 0-15,-4 3 1 0,-3 2-1 0,-1 0 1 0,-8-1-1 16,-3 1 2-16,-5-1-2 0,-7-1 0 0,-2 2 0 16,-5 3 2-16,-5 1-2 0,-4 1 0 0,-8 2 1 15,-5 1-1-15,-7-3 0 0,-6 3 0 0,-1 0 1 0,-8 3 0 16,-2-2-1-16,-4 2 0 0,-5-1 1 0,-12 2-1 0,-8 3-1 16,-7 1 1-16,0-6 1 0,-6 2-1 0,-3-4 0 0,2 1 0 15,-5 1 1-15,-2-2-1 0,-3 0-1 0,-6-2 0 16,-1 2 0-16,-1 0 1 0,-4-1-1 0,-1 2 1 15,3 3-1-15,1 0 0 0,1 3 0 0,1-2 0 16,5 3 0-16,8-1 0 0,5 1 0 0,6 0 1 16,2 1-1-16,6 1 0 0,8-1 0 0,3-3 0 0,7-1 0 15,6 0 0-15,7-1 0 0,6-3 1 0,1-1-1 16,11 4 1-16,3-3-1 0,4 2 0 0,6-2 0 16,6-1 0-16,7-1-1 0,6 0 0 0,5-1 0 15,2 1 2-15,6-3-2 0,4 2 0 0,-1 0 0 16,2 1 1-16,2-2-1 0,1 1 1 15,5 1-1-15,1-3 1 0,2 2-1 0,1 2 1 16,0 0 0-16,-2-1 0 0,0 2 0 0,0 1 1 0,-2-1-1 16,-2 2 0-16,-4-2 0 0,-3 1 1 0,-1 1-1 15,-2 0 1-15,-4-1 0 0,-4 0-1 0,-2 0 0 16,-5-2 1-16,-4 0 0 0,-6 0 1 0,-4 0-1 16,-4 1 0-16,-6 2-1 0,-4 0 0 0,-4-1 0 15,-3-2 2-15,-7 0-1 0,0 3 0 0,-6 1 0 16,-2-3 1-16,-3 2-1 0,-3 2 1 0,-6-1 0 0,-6 1 0 0,-9-1-1 15,-6 0 1 1,-5-2 1-16,-1 0-1 0,-9-2 1 0,-3-2-1 16,-1 1 0-16,-2-2 1 0,-1-1-1 0,-1 1 0 15,-6-1 1-15,-2-3 0 0,-2 1 0 0,-3-1-1 16,3 2 0-16,-2 1 2 0,2 4-2 0,1-2 1 16,9 4-1-16,8-1 0 0,7 3 1 0,6 2-1 15,4 1 0-15,4 0 1 0,8-1-2 0,5 1 1 0,5-2 0 16,5 1 0-16,6-3-1 0,2-2 1 0,10 2-1 15,3-3 1-15,9 3-2 0,5-1 1 0,5-1 1 0,1 2-1 0,7-3 0 16,4 1 0-16,2-1 1 0,2 0-1 0,5-1-1 16,4 1 0-16,0-3 0 0,2 3 0 0,-1 0 1 15,2-1-1-15,3 1 0 0,0 4 0 0,-2-1 0 16,3 1 0-16,2-2 0 0,-2 2 0 0,-2 0-1 0,0 0 2 16,-4 0-1-16,-2 0 0 0,-5-2-1 0,-2 1 1 0,-4-1 0 15,-7 0 0-15,-6 0-1 0,-4-2 1 0,-6 0 0 16,-6 2 1-16,-12-2-2 0,2 2 1 0,-11 1-1 15,-4-3 1-15,-5 2-1 0,-5 1 1 0,-5 1-1 16,-4-4 1-16,-5 2-1 0,-7 1 1 0,-3-2-1 16,-4 1 1-16,-3-2-1 15,-2-3 0-15,-4 0 0 0,-1 1 1 0,-4-1-1 16,0 1 0-16,-3 0 0 0,3 2 0 0,-9 0 0 16,0 0 0-16,4 2 0 0,4 3 0 0,5-3 0 0,3 4 0 15,4 1 0-15,4-1 0 0,5 0 0 0,3 1 0 16,8-1 0-16,9-3 0 0,7-1 0 0,8 0 2 0,10-2-2 15,-4-2 1-15,8 1 0 0,6-2 0 0,8-2 0 16,7-3 1-16,16-3 0 0,5-5 2 0,6-1-2 16,-2-1 1-16,3 0 1 0,-1-2-1 0,2 2 1 15,4-2-1-15,2 1-2 0,4 2 0 0,-1 2 0 16,3-3 2-16,1 2-3 0,0 2 0 0,3 1 0 16,2 0 1-16,-2 1-1 0,-3 2 0 0,0 1 0 15,-1-3 0-15,-6 3-1 0,2 1 1 0,-7 0-2 16,3 1 2-16,-4-1-1 0,-2 0 0 0,-5 3 0 0,-3-2 0 15,-9 1-1-15,-6 1 1 0,-4 1-1 16,-4 1 1-16,-4 2 0 0,-5 1 0 0,0 0 0 16,-7 0 1-16,-5 0-1 0,-1 4 1 0,-8 0 0 15,-3 1 0-15,-8 1 0 0,-5 1 0 0,-4 2 0 0,-3-3 0 16,-5 4 0-16,-2-4 0 0,-4 3 0 0,-2-2 0 16,-2-1 0-16,-5-1 0 0,-3 2 0 0,-2-5 0 15,-3 2 0-15,-4-1 0 0,-2-1 0 0,0 2 1 16,-2 0-1-16,-2 1 0 0,2-1 0 0,1 3 1 0,4 1-1 15,0-1 0-15,3 2 0 0,1 3 1 0,3 2-1 16,0 1 0-16,4-1 0 0,6-1 1 0,9-1-1 16,5-2 0-16,4-1 0 0,2-1 0 0,10 0 0 0,3-2 0 0,6-1 0 15,4-1 0-15,3-4 0 0,13 3 0 0,-1-1 0 16,4-2 0-16,5 2 0 0,5-1 0 0,6-1 0 16,1-1 1-16,9-3-1 0,4-3 2 0,1 0-2 0,2-1 1 15,1 0-1-15,2 0 1 0,0 2 0 0,-2-1 0 16,5-1-1-16,0 1 1 0,-3 1-1 0,0 0 1 15,-2-1-1-15,-1 2 1 0,-3 0 1 0,-4 0-1 0,-1 0-1 16,-4 1 1-16,-3 1-1 0,-6 3 1 0,-6-2-1 16,-4 0 0-16,-5 2 0 0,-5 2 1 0,-8-2-1 15,-1 4 0-15,-7-1 0 0,-4 3 1 0,-6 0-1 16,-4 2 0-16,-6-2 0 0,-6-2 0 0,-8 1 0 16,-4-3 0-16,-1 2 0 0,-5 0 0 0,-7-3 0 0,1 1 0 15,-2 2 0 1,0 0 1-16,-6 0-1 0,-1 1 0 0,-2 1 0 15,1-1 0-15,-2-3 0 0,0 1 0 0,2 1 0 0,-4 2 0 16,3 3 0-16,-1-2 0 0,4 2 0 0,2-3 0 0,6 4 0 16,2-4 0-16,3 2 0 0,4 0 0 0,2-2-1 15,2 1 1-15,5 0-1 0,5 0 1 0,7-2-1 0,4 0 0 16,3 0 0-16,3-2 0 0,5 1-2 0,5-2 1 16,0-2 0-16,3 2 0 0,5-2-4 0,3 0 1 15,-3 0 0-15,10 1 0 0,-3 3-2 0,4-3 0 0,5 3-1 16,6 1 1-16,6 1 2 0,7-1 0 0,1 1 1 15,2 2-1-15,0 1-2 0,1 0 2 0,-2 3-2 16,5-3 1-16,0-1 0 0,0 1-1 0,-3 0 0 16,6-1 0-16,-2-2 3 0,3 1 1 0,-1-5-2 15,-1 1 2-15,-3-3-1 16,0-1 2-16,-2-1 0 0,-3 0 0 0,-5-1-1 16,-3 1 2-16,-1 0 0 0,-4-3 0 0,-2 1 0 15,-1 0 0-15,-5 2 0 0,-3 0 0 0,-12 2 1 0,5-2 0 16,-5 2 0-16,0-2 0 0,0 2 0 0,-3 0 0 15,-5-1 0-15,-7 0 0 0,-9 0 0 0,-7 1 1 16,-4-3-1-16,-1 2 1 0,-3 1 0 0,-6 1 0 16,-1 2 0-16,-2-3 1 0,1-3 1 0,-5 2 0 15,-1 1-1-15,-2 1 2 0,1 2-3 0,-6-2 1 16,-2 1-1-16,1 1 1 0,1 1-2 0,-3 1 2 0,1-1-2 0,2 3 1 0,-1 2-1 16,-1 0 0-16,4 0 0 0,6 2 1 0,9-1-1 15,2-1 0-15,8 0 0 0,-1 0 0 0,5-1-1 16,1-1 1-16,7 0-1 0,0-2 1 0,10 0-2 15,5-1 1-15,6-4 0 0,0 8 0 0,7-8-1 0,4 0 0 16,6 0-1 0,5 0 1-16,11 0-1 0,3 1 0 0,2 2 0 15,-2-3 1-15,2-1-2 0,-3-2 2 0,4 0 0 16,3 1 0-16,2 0-2 0,5 1 1 0,-3 0 0 16,2 1 0-16,-2-3 1 0,2 2 0 0,-1 0 0 15,1-1 1-15,0 1-1 0,0-2 1 0,2 1 0 16,-4-1 1-16,-4 1-1 0,0-1 1 0,0 0 0 15,-4 2 0-15,-5-3 0 0,-2 2 0 0,-3-1 0 16,-4 0 0-16,-6 2 0 0,-3 0 0 0,-5 0 0 0,-1 1 0 16,-9 0 0-16,0 0 0 0,0 0 0 0,-5 1 0 15,5-1 0-15,-7 0 0 0,-5 0 0 0,-6-1 0 16,-10 1 0-16,-7-4 0 0,0 1 0 0,-3 1 0 16,-1-1 0-16,0 0 0 0,-2 2 0 0,2-4 0 0,-7 1 0 15,-1-3 0-15,0 1 0 0,-1 1 0 16,0 0 0-16,1-1 0 0,-1 1 0 0,2 0 0 0,-2 0 0 15,-1-2 0-15,6 3 0 0,1 1 0 0,6 0 0 0,4 3 0 0,2 1 0 0,4 3 0 0,2-1 0 16,5 3 0-16,-1-3 0 0,5 1 0 0,2-3-1 16,5 0 1-1,-1 2-1-15,8 1 1 0,2 1-2 0,5-1 0 16,2 0 1-16,5 1 0 0,4 3-2 0,4 0 1 0,-1-2-1 16,6 1 1-16,2-1-1 0,2-1-1 0,5-1 1 15,-1 0 1-15,2 1-3 0,3-4 2 0,2 2 0 16,-2 0-1-16,0 1 0 0,3 1 0 0,0-1 0 15,0-2 0-15,3 1 2 0,-1-1 1 0,2 1-1 0,0 1 1 16,-1-3 0-16,0 2-1 0,1-1 1 0,-4-2 1 16,0 2-1-16,0-1 1 0,-3 0-1 0,-1 1 1 15,-2-2-1-15,0-2 1 0,-4 1 0 0,-4 0 0 0,-2-1-1 16,-5-1 1-16,-3 0 0 0,-2 0 0 0,1 1-1 16,-6-1 1-16,-1 2 0 0,-3-2 0 0,-7 3 0 15,6 0 0-15,-6 0 0 0,-2 0 0 0,2 0 0 0,-4 0 0 0,-3-1 0 16,-7 0 0-16,-7-2 0 0,-4 0 0 0,-3 0 0 15,-1-3 0-15,-1 2 0 0,-4 1 0 0,-1-1 0 16,-3-3 0-16,-3 2 0 0,-2 0 0 0,-3 1 0 16,1 0 0-16,2 0 0 0,2 0 0 0,2 3 0 15,-1 1 0-15,-2 1 0 0,0 3 0 0,3 3 0 16,4-1 0-16,5 1 0 0,7 2 0 0,-1-2 0 16,6 1 0-16,0-1-1 0,4-1 1 0,1 1 0 0,2-1 0 15,2 2-2-15,4 1 2 0,-1-1-1 0,6-2 1 16,0 0-1-16,6-1 1 0,1 1-1 0,4 3 1 15,6 4-1-15,4-2 1 0,3-1 0 0,2-1 0 16,2 2-1-16,3-5 1 0,4 2 0 0,2-2 0 0,3-1 0 16,4-1 0-16,0-1 0 0,0-2 0 0,0-1 0 15,0-2 0-15,4-1 0 0,-2-1 0 16,6 0 0-16,-3-1 0 0,0 0 0 0,-5 0 0 16,-2 0 0-16,-1-1 1 0,-1 2-1 0,-3 1 1 0,-1 0-1 15,0-2 1-15,-2 2 0 0,-5 2 0 0,-4 0 1 16,-4-2 0-16,-1 2 0 0,-5 1 0 0,-1 0 1 15,-4-2-1-15,-2 2 0 0,-2 0 1 0,-6 0 1 0,0 0 0 16,0 0 1-16,-4 0-1 0,4 0 0 0,-6 0 0 16,1 0-1-16,-9-2 2 0,-9 0-2 0,-5 0 2 0,-1-1-2 31,-5-3 2-31,-2-1-3 0,-6 0 0 0,0-3 0 0,0 3 1 16,-4-4-2-16,0 1 0 0,-1 1 0 0,-5 1 0 15,-3 3-1-15,-2 0 0 0,1 2 0 0,4 4 1 16,6 6-1-16,4-1 0 0,5 3 0 0,-3 0 0 15,3 1 0-15,2-1 0 0,4 0 0 0,2 1 0 0,5-1-1 16,3 0 1-16,3 0-1 0,2-2 1 0,4-2-1 16,2-1 1-16,2 0-1 0,2-3 1 0,6-1-1 0,-1 0 1 15,1 0-1-15,4 0 1 0,-4 0-2 0,7 0 2 0,3 0 0 16,6-1 0-16,8 1 0 0,7 0 0 0,3-1 0 16,-1-1 0-16,3 2 0 0,4 0 0 0,-3-1 0 15,2 1 0-15,-5-3 0 0,2 2 0 0,-1 0 0 16,3-1 0-16,2 1 0 0,2 0 0 0,-1 0 0 15,-3-1 0-15,-2 1 0 0,-1 0 0 0,-3-1 0 0,0 0 0 0,-4-1 0 16,-3 1 0-16,-4 0 0 0,-3-3 0 0,-5 1 0 16,-5 2 0-16,-2 0 0 0,-2 1 0 0,-4 1 0 15,3-1 0 1,-3 1 0-16,-7-5 0 0,0 2 0 0,-3 2 0 16,-7-5 0-16,-4 1 0 0,-6 1 0 0,-6-1 0 0,-2 0 0 15,2 1 0-15,-3 1 0 0,1 1 0 0,-6-2 0 16,-1-1 2-16,-1 1-2 0,-5 0 0 0,2 0 0 15,-4 0 0-15,0-1 0 0,-3 0 0 0,2 2 0 0,4 1 0 16,-2 2 0-16,3 0 0 0,1 0 0 0,3 0 0 16,1 2-2-16,2 0 2 0,4 3 0 0,3 0 0 0,4 1-1 15,3 2 0-15,4 0 0 0,2-2 1 0,3 0-2 16,4-1 1-16,3 0-2 0,4-2 2 0,5-3-1 0,-2 2 0 0,2-2 0 16,5 4 0-16,-1-4 0 0,3 1 1 0,5 2-1 15,6 0 1-15,2-1-2 0,7 2 1 0,1 0 0 16,1-1 0-16,0-2 0 0,2-1-1 0,-2 0 1 15,2 0 1-15,-2 0 0 0,2 0 0 0,3 0 0 16,1 0-1-16,1 1 1 16,0 2 1-16,1-2-1 0,-4-1 1 15,3-1 0-15,-2 0 0 0,-2-1 0 0,2 1 0 0,-4 1 0 16,0 0 0-16,2-1 0 0,-3-1 0 0,2 1 0 16,1 0 0-16,-1 1 0 0,-5-3 1 0,-3 2-1 0,-4 0 1 15,0-1 1-15,-5 1-1 0,-3 0 0 0,-3-2 1 16,-2 2 0-16,-4-1 1 0,-2 2 0 0,2 0 1 15,-2 0 0-15,-4 0 0 0,4 0 1 0,-7-1 0 16,-4-1 1-16,-8 0 0 0,-9-2-1 0,-7-2 1 16,-1-1-1-16,0 3 1 0,-2 1-3 0,-1 0 2 0,1 0-2 15,-2 1 2-15,2 1-3 0,4 1 0 0,-3 0 0 0,0-2 2 16,1 2-3-16,0 0 0 0,2 0 0 0,2 0 1 16,3 2-2-16,1 1 2 0,-3-1-1 0,2-1 0 0,1 0-1 15,4 1 1-15,0-1-1 0,2 1 1 0,2-2-1 0,-2 0 0 16,2 2 0-16,6-1 1 0,2-1-1 0,2-1 0 15,2 1 0-15,2 0 1 0,6 0-1 0,-3-2 0 16,3 2 0-16,-3 0 0 0,3 0 0 0,0 0 0 16,0 0 0-16,5 0 0 0,-5 0-1 0,11 2 1 15,1 0 0-15,7 1 0 0,4-2-1 0,5 1 1 0,-3-1 0 32,2 0 0-32,-6-1-1 0,0-1 1 0,-3 0 0 15,0-1 0-15,-2 1-1 0,-1 1 1 0,-1 1 0 0,-2 1 0 16,0-2 0-16,-4 0 0 0,-1 0 0 0,-1 0 0 15,-6 0 0-15,8 0 0 0,-8 0 0 0,10 0 0 16,-10 0 0-16,3 0 0 0,-3 0 0 0,2 0 0 0,-2 0 0 16,5 0 0-16,-5 0 0 0,-3 0 0 0,3 0 0 0,-4 1 0 15,-2 1 0-15,-4 1 0 0,-4 0 0 0,-4-1 0 16,0 0 0-16,0 0 0 0,1-1 0 0,0 1 0 0,-1-1 0 16,0-1 0-16,1-3 0 0,-1 0 0 0,0-1 0 15,0-2 0-15,-1 0 0 0,0-1 0 0,-1 0 0 16,2 0 0-16,-1 1 0 0,2-1 0 0,1 3 0 15,2 2 0-15,2 2 0 0,-1 1 0 0,2 0 0 16,3 1 0-16,2-1-1 0,2 3 0 0,4-4-1 16,-10 4 1-16,10-4-1 0,-8 9 0 0,4-4 0 15,-1-1 0-15,5-4-1 0,-2 8 0 0,2-8-1 16,0 7 2-16,0-7-2 0,0 8-1 0,0-8 1 16,4 4-1-16,1-3 0 0,1 1 0 0,2-1 1 0,2 2-1 15,6-3 1-15,2 1-1 0,1 0 1 0,2 1 0 16,-1-1 2-16,2 0 0 0,-1 2-1 0,0-2 1 15,-3 3 1-15,0 0 0 0,-1 0 0 0,0 0 1 16,1-1 0-16,-1 1 0 0,1 0 0 0,0 0 0 16,0 0 0-16,1 0 0 0,-1-1 0 0,-4-1 0 0,0 1 0 15,0-1 0-15,-3 0 0 0,-1-1 0 0,-3-1 0 16,-3 0 0-16,-4 0 0 0,5 0 1 0,-5 0-1 0,5 0 0 16,-5 0 0-16,4 0 1 0,-4 0-1 0,0 0 0 15,0 0 0-15,0-1 1 0,0 1-1 0,-4 0 0 16,4 0 0-16,-14-3 1 0,0 2-1 0,-9-1 0 15,4 1 0-15,1 0 1 0,1 0-1 0,1-1 2 16,1 1-2 0,-2-3 1-16,2 1-1 0,1 1 1 0,1-1-1 15,-2 1 1-15,-3-2 0 0,1 0 0 0,0 1 0 0,-1-3 0 16,0 1-1-16,-2 1 0 0,2-1 0 0,-3 1 2 16,4-2-2-16,1 3 0 0,0 1 0 0,0 1 0 0,-1 1-2 15,0 0 2-15,2 1 0 0,2-1 0 0,2 4-1 16,0-3 0-16,1 2 0 0,3 0 0 0,7-3-1 15,-7 5-1-15,7-5 1 0,-6 5 1 0,6-5-2 16,-1 4 1-16,1-4-1 0,0 5 1 0,0-5-1 0,6 5 0 0,-6-5 0 16,8 5 1-16,2-1-2 0,-3 2 1 0,5 0 0 15,-1-1 0-15,1 0 0 0,-3 1 1 0,-2-2-2 16,0-3 2-16,0 1-1 0,0 1 1 0,3 1-1 16,0 0 1-16,2 1 0 0,-2 0 0 0,1-2-1 15,1 1 2-15,-1-2-1 0,-1 1 0 0,-1 1 0 16,1-4-1-16,1 1 1 0,-1-1 0 0,-6 0 0 0,2 0 0 15,-1 0 1-15,0 0 1 0,-5 0-1 0,4 0 1 16,-4 0 0-16,4 0 0 0,-4 0 0 0,1 0 0 16,-1 0 0-16,3 0 0 0,-3 0 0 0,0 0 0 15,0 0 0-15,0 0 0 0,0 0 0 0,-8 0 0 0,2-1 0 16,-4 1 1-16,-6-4-1 16,0 0 1-16,0-1-1 0,0-2 0 0,6 2 0 0,-1 0 2 15,1 0-1-15,1 0 0 0,-7-3 0 0,2 1 0 0,0 1 0 16,-2-1 1-16,2 3 0 0,0-2 0 15,0 3-1-15,0 1 1 0,3 0-1 0,-3 1 2 0,0 1-1 16,0 0 0-16,4 0 0 0,0 0 1 0,2 1-3 16,-2 1 1-16,6-2 0 0,-3 0 0 0,7 0-1 15,-7 2 0-15,7-2 0 0,-4 0 0 0,4 0 0 0,-3 0 0 16,3 0 0-16,-3 0 0 0,3 0 0 0,0 0 0 16,0 0 0-16,0 0 0 0,0 0-1 0,3 0 1 0,4 2 0 15,1-1 0-15,2 0-1 0,0 0 1 0,1 1 0 16,-3 0 0-16,2-2 0 0,0 2 0 0,1 0 0 0,-1 1 0 15,1-1 0-15,1 1 0 0,2 1 0 0,0 0 0 32,0-2 0-32,0 1 1 0,-2-2-1 0,2 1 1 0,0 2-1 15,-1-4 1-15,1 1 0 0,0 0 0 0,-1 0 1 16,0 1 2-16,1-1-1 0,0 2 1 0,0-3 0 0,-1 1 1 16,-6-1-1-16,0 0 1 0,0 0 0 0,0 0 1 15,0 0-1-15,-1 0 2 0,1 0-1 0,-3 0 0 16,6 0 0-16,-3-1 1 0,1 1-2 0,1-3 1 15,-1 2 0-15,2 1 0 0,-3 0-1 0,0 0-1 16,7 0 1-16,-4 0-1 0,1 0 1 0,0 0-1 0,-4 0 1 16,0 0-1-16,3 0 0 0,-3 0 0 0,14 1 1 0,-2-1-1 0,1 0 3 0,1 0 0 15,0 0-1-15,0 0 2 0,2 0 0 16,-2 0 0-16,5-1 0 0,-3-1 0 0,2 0 1 0,-1 1 1 16,7-5-1-16,-3 2 1 0,4-1-4 0,0 0 2 15,16-1 0-15,-8 0 0 0,-1 2-1 0,-2 2 1 16,-15-1-1-16,5-1 1 0,2-1 0 0,2 0 0 0,13-3 0 15,-7 2 0-15,-4-1-2 0,-1 3 2 0,-13 3-1 16,2-4 1-16,2 1-2 0,3 0 0 0,-4 1 1 31,0 1 0-31,-2-1-2 0,-1 2 1 0,-12 0 0 0,2-1 0 16,-2 2-1-16,0-2-1 0,-7 2 1 0,8 0 0 16,-8 0-2-16,10 0 0 0,-10 0 0 0,1 0 1 15,-1 0-2-15,3 0 0 0,-3 0 0 0,0 0 2 16,0 0-3-16,-8 0 0 0,-19 0 0 0,2 0 1 0,-2 0-2 15,1 2 2-15,4-2-1 0,-1 3 0 0,-1 0-1 16,3 0 0-16,7 0 0 0,0 0 1 0,3-1-1 0,-3 1 0 0,9-2 0 16,-1 0 0-16,1 2-1 0,0-3 1 0,5 0 0 15,-5 0 0-15,5 0-2 0,-6 0 0 0,6 0 1 16,0 0 0-16,0 0-1 0,0 0 0 0,20 0-1 16,4-3 2-16,6 2-2 0,7-1 1 0,31-2-1 15,-16 1 1-15,-6 0 0 0,-3 1 0 0,1-1-1 16,-1 1 2-16,4-2 0 0,2 0 0 0,3 0 0 15,-6 0 0-15,-3 0 0 0,-1 0 1 0,3 2-1 16,-2-2 1-16,3 1-1 0,2 1 1 16,-7 0 0-16,-4 0 0 0,-3 0 0 0,-3 1 0 15,-12 1 0-15,3 0 0 0,1 0 0 0,-4-2 0 16,-3 2 0-16,-1 2 1 0,1-2-1 0,-3 1 0 0,-13-1 0 16,7 0 1-16,-7 0-1 0,6 0 0 0,-6 0 0 15,1 0 1-15,-1 0-1 0,-4 2 0 0,-33 4 0 16,-3-1 0-16,-7 1 0 0,-6-1 0 0,2-4 0 15,1-1 0-15,-3-1 0 0,0-2 0 0,-2 1 0 16,-2-1 0-16,-4 0-2 0,-1 1-1 0,6 2 1 16,2 0 1-16,3 2-3 0,4 1 0 0,5 2 1 15,0 2-1-15,7 1-2 0,3 1-1 0,0-2 0 16,1 0 2-16,3-1-2 0,0 0 0 0,21-4 0 0,-4 2 1 0,3 0 0 0,1 1 0 0,7-5 1 16,-6 4-1-16,6-4 1 0,-4 3 0 0,4 2 0 15,3-1 0-15,5 0 3 0,3-1 1 0,33 7-2 16,-9-8 2-16,4-1 0 0,0-1 0 0,0-1 0 15,0 0 1-15,2 0 0 0,-1-2 0 0,1 2 0 16,2-1 0 0,2-2 0-16,-1 2 0 0,-2-1 0 0,-3 1 0 0,-2-1 0 15,-1 1 1-15,-12-1-1 0,4 0 1 0,-3 1 0 16,2-2 0-16,-15 3 1 0,3-1-1 0,-1 1 0 0,-1 1 1 16,-13 0-1-16,6 0 1 0,-6 0 1 0,4 0-1 15,-4 0 0-15,1 0 0 0,-1 0 1 0,-4 0-1 0,-35 1 0 16,1 1 2-16,-7 0-2 0,-5 1 1 0,3-3-1 15,-1 0 2-15,1 0-4 0,0 0 0 0,-4 0 0 16,0 0 1-16,3 0-2 0,-4-3 1 0,-1 3 0 16,1 0 0-16,-2 3-1 0,0-3 1 0,8 1-2 0,0 0 2 15,8 2-2-15,-2-2 0 0,4 2 0 0,1-1 1 16,0 2-2-16,1-2 2 0,16-1-1 0,-3 1 1 0,3 2-1 16,0-2 1-16,8-1-1 0,0 0 1 0,2 1 0 15,-1-2 0-15,9 0 0 0,-5 0 0 0,5 0 0 16,-4 0 1-16,4 0-1 0,0 0 1 0,0 0-2 15,0 0 2-15,0 0 0 0,2 2 0 0,5-1-1 16,3 1 1-16,25 3 0 0,-6-1 0 0,1-2 0 0,1 1 0 16,-10-2 0-16,4 1 0 0,-3-1 0 0,0 2 0 15,8-3 0 1,-4 0 0-16,4-3 0 0,-4 0 0 0,-1 2 0 0,-1 0 0 16,1-1 0-16,-1 1 0 0,3-1 0 0,-1-1 0 15,2 0 0-15,-4 1 0 0,-6 0 0 0,2 0 0 16,-1 1 0-16,-1-2 1 0,-5 2-1 0,1-1 2 0,-3 2-1 15,2 0 1-15,-8 0-1 0,1 0 1 0,1 0 1 0,-4 0-1 16,-3 0 0-16,4 0 0 0,-4 0-1 0,3 0 2 16,-3 0-1-16,0 0 0 0,0 0-2 0,0 0 1 0,-20 2 0 15,-4-1 0-15,-8 3-1 0,-3 0 0 0,-4 1 0 16,-2-2 2-16,5 2-2 0,1-1 0 0,0 1 0 16,0 0 0-16,0 0-2 0,0 0 2 0,-1 3-1 0,3-4 1 15,-2 3-2-15,1-2 1 0,10 0 0 0,-1 0 0 0,3 0-1 16,0-1-1-16,6 1 1 0,2-2 1 0,0 1-2 15,0 0-1-15,14-4 1 0,-10 2-1 0,10-2 1 16,-4 3 0-16,4-3-1 0,-4 1 2 0,4-1-1 16,-3 2 0-16,3-2 0 0,0 0 1 0,0 0 0 0,3 0-1 15,7 3 1-15,2 0 0 0,8 0 0 0,-2-2 1 16,11 0-1 0,-2 1 1-16,1-2 0 0,-1 0 1 0,0-2-1 15,0 1 1-15,1-2 0 0,0-1 0 0,1 2 0 16,-2-2 0-16,1 1 0 0,0 0 0 0,1 0 0 15,0 0 0-15,1 1 0 0,-2 0 1 0,15-1 0 0,-5 0 0 16,-3 0 2-16,0 1-1 0,-14 2 0 0,2-2 0 0,3 1 1 16,0 0 0-16,1 1 0 0,-5-3 1 0,2 3-2 15,-1 0 1-15,-9 0 1 0,0 0-1 0,-2-1 0 0,-1 0 2 16,-6 1-2-16,1 0 2 0,0 0-2 0,-1 0 1 16,-5 0-1-16,9 0 0 0,-9 0 2 0,5 0 0 15,-5 0 0-15,3 0 0 0,-3 0 0 0,3 0 1 16,-3 0-1-16,0 0 1 0,0 0-2 0,-4 0 2 0,-15 2-1 15,-2 1 1-15,-2-2-5 0,-3 0 1 0,-1 2 1 0,-1 0-1 16,0-1-2-16,0 0 0 0,8-1 0 0,1 1 0 16,-1-2 0-16,2 2 0 0,11-2 0 0,-2 0 0 15,4 0-1 1,-4 1 1-16,4-1 0 0,-1 0 0 0,1 1-1 16,2-1 1-16,3 0-1 0,-8 0 1 0,8 0-2 0,-6 0 1 15,6 0 0-15,-6 0 1 0,6 0-1 0,-2 0 0 16,2 0 0-16,-3 0 0 0,3 0-2 0,-3 0 2 15,3 0 0-15,0 0 0 0,0 0 0 0,1 0 0 16,13-1 0-16,2 0 0 0,2 1-2 0,3 0 2 16,26-2-1-16,-10 0 1 0,-1-1-1 0,-1 1 1 15,-11 0-1-15,4 0 1 0,2-2 0 0,1-1 1 0,22-3-1 16,-11 1 1-16,-5 3-1 0,0 1 1 0,-5-1 0 16,5-1 0-16,2 1-1 0,-1-3 1 0,-13 5 0 15,3-2 0-15,1 1 0 0,2-1 0 0,18-1 0 0,-9 1 0 0,-3 0 0 0,-3 0 0 16,-17 2 0-16,6 0 1 0,0-2-1 0,3 1 1 15,-10 1 0-15,1 0 0 0,-2 0 0 0,-1 1 2 16,-8 1-2-16,1 0 1 0,-3 0 0 0,0 0 0 16,-4 0 1-16,6 0-1 0,-6 0-1 0,6 0 1 0,-6 0 1 15,2 0-1-15,-2 0 0 0,2 0 0 0,-2 0 1 16,-3-1 0-16,-4 0-1 0,-3-1 0 0,-22 0 1 16,0-1-1-16,4 2 0 15,1-4 0-15,11 3 1 0,-1 1-1 0,3 0 0 16,-1 1 0-16,10 0 1 0,-2-3-1 0,2 2 0 0,-1-1 0 15,6 2 1-15,-8-1-1 0,8 1-1 0,-7 0 1 16,7 0-1-16,-6 0 2 0,6 0-3 0,-3 0 1 0,3 0 0 16,-2 0 0-16,2 0-1 0,0 0 1 0,0 0 0 15,2-2 0-15,4 0-1 0,2 1 0 0,25-6 0 16,-6 2 1-16,3 1-1 0,-2 0 2 0,-6 2-1 16,2-1 0-16,0 2 0 0,-1 0 1 0,4-1-1 0,-3 0 2 15,2 1-1-15,-1-1 0 0,6 1 0 0,0-3 1 16,0 3 0-16,1-2 1 0,-14 2 0 0,3 1 0 0,-2-4 1 15,-2 1 0-15,-4 2 1 0,-1 0 0 0,0-1-1 16,-1 1 1-16,-11 1-1 0,7 0 1 0,-7 0 0 16,5 0-1-16,-5 0 1 0,3 0-1 0,-3 0-1 15,3 0-1-15,-3 0 1 0,0 0 0 0,0 0-2 16,-10 0 1-16,-36-2-1 0,8 2 0 0,1 0-1 0,3 0 1 16,12 0 1-16,-4-2-1 0,-1 2-2 0,-4 0 0 15,6 0 0-15,-1 0 0 0,3 0 0 0,0 0 0 16,11 2 0-16,-1-2 0 0,2 0-1 0,1 0 1 15,10 0 0-15,-7 0 0 0,7 0-1 0,-4 0 1 16,4 0-2-16,-4 0 2 0,4 0-1 0,-3 0 0 16,3 0 0-16,0-2 0 0,0 2-1 15,10-2 1-15,16-5 0 0,1 2-1 0,1 0 1 0,-3 1 0 16,20-3 0-16,-10 1 1 0,0-1-1 0,-3 2 1 0,6 0 0 16,-6 0 0-16,5 0 0 0,1-1 0 0,0 1 0 15,-2-1 0-15,2-1 0 0,-2 1 1 0,-9 3-1 16,2-2 1-16,3 1-1 0,2-1 1 0,-6 1-1 15,0-1 1 1,0 1-1-16,0 0 2 0,-12 1-1 0,3 0 0 16,-1 0-1-16,-1-1 1 0,-12 3-1 0,1-1 1 15,-1 1-1-15,-1 0 0 0,-4 1 0 0,7 0 1 16,-7 0-1-16,2 0 0 0,-2 0 0 0,0 0 0 0,0 0 0 16,0 0 0-16,-9 4 0 0,-2 1 0 0,-4 1-1 0,-3 0 1 15,-10 4-1-15,1-1 1 0,1 0-2 0,1-1-1 16,2 0 1-16,2-2 0 0,-1 3-1 0,0-2-1 15,5-1 1-15,0 1 1 0,0-1-3 0,2 1 1 16,5-2-1-16,-4 0 1 0,3-1-2 0,0 0 0 16,11-4 1-16,-9 3-1 0,9-3 1 0,-7 2-1 0,7-2 0 15,-4 3 1-15,4-3-1 0,-4 1 0 0,4-1 1 16,-3 0 0-16,3 0 1 0,-3 0-1 0,3 0 1 0,0 0-1 16,0 0 2-16,0 0 1 0,0 0-2 0,5-3 2 15,0 2 0-15,2-4 1 0,14-5 0 0,0 1 0 16,0-1-1-16,-1 4 2 0,2-4 0 0,-1 0 0 15,1 0 0-15,-1 0 0 16,-5 3 0-16,2-2 0 0,-3 3 0 0,2-1 0 0,-10 5 0 16,1-1 0-16,1 0 0 0,-2 1 0 0,0 0 0 15,-3 2 0-15,1-2 0 0,1 1 0 0,-6 1 0 16,7-2 2-16,-7 2-2 0,6 0 0 0,-6 0 0 16,2 0 1-16,-2 0-1 0,3 0 0 0,-3 0 0 15,2 2 1-15,-2-2-1 0,0 3 0 0,-6 7 0 16,-4 0 1-16,-2 0-1 0,-4 1 0 0,-10 4 0 15,-1-2 1-15,1-1-1 0,-1-3 0 0,-18 7 0 0,9-7 0 0,-2-2-1 0,3 1 1 16,12-5 0-16,-4 2 0 0,-2 0-1 0,-5 0 1 16,8-1-1-16,0 0 1 0,1 1-1 0,3-2 1 0,4 0-2 15,0 0 2-15,-3-1-1 0,1 0 0 0,13 0 0 16,-1-1 0-16,1 0 0 0,0 1 0 0,7-2 0 16,-9 0-1-16,9 0 0 0,-5 0 1 0,5 0 0 15,-4 0 0-15,4 0-1 0,-3 0 1 0,3 0-2 0,0 0 2 16,0 0-1-16,0 0 1 0,7 1-1 0,0-1 0 15,5 0 1 1,4-1 1-16,9-1-1 0,0 1 1 0,2 0 0 16,-6-1 0-16,-1 1 0 0,1-2 0 0,0 1 0 0,-1-1 0 15,2 1 0-15,1 0 0 0,-1-1 0 0,3 0 0 16,-4-1 0-16,0 1 0 0,0 1 0 0,0-1 0 16,-7 2 0-16,0-2 1 0,0 2-1 0,0 0 1 15,-14 1-1-15,4 0 2 0,-4 0-2 0,6 0 0 16,-6 0 0-16,4 0 1 0,-4 0-1 0,1 0 1 0,-1 0-1 15,0 0 1-15,0 0-1 0,0 0 1 0,0 0-1 16,-1 2 1-16,1-2-1 0,-13 7 1 0,-16 2 0 0,1-3 1 0,0 1-1 16,0-1 0-16,-17 2 0 0,8-3 1 0,-1-1-2 15,2 0 0-15,2-1 0 0,1 2 1 0,-5 3-1 0,1-4 0 16,25-2 0-16,-3 1 0 0,1-1 0 0,0 2 0 16,8-2 0-16,-1-1 0 0,1 0 0 0,1 0 0 0,5-1 0 15,-9 4 0-15,9-4 0 0,-5 2 0 0,5-2 0 16,0 0 0-16,0 0 0 0,0 0 0 0,0 0 0 15,10-9 0-15,4 1 0 0,4-1 0 0,29-11 0 32,-9 3 0-32,-4 4 0 0,-4 0 1 0,-10 7 0 15,4-2 1-15,2 0 0 0,2 1 0 0,21-6 0 0,-8 4 1 0,-5 2 0 16,-1-1 1-16,-14 3 0 0,5 0 0 0,4-2 2 16,2 1 0-16,-11 1-1 0,3 1 1 0,-2-1-1 15,-1 2 1-15,-4 2 0 0,-1 1-1 0,3-3 1 0,-4 1-1 0,-2 0 1 16,-2 2 0-16,0-2-2 0,0 0 1 0,-11 2-1 15,8 0 1-15,-8 0-2 0,9 0 1 0,-9 0 1 16,8 0-1-16,-8 0-1 0,9 0 0 0,-9 0-1 16,5 0 2-16,-5 0-3 0,6 0 1 0,-6 0-1 15,5 0 1-15,-5 0 0 0,2 0-1 0,-2 0 0 16,0 0 0-16,0 0-1 0,0 0 1 0,0 0 0 16,-7 8 0-16,-2-3-1 0,-5 2 0 0,-12-2 0 15,1 0 1-15,0-2-1 0,-2-1 0 0,-2-2 0 0,-1 0 0 0,1 0 0 0,1-2 0 16,13 2 0-16,-1 0 0 0,2 0 0 0,2 2 0 31,12-2 0-31,-6 0 0 0,6 0 0 0,-5 0 0 16,5 0 0-16,-3 0 0 0,3 0-1 0,-3 0 1 0,3 0 0 15,0 0 0-15,0 0-1 0,0 0 1 0,7-4 0 16,6 1 0-16,5-1-1 0,4 0 1 0,10-4 0 16,-1 2 0-16,0-1-1 0,-3 1 1 0,-3-1 0 15,1 1 0-15,1-2 0 0,-1 0 0 0,18-1 0 16,-8-1 0-16,-1 4 0 0,0-1 0 0,-20 5 0 0,3-2 0 0,2 2 0 0,0-1 1 15,-4 2-1-15,1 0 1 0,0-1 0 0,-3 2 0 16,-7 0 0-16,0 0 1 0,1 0-1 0,1 0 0 16,-9 0 0-16,7 0 1 0,-7 0 0 0,5 3 1 15,-5-3-1-15,2 4 0 0,-2-4 0 0,-6 8 2 16,-12 6-2-16,-2-1 1 0,-1-2-1 0,0 1 0 0,0-1 0 16,0 0 0-16,2-2-1 0,-2 2 1 0,4-4-1 15,-2 1 0-15,0 0-1 0,1-1 0 0,11-5 0 16,0 2 1-16,0-4-1 0,0 1 0 0,7-1 0 15,-8 3 0-15,8-3-1 0,-6 1 1 0,6-1 0 16,-4 0 0-16,4 0-1 0,-3 0 1 0,3 0-1 16,0 0 1-16,0 0-2 0,0 0 1 0,0 0 0 15,2-2 0-15,-2 2 0 0,7-6 1 0,8 0-1 16,0-1 1-16,2 0 0 0,0 0 0 16,-3 2 0-16,0 0 0 0,0 0 0 0,0 1 0 0,0-1 0 15,-2 1 0-15,2 0 0 0,0 1 0 0,-14 3 0 16,10-4 1-16,-10 4-1 0,10-2 1 0,-10 2 0 15,4 0 0-15,-4 0-1 0,6 0 1 0,-6 0 1 16,4 0-1-16,-4 0-1 0,1 0 0 0,-1 0 0 16,3 0 1-16,-3 0-1 0,3 0 0 0,-3 0 0 15,3 0 0-15,-3 0-1 0,4 0 1 0,-4 0 0 16,1 0 0-16,-1 0-1 0,3 1 1 0,-3-1-2 16,0 3 2-16,0-3-2 0,0 2 1 0,0-2 0 0,-3 5 0 15,3-5-1-15,-11 7 0 0,-10 1 1 0,0-2 0 0,0-1-1 0,2-1 0 0,-6 1-1 16,-1-2 2-16,1 1-1 0,-3-2 0 0,7 1 0 15,0 1-1-15,-1-3 1 0,2 1 0 0,8-1 0 16,-1 0-1-16,2 0 1 0,1 2 0 0,10-3 0 16,-5 0 1-16,5 0-1 0,-4 0 1 0,4 0 0 15,-5 0 0-15,5 0 0 0,-2 0 0 0,0-6 0 16,5-1 0-16,4-2-1 16,3-3 1-16,8-3 0 0,0 0 1 0,2 5-1 15,1 1 1-15,7 0-1 0,-1 0 1 0,3 0 0 16,-1 1 0-16,-1 1 0 0,-3 0 0 0,2-1 0 15,-1 3 0-15,2-3 0 0,0 1 0 0,2 1 0 0,-2-1 0 0,-3 3 0 16,0 1 1-16,0-1-1 0,0 2 1 0,-11 0 0 16,0 1 0-16,0-1 1 0,-1 1-1 0,-13 1 0 15,5 0 0-15,-5 0 0 0,6 0 1 0,-6 0-1 16,3 0 2-16,-3 0-2 0,2 0 1 0,-2 0-1 0,3 0 1 16,-3 0-1-16,0 0 1 15,0 0-1-15,0 6 1 0,0-6-1 0,-4 6 0 16,-4 4 0-16,-1-1 2 0,1-2-2 0,0 2 1 15,-5 0-1-15,0-3 1 0,-1 3-1 0,-1-5 1 16,-5 5-1-16,-1-1 1 0,1-1-1 0,-3-1 0 16,1 1 0-16,1-1 2 0,-3 1-2 0,2-1 0 0,-2 1 0 15,0-1 0-15,0 2 0 0,2-2 0 0,1-1 0 16,0-1 1-16,2 0-1 0,-1-1 1 0,5-1-1 16,-1 1 1-16,2 1 0 0,0 0 1 0,6-3-1 15,2 0 0-15,-2 2 0 0,2-3 2 0,6 0-2 16,-9 3 1-16,9-3 0 0,-9 2-1 0,9-2 0 15,-5 3 2-15,5-3-3 0,-5 0 1 0,5 0-1 16,-2 0 1-16,2 0-2 0,-3 0 1 0,3 0 1 0,1 0-1 0,-1 0-1 0,7-3 1 16,11-5 0-16,-1 2 0 0,-1-4 0 0,0-1 0 15,-2 2 0-15,0 0 1 0,0 3-2 0,2-1 1 16,-11 4 0-16,2 2 0 0,-1-4-1 0,-1 1 1 16,-5 4-1-16,7-3 1 0,-7 3-1 0,6-2 0 15,-6 2 0-15,4-1 1 0,-4 1-1 0,2-3 0 0,-2 3 0 16,1 0 0-16,-1 0 0 0,-3 3 0 0,-16 7 0 15,-1 0 0 1,-4 1 0-16,-1 0 0 0,3-2 0 0,-2 1 0 0,2-3 0 16,1 0 0-16,0-2 0 0,-2 0 0 0,1 0 0 15,0 1 0-15,8-5 0 0,0 1 0 0,1 0 0 16,1-1 0-16,12-1 0 0,-9 0 0 0,9 0 0 0,-8 0 0 16,8 0 0-16,-6 0 0 0,6 0 0 0,-5-3 0 15,5 3 0-15,-3-1 0 0,3 1 0 0,-3-2 0 0,3 2 0 16,-3-3 0-16,3 3 0 0,0-3 0 0,6-4 0 15,-2-2 0-15,6-1 0 0,-3-3 0 0,3 2 0 16,1-3 0-16,-4-1-1 0,0 1 0 0,-2-3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1T02:41:41.98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11473 8455 1482 0,'1'4'0'15,"-1"-4"0"-15,10 10 0 0,-10-10 17 0,6 4 0 16,-6-4-1-16,8 5 2 0,-8-5 34 0,10 4 1 16,-10-4-2-16,6 3 2 0,-6-3-19 0,2 2 1 15,-2-2-1-15,3 3 1 0,-3-3-21 0,3 1 0 0,-3-1 1 16,1 0-1-16,-1 0-4 0,-1 0 1 0,1 0-1 16,-7 4 0-16,7-4-2 15,-21 4 1-15,1-3 0 0,-2-1 0 0,-10-3-3 0,-2 0 2 16,-3-1-1-16,0 1 1 15,2 3-2-15,0-2 1 0,-2 0 0 0,-2 2 0 0,4 4-2 16,0-1 1-16,0 2-1 0,1-1 2 0,2 0 0 16,0-3 1-16,1 4 0 0,6-1 0 0,1 3-1 15,3 0 1-15,2-3 0 0,3 0 0 0,5 0 3 16,1-3 2-16,3 2-1 0,3-3 0 0,4 0 6 0,-3 1 1 16,3-1 0-16,9-4 0 0,1 0 2 0,2-1 0 15,8-3 0-15,8-3 1 0,12-6-2 0,5-4 1 0,5 0-1 0,1-2 2 0,-1 0-3 16,2-1 1-16,-2 5-1 0,3-1 1 0,2 2-8 15,0-3 2 1,-3 5-1-16,-2 0 1 0,-2 2-6 0,-2 1 0 16,-3 0-1-16,-2 4 1 0,-3 1-2 0,-9 1 0 15,2 3-1-15,-8 2 1 0,-4 2-3 0,-5 2 0 16,-5 1 1-16,-3-2-1 0,-6-1 2 0,-1 4 0 0,-4 0 1 16,-4 3 0-16,-3 2-1 0,-2 4 2 0,-5-2-2 15,-6 2 2-15,-6 0 0 0,-8 0 1 0,-3 0-1 0,-3 2 0 16,-4 0 0-16,-1-1 0 0,-4 1 0 0,-4-4-1 15,-2 2-1-15,-4 2 0 0,0-4 1 0,-2 4 0 16,3-1-3-16,-1 1 2 0,6-2-1 0,5 2 0 16,4-2 0-16,3-2-1 0,4 0 1 0,6-2-1 0,7-7-1 15,2-2 2-15,8-2-2 0,0-1 1 0,10-1-1 0,3 0 2 16,5-3-2-16,3-4 1 0,7 0 0 0,1-5 0 16,5-2 0-16,5-2 1 0,5 0-2 0,5-2 0 0,1-3 0 15,-1 0 2-15,-3-2-2 0,0-2 0 0,5 1 1 16,0-2-1-16,3 1-1 0,4-3 1 0,2 3 0 0,-2 2 1 15,-1 3-2-15,0-1 1 0,-2 2-1 0,2 2 1 16,-3 1 0-16,-1 2-1 0,-1 4 0 0,-8 2 1 16,-3 3-1-1,-4 4 1-15,-4 0 0 0,-5 3 0 0,-9 2 0 16,5 0 0-16,-5 0 0 0,-8 9 2 0,-2-1-2 16,-3 3 0-16,-5 2 1 0,-5 2-1 0,-7 5 1 0,-8 2 1 15,-2 1-1-15,1-1 0 0,-3 0 1 0,1 0-1 16,-2-1 0-16,-2-1 2 0,-5 0-2 0,1 0 2 15,-1 1-2-15,2-3 2 0,4-3-2 0,-1 2 1 16,0-1 1-16,2-2-1 0,-2 0 0 0,3-1-1 0,4 0 1 16,5-1-1-16,2-3-2 0,6-4 1 0,1 0-1 15,6-1 2-15,4-2-2 0,2-2 0 0,5-2 0 16,2 1 0-16,5 1-1 0,0-5 0 0,5 1 0 0,4-3 1 0,5-6-1 16,3-1 0-16,4-1 0 0,3-1 0 0,4-3 0 0,4-1 0 15,0 1 0-15,2-1 0 0,3-1 0 0,4 1 0 16,1 0 0-16,-3 1 0 0,1 2-1 0,2 0 1 0,-4 1 0 31,1 2 0-31,0 1-1 0,-1 1 1 0,-2 3 0 16,-2 2 0-16,-6 1-1 0,-3 2 1 0,-4 1 0 15,-4 0 0-15,-3 3 0 0,-3 0 0 0,-6 0 0 16,1 1 0-16,-6-1 0 0,3 5 0 0,-7 1 0 16,-1 1 0-16,-3 5 0 0,-3 4 0 0,-3-1 0 15,-4 1 1-15,-6 3-1 0,-3 2 1 0,-2-3 0 16,-2-1 0-16,-1-3-1 0,0 2 1 0,-1-3 1 0,-1 0-1 0,0 1-1 0,2-3 0 15,0-1 0-15,3-1 1 0,2-2-1 0,4-4 0 16,-1 1 0-16,6-1 0 0,4-3 0 0,0-1 0 16,5-2 0-16,4 0 0 0,5-3 0 0,1-2 0 15,6-2 0-15,3-5 0 0,5-1 0 0,3-8 0 16,2 1 0-16,2-2 0 0,2 1 0 0,0-4 0 0,-2 2 0 16,1 2 0-16,0 0-1 0,1 2 0 0,-2 0-1 15,2 0 2-15,-1 4-2 0,0-2 0 0,-2 5 0 16,0 1 0-16,-3-1-1 0,-1 2 1 0,-3 3 0 15,-4 4 1-15,-3 3-2 0,-3 3 2 0,-4 0 0 16,3 4 0-16,-3-4-1 0,-2 4 0 16,-3 1-1-16,-5 7 1 0,-4 3 0 0,-8 5 1 15,-2-2 0-15,0 0-1 0,-4 0 1 0,0 0 0 16,-2 2 0-16,0-3 1 0,-2 1-1 0,-1-1 1 16,2-2-1-16,2 0 1 0,2-4-1 0,2-2 1 0,1 0 0 15,2 0 0-15,2-3 0 0,2 0 0 0,1-2 0 16,6-4 0-16,3-5 0 0,3 0 0 0,4-3 0 0,1-3 0 15,3 0 0-15,4-5 0 0,1-2 0 0,3-1 0 16,6-6 0-16,3-2 0 0,3-1 0 0,3 1 0 16,0 4 0-16,4-4 0 0,-1 1 0 0,-1-2 0 15,-2 1 0-15,1 0 0 0,-1 2 0 0,0 6 0 0,-3-1 0 16,1 3 0-16,1 4 0 0,-4 0 0 0,2 2 0 16,-1 0 0-16,-2 5 0 0,-4 1 0 0,-3 5 0 15,-2 0 0-15,-4 1 0 0,0 0 0 0,-7-1 0 16,1 3 0-16,-2 2 0 0,-6 4 1 0,-3 5-1 15,-4 2 1-15,-4 0-1 0,-3 2 1 0,-7 4-1 0,-4-3 1 16,-1 2-1-16,-2-3 1 16,-3 0 0-16,0-1 1 0,0 1-1 0,2-3 0 0,4-2-1 15,3 0 1-15,1-4-1 0,0 0 1 0,4-3-1 16,3-3 0-16,4-1 0 0,2-2 0 0,4-1 0 16,2-1 0-16,9 2 0 0,-7-8 0 0,10 0 0 0,1-1 0 15,5-4 0-15,2-3 0 0,6-3 0 0,2-3 0 16,5 0 0-16,0 1 0 0,2-2-1 0,4 2 1 15,-1 1 0-15,-1 1 0 0,0 1 0 0,1-2 0 0,-1 2 0 16,-1 3 0-16,-2-1 0 0,-1 2 0 0,2-1 0 16,-2 4 0-16,0-1 0 0,2 2 0 0,-1 1 0 0,-2 2 0 15,-5 5 0-15,0-2 0 0,-7 2 0 0,-1 2 0 0,-3 0 0 16,-7 2 0-16,0-2 0 0,1 5 0 0,-1-5 0 16,-1 10 0-16,-6 1 0 0,0 3 0 0,-7 5 0 15,0 3 0-15,-4 0 0 0,-4-1 0 0,-2-5 0 16,0-1 0-16,-3-2 0 15,2 2 0-15,3-2 0 0,2 0 0 0,4-2 0 16,2-2 0-16,4-2 0 0,4-2 0 0,-1-1 0 16,4-4 0-16,3 0 0 0,-4 0 1 0,4 0-1 15,2-7 1-15,0 1-1 0,3-1 1 0,4-4 0 16,1-4 1-16,4-4-1 0,4-3 0 0,-1-1 0 16,0-1 1-16,-2 2-2 0,2 1 1 0,-3 1-1 15,0-2 1-15,4 0-1 0,-2-1 0 0,-1 3 0 16,-1 0 2-16,0 3-2 0,-2 0 0 0,1 3 0 15,-2 4 0-15,-1-1 0 0,-2 6 0 0,1 0 0 0,-5 4 0 0,-4 1 0 0,6 0 0 16,-6 0 0-16,9 0 0 0,-3 0 0 0,-2 2 0 0,-4-2 0 16,10 8 0-16,-3-3 0 0,-3-2 0 0,-4-3 0 15,7 8 0-15,-4-3 0 0,-2 1 0 0,-1-6 0 16,3 9 0-16,-2-3-2 0,1 0 2 0,-2 2 0 16,-2 4 0-16,0-2-1 0,-1 6 0 0,-4 0 0 0,0 0 1 15,-1 0-2-15,-1-1 1 0,1-2-2 0,1 0 2 16,3-1-2-16,1-1 0 0,3-11-1 0,-2 3 2 15,2-3-3-15,-1 4 1 0,1-4-1 0,0 1 1 0,0-1-2 16,0 3 2-16,0-3-1 0,0 0 1 0,0 0-2 16,0 0 2-16,0 0-1 0,0 0 1 0,0 0-1 15,3-3 2 1,8-12-1-16,-4-2 0 0,0-4 1 0,-3-2-1 0,3-1 1 16,0 2 0-16,3 2-1 0,-3 1 2 0,1-1-1 15,1-1 0-15,-5-1 1 0,1 0 1 0,1 6-1 16,1-1 1-16,3 3 0 0,0 0 1 0,-10 14 0 15,5-7 0-15,-5 7 0 0,4-6 0 0,-4 6 0 16,5-3 0-16,-5 3 0 0,1 0 0 0,-1 0 0 16,4 4 0-16,-2 1 0 0,-1 2 0 0,0 15 0 15,-1-1 1-15,-1-3-1 0,-2 1 1 0,-1 1 0 0,-2-2 0 0,1 3 0 0,-5-5 0 16,3-1 0-16,0-2 1 0,0 0-1 0,0 1 1 16,3-4-1-16,-3 2 1 0,1 0-1 0,1-1 1 15,2-3-1-15,-1 0 0 0,1-2-1 0,-1 1 1 0,1-1-1 16,0-2 1-16,3-4-1 0,-7 8 0 0,7-8 0 15,-8 8 1-15,8-8-1 0,-7 8 0 0,7-8 0 16,-10 7 0-16,10-7-1 0,-10 8 0 0,10-8 0 0,-8 7 0 31,8-7-2-31,-9 4 1 0,9-4 0 0,-5 5 1 16,5-5-4-16,-4 6 2 0,4-6-2 0,-3 4 2 0,3-4-2 16,-3 5-1-16,3-5 0 0,-3 3 2 0,3-3-3 15,-1 4 0-15,1-4 1 0,-4 1 0 0,4-1-2 16,-3 3 1-16,3-3 0 0,-3 2 0 0,3-2-1 0,0 3 0 15,0-3 0-15,0 3 0 0,0-3-1 0,0 1 2 16,0-1-1-16,0 0 0 0,0 0 0 0,0 0 0 16,0 0 0-16,0 0 2 0,0 0-1 0,0 0 0 0,0 0 0 15,1 0 1-15,-1 0 1 0,3-1 1 0,7-2-1 0,-3-5 1 16,3 2 0-16,1-2 2 0,-1-4-1 0,1 1 0 16,-1 0 1-16,1-3 0 0,-1 0 0 0,-2 2-1 15,2-4 2-15,0 2 0 0,-1 1 0 0,1-2 0 16,0-1-1-16,0 2 1 0,0-1-1 0,1 1 1 0,-2 2 0 15,3-1 0-15,-8 7 0 0,1-1 1 0,2 1-3 16,-2 1-1-16,-5 5 1 0,5-8 1 0,-5 8-2 16,6-5 2-16,-6 5 0 0,5-3 0 0,-5 3-1 0,7-2 2 15,-7 2-1-15,5-2 1 0,-5 2 0 0,7 0 1 16,-7 0-1-16,7 2 1 0,-7-2 0 0,4 2 0 16,-4-2 0-16,3 3 0 0,-3-3 0 0,2 5 1 15,-2-5 0-15,5 5 0 0,-5-5 1 0,0 8 0 16,0-2 1-16,-3-2 0 0,1 2-1 0,2 0 2 15,-2-2-2-15,0 1 1 0,1 2 1 0,-1-5-1 16,2-2 0-16,-2 4 1 0,2-4-2 0,-3 5 1 0,3-5 0 16,-2 3 0-16,2-3-1 0,0 4 0 0,0-4 1 15,0 0 0-15,0 0-1 0,0 0 1 0,0 0-1 16,2-5 1-16,-2 5-2 0,7-11 2 0,0 0-2 16,1-2 1-16,1 1-1 0,-4 0 1 0,-5 12 0 15,4-8 1-15,-4 8-2 0,2-5 0 0,-2 5 0 16,2-2 0-16,-2 2 0 0,3-2 0 0,-3 2 1 15,3-4-1-15,-3 4 0 0,1-2 1 0,-1 2-1 16,0-1 1-16,0 1 0 0,0 0-1 0,0 0 0 16,0 0 0-16,0 0 0 0,0 1 0 0,0 8 0 0,-1 1 0 15,0 2-1-15,-4 1 2 0,5-7-2 0,-2 1 1 16,0-2-1-16,2 2 1 0,0-7 0 0,-4 2 0 16,4-2-1-16,-1 7 1 0,1-7 0 0,0 1 0 15,0-1-1-15,0 3 2 0,0-3-2 0,0 1 1 16,0-1 0-16,0 0 0 0,0 0 0 0,-3 0 0 0,3 0-1 15,-1-3 1-15,1 3 0 0,-5-9 0 0,5 7-1 16,-2-5 2-16,0 1-1 0,1 0 0 0,-1 3-1 16,1-4 1-16,1 7 0 0,-1-5 0 0,1 5-1 0,0-4 1 15,0 4 0-15,0-3 1 0,0 3-2 0,0-4 1 16,0 4-1-16,-5-2 1 0,5 2-1 0,-2-3 1 0,-10 3 0 16,0 3 0-16,1 3-1 0,-3 0 1 0,-9 7 0 15,4-2 1-15,1 2-2 0,-2 0 1 0,2 1-1 16,-3-1 1-16,1 0-1 0,1 0 0 0,5-1 0 15,-4-3 0-15,2 0 0 0,1 0 0 0,-2 0 0 32,-4-1 0-32,0-1 0 0,-1-2 0 0,8-1 0 0,-2 1 0 15,2-4 0-15,3 1 0 0,11-2 0 0,-7 0 1 0,7 0 0 16,-9 0 1-16,9 0-1 0,-5 0 2 0,5 0-2 16,-7-3 1-16,3-4 0 0,3-2 1 0,4-2-2 15,2-2 0-15,9-9 0 0,0 1 1 0,0 4-1 16,1 0 2-16,-1 7-2 0,3-3 1 0,-3 4-1 15,2 0 0-15,-7 2 0 0,4 1 0 0,-5 0-1 0,2 1 1 16,-10 5-1-16,10-4 2 0,-10 4-2 0,7-4 1 16,-7 4-1-16,7-2 1 0,-7 2-1 0,4-3 0 15,-4 3 0-15,3 0 1 0,-3 0-1 0,3 0 0 16,-3 0 0-16,1 0 1 0,-1 0-1 0,0 3 0 16,-6 6 0-16,-3-1 1 0,-4 2-1 0,-2 1 0 15,-23 11 0-15,4-7 0 0,2-1 0 0,1-4 0 0,13-4 0 16,-3 2 0-16,-2 0 0 0,-3 1 0 0,3-3 0 15,-1 3 0-15,2-2 0 0,1-2 0 0,7-1 0 16,0 0 0-16,1 1 0 0,1-2 0 0,12-3 0 16,-6 3 1-16,6-3-1 0,-6 0 1 0,6 0-1 15,-2 0 2-15,2 0-2 0,-3 0 1 0,3 0 0 16,1-9 0-16,8 3 0 0,-1-3 0 0,16-13 0 16,-3 4 0-16,1-2-1 0,0 3 2 0,-2 2-2 15,2-1 1-15,-2 0-1 0,2 0 0 0,-2 4 0 0,2-2 1 16,-2 1-1-16,2 1 0 0,-11 5 0 0,2 1 0 15,-2 2 0-15,0-2 0 0,-11 6 0 0,4-3 0 16,-4 3 0-16,6-3 0 0,-6 3 0 0,0 0 0 16,0 0 0-16,0 0 0 0,0 7 0 0,-7 1 0 15,-4 5 0-15,-6-2 0 0,-26 22 0 0,9-10 0 0,-1-3 0 16,4-6 0-16,13-4 0 0,-8-1 0 0,-2 2 0 16,-2 0 0-16,-25 11 0 0,7-5 0 0,6-1 0 15,6-2 0-15,19-7 0 0,-3 0 1 0,1 3 0 16,-1 0 1-16,4-2-1 0,0 1 2 0,-1-1-1 0,2-1 0 15,15-7 0-15,-8 6 2 0,8-6-2 0,-6 2 0 16,6-2 0-16,-4 0 2 0,4 0-1 0,-3 0 1 16,3 0-1-16,0-1 1 0,0 1-1 0,11-9 0 15,6-8 0-15,0 1 1 0,1 2-2 0,-4 0 0 16,1 1 1-16,2-1-1 0,-3 1-1 0,1 0 1 0,-2 4-1 16,-2-4 2-16,2 3-2 0,1-1 0 0,-14 11 0 15,7-7 1-15,-7 7-1 0,7-9 0 0,-7 9 0 16,5-5 1-16,-5 5-1 0,6-5 0 0,-6 5 0 15,3-3 0-15,-3 3 0 0,4-2 0 0,-4 2 0 16,1 0 2-16,-1 0-1 0,3-4 0 0,-3 4 0 16,-1 1 1-16,1-1-2 0,-10 9 1 0,-25 34 0 15,7-12 1-15,4-4-2 0,2 1 0 0,9-15 0 16,-1 3 1-16,-1 5-1 0,-3-3 0 0,1 1 1 0,2 0-1 16,2-1 0-16,1-1 0 0,7-9 0 0,1-2 0 0,0 1-1 0,1-1 1 0,3-6 0 15,-3 8 0-15,3-8-1 0,-2 5 2 0,2-5-1 16,0 0 0-16,0 0-1 0,0 0 1 0,7-5 0 15,2-3 0-15,5-3-1 0,0-5 1 0,4-7 0 16,-1-1 1-16,0 2-2 0,-3-2 0 0,-4 4 0 16,1-3 1-16,0 3-1 0,-1-2 0 0,0-1 0 15,-2 1 0 1,-1 0-1-16,0 0 1 0,-4 9 0 0,0 1 0 0,1-1-2 16,-4 4 2-16,0 9 0 0,4-7 0 0,-4 7 0 15,1-2 0-15,-1 2 0 0,0 0 0 0,0 0 0 0,0 0 0 16,-4 10 0-16,0 5 0 0,-3 7 0 0,-1 0 0 15,-2 2 0-15,-3-2 0 0,2-1 0 0,-3-3 0 16,6-5 0-16,-1 0 0 0,1 0 0 0,1-1 0 0,-1-3 0 16,2 0 0-16,-2 0 0 0,2 0 0 0,6-9 0 15,-3 4 0-15,3-4 0 0,-3 5 0 0,3-5 0 16,-2 3 0-16,2-3 0 0,-2 4 0 0,2-4 0 16,0 0 2-16,0 0-2 0,0 0 0 0,0 0 0 0,6-9 1 15,2 0-1-15,2-3 0 0,5-4 0 0,-1 1 1 0,-1 1-1 16,1 2 0-16,-4-1 0 0,1 1 1 0,1 3-1 15,1-3 0-15,-2 2 0 0,2 1 1 0,1 0-1 16,0 0 0-16,0 0 0 0,-3 2 1 0,0-2-1 0,0 3 0 16,-11 6 0-16,6-7 1 0,-6 7-1 0,7-2 0 15,-7 2 0 1,1 0 1-16,-1 0-1 0,3-4 0 0,-3 4 0 16,1 0 2-16,-1 0-2 0,0 0 0 0,0 0 0 15,0 0 1-15,0 0-1 0,0 0 0 0,0 0 0 0,-5 1 1 16,-2 2-1-16,0-3 0 0,-7 2 0 0,1 0 1 15,1 0-1-15,-1 1 0 0,9-2 0 0,-4 0 1 0,2-1-1 16,-2 0 0-16,2 0 0 0,2 0 1 0,-2 0-1 16,2 0 0-16,4 0 0 0,-10 0 1 0,10 0-1 15,-4 0 0-15,4 0 0 0,-4 0 1 0,4 0-1 0,-3 0 0 0,3 0 0 16,-3-2 0-16,3 2 0 0,2-5 0 0,6-5 0 16,-1 0 0-16,4 0 0 0,-1-1 0 0,0 3 0 15,0 1 0-15,-2 0 0 0,2 1 0 0,-10 6 0 16,4-5 2-16,-4 5-2 0,5-4 0 0,-5 4 0 15,5-3 0-15,-5 3 0 0,4-1 0 0,-4 1 0 16,1-3 0-16,-1 3 0 0,3-2 0 0,-3 2 0 16,0 0 1-16,0 0-1 0,0 0 0 0,-8 2 0 15,-2 1 1-15,-3-1-1 0,-2 2 0 0,-6 3 0 16,0-1 1-16,-1 2-1 0,2 2 0 0,-8-1 0 16,3 2 1-16,-2 1-1 0,1-1 0 0,2 0 0 0,-2 0 1 15,0 0-1-15,1-1 0 0,11-3 0 0,-1-1 1 16,1 1-1-16,1-1 0 0,13-6 0 15,-5 3 0-15,5-3 0 0,-6 2 0 0,6-2 0 16,-3 1 0-16,3-1 0 0,-1 0 0 0,1 0 0 0,1-1 0 16,-1 1 0-16,12-9 0 0,7-5 0 0,-1 1 0 0,0-3 0 15,-4 3 0-15,0 4 0 0,-2 0 0 0,0-3 0 16,2 2 0-16,-5 2 0 0,0 0 0 0,1 1 0 16,0 0 0-16,-10 7 0 0,8-4 0 0,-8 4 0 15,7-6 0-15,-7 6 0 0,4-3 0 0,-4 3 0 0,3-2 0 16,-3 2 0-16,3-3 0 0,-3 3 0 0,3-1 0 0,-3 1 0 15,1 0 0-15,-1 0 0 0,-1 1 1 0,-9 15 1 32,0 0-1-32,-4 4 1 0,-2 1 0 0,-3 1 0 15,0 0 2-15,-1-3-2 0,1 2 1 0,6-11 1 0,1 2-1 16,0 0 0-16,3 0 2 0,9-12-2 0,-9 7 2 0,9-7-2 16,-8 8 1-16,8-8-1 0,-6 4 0 0,6-4 0 15,-3 1-1-15,3-1 0 0,0 0 0 0,0 0-1 0,0 0 2 16,0 0-2-16,5-8 1 0,2-1-1 0,0-5 0 15,5-7 0-15,1 1 0 0,-2 0-1 0,1 1 0 0,-5 3 0 16,2 1 2-16,-1 0-2 0,-2 0 0 0,-1 0 0 16,2 0 0-16,-1-1 0 0,2 1 0 0,-6 9 0 15,1 3 0-15,-1-4-2 0,1 2 2 0,-3 5 0 16,4-4 0-16,-4 4-1 0,2-4 1 0,-2 4 0 16,0 0 0-16,0 0-1 0,0 0 0 0,-6 9 0 0,-1 2 1 15,-3 4-1-15,-1-1 0 0,-3 6 0 0,-3-1 1 0,2-2-2 16,-2-1 1-16,3-2 0 0,-1 0 1 0,1-2-1 0,-1 1 1 15,3-4 0-15,1 0 0 0,2 0-1 0,-1 0 1 16,10-9 0-16,-10 7 0 0,10-7-1 0,-8 5 1 16,8-5 0-16,-6 3 0 0,6-3 0 0,-4 2 0 15,4-2 0-15,-4 3 0 0,4-3 0 0,-3 0 0 16,3 0 0-16,-6-4 0 0,6 4 0 0,-1-5 0 16,-2-11 0-16,2 1 0 0,2-1-1 0,2 0 1 0,-3 10 0 15,0-2 0 1,0 2-1-16,0-1 1 0,0 7 0 0,0-6 0 15,0 6-1-15,0-9 1 0,0 9 0 0,0-3 0 0,0 3-2 16,0-3 2-16,0 3 0 0,0-1 0 0,0 1-1 16,-4 1 1-16,-5 7 0 0,1 3 0 0,-2 3-1 15,0 3 1-15,0 0 0 0,2-2 0 0,1 1-1 0,0-1 1 0,6-8 0 16,-3-3 0-16,1 1-1 0,0 1 1 0,3-6-1 16,-3 7 1-16,3-7-1 0,-1 5 1 0,1-5 0 15,-4 4 0-15,4-4-1 0,0 1 1 0,0-1 0 16,0 0 0-16,0 0-2 0,0 0 2 0,0 0 0 15,1-8 0-15,2 2 0 0,-2-2 0 0,5-10 0 16,-2 1 0-16,0 2-1 0,-1 0 0 0,-2 2 0 16,1 0 1-16,-2-1-1 0,0 0 0 0,0 2 0 15,1-1 0-15,1 1-2 0,-1-2 1 16,-1 14 0-16,0-8 1 0,0 8-2 0,0-5 1 16,0 5 0-16,0-2 1 0,0 2 0 0,0-2 0 15,0 2-1-15,0 0 1 0,0 0 0 0,0 0 1 16,3 7-1-16,-3 2 1 0,0 3-1 0,-3 3 1 15,0-1-1-15,-1 1 1 0,0-4-1 0,-2 2 1 0,3-9 0 16,2 1 0-16,-3 2 0 0,1-3 0 0,3-4 0 16,-3 6 0-16,3-6 0 0,-3 6 0 0,3-6 0 15,-1 2 0-15,1-2 0 0,0 3 0 0,0-3 0 16,0 4 0-16,0-4 0 0,0 0 0 0,0 0 0 16,0 0 0-16,0 0 0 0,0-4 0 0,0-7 0 15,1 1 0-15,-1-4 0 0,0 1 0 0,0 6 0 16,0 1 0-16,0-3 0 0,0 3 0 0,0 1 0 15,0 0 0-15,0 5 0 0,0-6 0 0,0 6 0 16,0-7 0-16,0 7 0 0,0-5 0 0,0 5 0 16,0-3 0-16,0 3 0 0,0-1 0 0,0 1 0 15,0 0 0-15,0 0 0 0,0 0 0 0,0 0 0 16,-5 3 0-16,1 2 0 0,-2 3 0 0,-4 7 0 0,2 1 0 0,1-3 0 16,1 1 0-16,5-8 0 0,-3 1 0 0,2-1 0 15,1 1 0-15,-1-2 0 0,1 2 0 0,1-4 0 0,-3 3 0 16,3-6 0-16,0 7 0 0,0-7 0 0,0 8 0 15,0-8 0-15,0 2 0 0,0-2 0 0,0 2 0 16,0-2 0-16,0 0 0 0,0 0 0 0,0 0 0 16,0 0 0-16,6-1 0 0,-6 1 0 0,8-9 0 15,2-3 0-15,-2-3 0 0,-2 0 0 0,1 1 0 16,-3 0 0-16,2 1 0 0,-2-2 0 0,2 1 0 0,-6 14 0 0,4-8 0 16,-4 8 0-16,0-6 0 0,0 6 0 0,0-3 0 15,0 3 0-15,0-1 0 0,0 1 0 0,0 0 0 16,0 0 0-16,0 0 0 0,-3 4 0 0,-1 5 0 15,-2 4 0-15,-2 1 0 0,-2 8 0 0,0-1 0 0,0-1-1 16,1-2 1-16,-1 0 0 16,0 1 0-16,0 2-2 0,2 1 2 0,-2-2 0 15,-1 0 0-15,1 0-1 0,0 1 1 0,2-2 0 16,1 2 0-16,0 1 0 0,1 0 0 0,2-4 0 16,-1-2 0-16,-1 2 0 0,1-3 0 0,5-15 0 15,-3 10 0-15,3-10 0 0,-2 6 0 0,2-6 0 16,0 5 0-16,0-5 0 0,0 4 0 0,0-4 0 0,0 0 1 0,0 0-1 15,0 0 2-15,2-8-2 0,2 1 1 0,1-9 0 16,2-1 0-16,3-6 0 0,0 1 1 0,0 1 1 16,0 0 0-16,-2 4-1 0,-2 0 2 0,2 1-2 15,-4 0 1-15,-1 9-1 0,-2 1 2 0,1 1-2 0,-1-2 1 16,-1 7 1-16,3-9-1 0,-3 9-1 0,4-6 2 16,-4 6-2-16,0-3 1 0,0 3-2 0,0-2 2 0,0 2-2 15,0-2 1-15,0 2-1 0,0 4 0 0,-4 16 0 16,-3 0 1-16,0 1-2 0,-1 2 1 0,-1 3-1 0,2 0 1 15,-1-1-1-15,2 0 0 0,-1-4 0 0,2 1 1 16,-1-3-1 0,0 2 0-16,4-11 0 0,-3 3 0 0,4 0 0 15,-3-1 0-15,4-12 0 0,-3 8 0 0,3-8 0 16,-3 7 0-16,3-7 0 0,0 8 1 0,0-8-1 16,0 4 0-16,0-4 0 0,0 3 1 0,0-3-1 15,0 2 1-15,0-2 0 0,2 2 1 0,-2-2-1 0,3-4 0 16,3-12 0-16,0 1 0 0,-2-5-1 0,-1 1 1 15,1-3-1-15,0-2 1 0,2 0-1 0,-2-1 0 16,0 1 0-16,-1 1 1 0,0 2-1 0,-2-3 0 16,2 11 0-16,-1 1 2 0,0-1-2 0,1 4 0 15,-3 9 0-15,3-3 1 0,-3 3-1 0,0-2 0 16,0 2 0-16,4-2 0 0,-4 2 0 0,0 4 0 0,3 18 0 16,-3 6 0-16,-3 0 0 0,-1 3 0 0,1-1 0 15,0 1 0-15,1-3 0 0,0-1 0 0,-2-4 0 16,-2 2 0-16,-1 0 0 0,0-1 0 0,3 4 0 15,-3-3 0-15,4 3-1 0,2-1 1 0,0-2 0 0,-1-1 0 0,-1 1-2 0,-1 0 2 0,0-3 0 16,1 0 0-16,-4 0-1 0,2 0 1 0,3-8-1 16,-2-2 1-16,0 0-1 0,1-1 1 0,3-11 0 15,-3 5 0-15,3-5 0 0,0 4 0 0,0-4 0 16,0 0 0-16,0 0 0 0,0 0 0 0,0 0 0 16,5-9 1-16,0-4-1 0,-1-6 1 0,10-32 0 15,-4 11 1-15,-4 5-1 0,2 1 0 0,-4 15 0 16,0-5 0-16,2-2 0 0,0-4 0 0,-1 6 0 15,2-1 1-15,-1 2-1 0,-1 1 0 0,-2 17 0 16,-1-2 1-16,0 2-2 0,1 1 1 0,-3 4 0 0,3-7 0 16,-3 7-1-16,4-2 2 0,-4 2-1 0,2-3 0 15,-2 3-1-15,2 3 0 0,5 10 0 0,-1 1 1 16,-2 3-1-16,-1 1 0 0,1 6 0 0,-4-1 0 16,2-1 0-16,-1 1 0 0,-1-3 0 0,-1 1 0 0,-1-2-1 15,-2 2 1-15,0-3 0 0,1-1 0 16,0 0-1-16,3 0 1 0,0-11 0 0,0 2 0 0,0-2-1 15,0 1 1-15,0-7-2 0,0 9 2 0,0-9-1 0,0 6 1 16,0-6 0-16,0 6 0 0,0-6 0 0,0 3 0 16,0-3 0-16,0 3 0 0,0-3 0 0,0 1 0 15,0-1 0-15,2 0 0 0,-2 0 0 0,5-4 0 16,8-11 0-16,-2-3 0 0,-3-4 0 0,-1 0 0 16,7-25 0-16,-4 11 1 0,0-1-1 0,-5 2 2 15,0 17-1 1,0-7 0-16,2 1-1 0,0-2 1 0,0 5 0 0,0-2 0 15,0 3 0-15,0 1 0 0,-4 13 1 0,-2 3-1 0,1-4-1 16,-1 4 1-16,-1 3-1 0,3-3 1 0,-3 3-1 16,3-3 0-16,-3 3 0 0,1 3 1 0,-1 2-1 15,-1 4 0-15,-9 40 0 0,0-11 0 0,-1-4 0 16,0-3 0-16,1-1 0 0,-3 1 0 0,4 2 0 0,-1 3 0 16,4-13 0-16,-1 3 0 0,0 1-1 0,0 2 1 15,-4 12 0-15,0-6 0 0,4-5-1 0,-3-1 1 0,6-18-1 16,0 2 1-16,0 3-1 0,-1-3-1 0,4-8 1 15,1 0 1-15,-3 0-1 0,2-1 1 0,1-4-1 16,0 3 1-16,0-3-1 0,0 1 1 0,5-2 0 16,2-7 0-16,5-7 0 0,0-6 0 0,20-43 0 0,-12 19 0 15,-6 2 0 1,-3-1 0-16,2 0 0 0,-2 0 0 0,1-1 0 0,1-1 1 16,1 5-1-16,-3 3 1 0,3 4 0 0,0 1 0 15,-6 15 1-15,2-5-1 0,-1 6 0 0,-4-1 0 16,-5 18 0-16,3-5 0 0,-3 5 0 0,1-4 0 15,-1 4 1-15,5 0-1 0,-5 0-1 0,4 4 1 16,3 28-1-16,-5-1 1 0,-4 5-1 0,-1 6 0 16,-1-7 0-16,-3-1 0 0,0-3 0 0,-4 0 0 0,-1 4 0 15,3 0 0-15,-5 4-1 0,0 0 1 0,0 0 0 16,0-1 0-16,0-1-1 0,1 0 1 0,5-13 0 16,1 4 0-16,-2-4-1 0,4-2 1 0,5-22 0 15,-4 8 0-15,4-8 0 0,0 5 0 0,0-5 0 16,0 0 0-16,0 0 0 0,0 0 0 0,9-19 0 15,0-6 0-15,2-10 0 0,2-4 0 0,0-1 0 16,0 1 1-16,1 0-1 0,-1 0 1 0,1 1-1 16,-2-2 1-16,2 3-1 0,-1-2 1 0,1 10-1 15,2-5 1-15,5 7-1 0,-1 0 1 0,-10 15 0 0,2-2 1 16,-2 1-2-16,1 4 1 0,-11 9 0 0,7-7 0 16,-7 7-1-16,4-1 0 0,-4 1 0 0,7 8 1 15,-4-2-1-15,-1 5 0 0,-4 37 0 0,-8-11 0 16,-1 1 0-16,-3 2 0 0,0-2 0 0,0-3 0 0,0 3 0 15,-2-1 0-15,6-12 0 0,1 3 0 0,0 2-1 16,-2 1 1-16,4-15 0 0,-2 3 0 0,4 0 0 16,-5-4 0-16,7-8 0 0,2-1 0 0,-4 1 0 0,3 0 1 0,2-7 0 15,0 2 0-15,0-2 2 0,0 1 0 0,0-1-1 16,-2-6 2-16,5-4-1 0,3-1 1 0,8-44 0 0,-3 18 0 0,-1 2 1 16,-3 1-1-16,-1 10 1 0,3-1-1 0,3-4 0 15,-2-1-1-15,-1 12 0 0,0 0 1 0,-3 1-3 16,2 1 0-16,-8 16 0 0,5-7 1 0,-5 7-2 15,5-7 1-15,-5 7 0 0,4-1 1 0,-4 1-2 16,2 0 0 0,6 11 0-16,-2 6 0 0,-3 7 0 0,-2 4 0 15,-1 19 0-15,-1-11 0 0,-4-2-2 0,-3-5 2 16,7-13-1-16,-4 5 1 0,5 0-1 0,-2 1 0 0,0 0 0 16,-1 0 1-16,1 0-1 0,-1-1 0 0,1-12 0 15,2-2 0-15,-2 2-1 0,0-3 1 0,2-6 0 16,-1 9 1-16,1-9 0 0,0 5 0 0,0-5 0 15,0 4 0-15,0-4 0 0,0 2 0 0,0-2 0 0,0 0 1 16,0 0-1-16,0-9 1 0,5-36 1 0,4 9-1 16,2 4-1-16,3-2 1 0,-2 3 0 0,-5 0 0 0,2-3 0 15,-1-1 0-15,-4 15 0 0,3-2 2 0,0-1-2 16,3 0 0-16,-8 16 0 0,0 1 1 0,0-4-2 16,-1 4 1-16,-1 6 0 0,0-5 1 0,0 5-2 0,0-4 0 15,0 4 0-15,-7 0 1 0,0 9-1 0,0 3 0 0,-25 36 0 16,13-11 0-16,0-2-1 0,1 0 1 0,13-16-2 15,-7 3 2 1,3 2-2-16,-1 1 1 0,3-4 0 16,0-1 0-16,3-1-3 0,-1-1 1 0,5-18 0 0,-2 9 1 15,2-9-2-15,0 4 1 0,0-4-1 0,0 0 2 0,0 0-1 16,0 0-1-16,14-7 1 0,0-6 0 0,4-11-1 16,6-6 2-16,13-23-1 0,-14 11 0 0,-4 7 0 15,-1 3 0-15,-8 12-1 0,1-5 2 0,3-2-1 0,0 0 1 16,-3 6-1-16,1 0 1 0,-3 3-1 0,0 1 0 15,-9 17 0-15,5-7 1 0,-5 7-2 0,6-7 1 0,-6 7 0 16,3-1 0-16,-3 1 0 0,0 0 1 0,0 0 0 16,0 14-1-16,-4 2 0 0,-2 3 1 0,-18 36-2 15,2-15 2-15,2-5-1 0,2-3 1 0,0-6-1 16,-2 3 1-16,-3 1-1 0,0-3 0 0,11-14 0 0,1 0 1 0,-3 1 1 16,0 0 1-16,9-8 0 0,-2-1 0 0,5 0 0 15,-3-1 0-15,5-4 0 0,-4 4 0 0,4-4 0 0,-3 0 0 16,1-24 0-16,3-1 1 0,7-11-1 0,6-5 1 15,7-12 0-15,0 7 0 0,5 2 0 0,-1 3 0 0,-2 2 1 16,-3 1 0-16,0 0-1 0,-2 2 0 0,4 8 0 31,-2 0 1-31,2 6-2 0,0 1 2 0,-12 18-1 16,0-5 0-16,0 4-1 0,-1 1 0 0,-3 3 0 16,1 2 1-16,-7-2-1 0,6 6 0 0,-1 19 0 15,-5-3 0-15,-5 5 0 0,-4 4 0 0,-5 8 0 16,-1 0 0-16,-5 1 0 0,2 2 0 0,-6-2 0 0,-1 2 0 15,0 2 0-15,-3-1 0 0,0-4 0 0,0-4 0 16,0-2 0-16,0 0 0 0,6-10 0 0,2-1 0 16,2-5 0-16,3-3 0 0,4-6 0 0,-3 1 0 0,-2-2 0 15,0-2 0-15,4-3 0 0,3 1 1 0,-4-2-1 16,3-1 0-16,5 0 0 0,-4-1 0 0,4 0 0 16,-1-1 0-16,-1-3 0 0,0 1 0 0,3-2 0 15,-3-2 0-15,3-2 0 0,1-2 0 0,0 2-1 0,3-5 1 0,0 5 0 0,3 1 0 16,-2-3-1-16,2 3 1 0,-3 9-1 0,3-8 1 15,-3 8-1-15,0-7 1 0,0 7-2 0,0-3 2 0,0 3-1 16,0-1 0-16,0 1 0 0,0-4 1 0,0 4-1 16,0-3 0-16,0 3 0 0,0 0 1 0,0 0-1 15,0 0-1-15,0 0 1 0,0 0 0 0,0 0 0 0,0 3 0 16,7 5 0-16,-3 1 0 0,3 2 0 0,3 0-1 16,-3-2 1-16,0 0 0 0,0-1 0 0,0-2 1 15,0 1-1 1,0-1 1-16,1 1-1 0,1-2 1 0,5 4 0 0,0-1 0 15,-3 0-1-15,1-1 1 0,-6-2 0 0,0-2 0 16,-2 0-1-16,0 1 1 0,-4-4 0 0,5 2 0 0,-5-2 0 16,7 4 0-16,-7-4 0 0,2 3 0 15,-2-3-2-15,3 2 2 0,-3-2 0 0,2 4 0 0,-2-4-1 16,2 0 1-16,-2 0 0 0,0 0 0 0,0 0-1 16,0 0 1-16,0 0 0 0,-3-9 0 0,-3 0-1 0,-2-1 1 15,-7-10 0-15,1 3 0 0,-3 2-1 0,2 0 1 0,1 5 0 16,0-3 0-16,-3 1-1 0,0 1 1 0,5 2 0 15,-2 1 0-15,1 1-1 0,2 2 1 0,4 3 0 32,1-1 0-32,1 2-1 0,-1 1 1 0,6 0 0 0,-4 0 0 15,4 0-1-15,-7 0 1 0,7 0 0 0,-3 0 0 16,3 0-2-16,-3 0 2 0,-2 6-1 0,1 3 1 16,2 0-1-16,-2 4 1 0,4 5-1 0,-3-2 1 0,3 0-1 0,3-1 0 15,-2-1 0-15,2 2 1 0,-3 0-1 0,2-1-1 16,-1-2 1-16,2-1 0 0,1 1-1 0,0 0 1 15,-1-7 0-15,0 1 0 0,1-2-1 0,-3 0 1 16,-1-5 0-16,6 8 0 0,-6-8 0 0,8 8 0 16,-8-8 0-16,9 5 1 0,-9-5-1 0,8 5 1 15,-8-5 0-15,6 3 0 0,-6-3-2 0,5 2 2 0,-5-2 0 16,6 2 0-16,-6-2 0 0,7 0 0 0,-7 0 0 0,5 0 0 0,-5 0 0 16,6 0 0-16,-6 0 0 0,3 0 0 0,-3 0 0 15,4-3 0-15,-4 3 0 0,0 0 0 0,0 0 0 16,0-1 0-16,0 1 0 0,-3-3 0 0,3 3 0 0,-4-6 0 15,-3-2 0-15,-4 0 0 0,1 0 0 0,0-1 0 16,5 4 0-16,-1 0 0 0,2 0 0 0,-3-1 0 16,7 6 0-16,-6-6 0 0,6 6 0 0,-5-5 0 15,5 5 0-15,-5-3 0 0,5 3 0 0,-1-2 0 16,1 2 0 0,-4 0 0-16,4 0 0 0,-3 0 0 0,3 0 0 0,-3 1 0 15,3-1 0-15,-2 6 0 0,2 7 0 0,1-1 0 16,0 1 0-16,2-3 0 0,0 2 0 0,1 0 0 15,0-1 0-15,2 1 0 0,-5-7 0 0,2 0 0 0,0 1 0 0,1-1 0 16,0 0 0-16,0 2 0 0,1-4 0 0,-1 1 0 16,1 1 0-16,1 1 0 0,1-1 0 0,-1-1 0 15,2 0 0-15,-2-2 2 0,2 1-1 0,-2 1 0 0,-1-4 0 16,1 1 0-16,1 0 0 0,-2-1 1 0,4 0 0 16,-4-1 0-16,4 0 0 0,-4-4 1 0,8-2 0 15,-3 1 0-15,-3-1-1 0,0-2 1 0,-7 9-1 16,5-6 1-16,-5 6-1 0,6-10 2 0,-3 5-1 0,-3 1 0 0,0-2 0 15,0-2-1-15,0 0 0 0,0 0 2 0,-3 2-2 16,0-2 0-16,-1-2 0 0,0-1 1 0,-3 2-1 16,0 3 0-16,7 6 0 0,-9-9 2 0,9 9-3 15,-10-7 1-15,5 5-1 0,1-1 1 0,-5 2-2 16,4-2 1 0,-8 2 1-16,2 1-1 0,0 1-1 0,1 2 0 0,0-1 0 15,0 2 1-15,1 0-1 0,-1 1 0 0,4-1 0 16,2 0 0-16,-3 1 0 0,1 1 0 0,1 4 0 15,-2 2 0-15,4-3 0 0,-1 1 0 0,4-3 0 0,0-1 0 16,0 2-1-16,1-2 1 0,8 7 0 0,0-1 0 16,5-3-1-16,2-1 1 0,1 0 0 0,1-4 0 0,0 1 0 15,-1-4 0-15,1 2 0 0,0-1 0 0,0-2 0 16,2 0 0-16,-3 0 0 0,-2 0 0 0,2-2 0 16,-1 0 0-16,-7 1 0 0,-1 0 1 0,1 1-1 0,0-3 0 15,-2 2 0-15,2 0 1 0,-1-1-1 0,0 1 1 0,-3 0-1 16,0-3 1-16,1 1-1 0,-1 1 1 0,-5 2-1 15,7-6 1-15,-7 6-1 0,6-5 1 0,-6 5-1 32,6-9 2-32,-4 3-2 0,-2-2 1 0,-4-10 0 0,-1 1 0 15,-2 0-1-15,0 1 1 0,-2 1 0 0,-3 0 0 16,1 1 0-16,-3 1 1 0,2 4-1 0,-2 1 0 16,0 3 0-16,-1 3 0 0,0-1 0 0,1 3 0 15,0 3 0-15,0 3 1 0,-3 3-1 0,6 0 1 0,-2 3-2 16,3 2 0-16,5 0 0 0,-2 2 1 0,3-3-1 15,1 3 0-15,3-3 0 0,0 1 0 0,1-4-1 16,2 2 1-16,3 0 0 0,-2-2 0 0,3 2-1 0,1-3 1 16,5-1-1-16,1-1 1 0,3 0-1 0,-1-3 1 15,7 1-2-15,-4-5 2 0,4 0 0 0,-4-3 0 16,4 1 0-16,0-2 0 0,-3 0 0 0,2 1 0 16,-2-3 0-16,2 1 0 0,-1-2 0 0,0 1 0 0,-3-3 0 15,-1 2 0-15,0-2 0 0,-3-1 0 0,-3 2 0 16,0-1 2-16,-1 0-2 0,0 0 1 0,-10 9-1 0,8-8 1 0,-8 8 0 15,6-8 0-15,-6 8 0 0,4-6 1 0,-4 6 1 16,0-8-1-16,-4 0 0 0,-2 1 0 0,-4 2 2 16,-2 0-1-16,-8 1 0 0,2 3 1 0,-3 3-2 15,0 2 1-15,0 3 1 0,0-1-1 0,0 3-2 0,0 1 2 16,4-3-1 0,1 2 0-16,0 2-2 0,2-2 1 0,7-5-1 0,0 1 1 15,2 1-1-15,-1-2 0 0,6-4 0 0,-5 8 0 16,5-8 0-16,-5 8 0 0,3-3 0 0,2 2 0 0,2-4-1 15,3 3 1-15,9 7-1 0,-1-2 1 0,6-4-1 16,0-2 0-16,4 0 0 0,0-1 1 0,-2 0-1 0,2-4 1 16,0 1 0-16,1 1 0 0,0-2-2 0,1 0 2 15,-1 0 0-15,1-2 0 0,-1 1 0 0,1-2 0 16,-6 1 0-16,1-2 2 0,0-1-1 0,-2 1 0 16,-11 0 0-16,0 1 1 0,0 3 2 0,0-2-1 0,-7 2 0 15,7-3 2-15,-7 3-1 0,5-2 1 0,-5 2-1 16,4 0 1-16,-4 0-1 0,0-2 1 0,-7-4-1 15,-4-1 2-15,-7 2-2 0,-6 0 1 0,-23-7-1 16,6 4 2-16,12 1-3 0,-3 1 2 0,18 3-2 16,-4 1 2-16,0 2-4 0,-2 2 1 0,-4 1-1 15,2 0 1-15,2 4-2 0,-1-1 0 16,6-1 0-16,0 2 0 0,1 0-1 0,0 3 1 16,2-3 0-16,3 2 0 0,0 2-1 0,2-1 0 0,5-5 0 15,-1 1 0-15,0-1-2 0,2-1 1 0,1 1 0 16,0 0 1-16,1 0-3 0,0 0 1 0,6 6 0 15,-1-2-1-15,4-1 1 0,2-2 0 0,-6-1-1 16,2-2 2-16,-2 1-1 0,2-2-1 0,-2 1 1 0,2-2 0 16,-2 2 0-16,2-3 2 0,-1 1-1 0,0-1 1 0,-3 0-1 15,2 0-1-15,-6 0 1 0,8 0 0 0,-8 0-2 16,10 0 2-16,-10 0 0 0,4 0 0 0,-4 0-2 0,3-1 1 16,-3 1 0-16,3-4 0 0,-3 4 0 0,4-3 1 15,-4 3-2-15,-3-5 2 0,3 5-1 0,-4-6 1 0,-7-1-2 16,1-2 2-16,-2 3-3 0,0 1 2 0,5 3-1 15,2 0 0-15,-1 0 1 0,1 1 1 0,0 1-2 32,-2 0 2-32,2 0-1 0,-1 0 0 0,6 0 0 15,-5 0 1-15,5 0-2 0,-5 0 2 0,5 0 0 0,-4 0 0 16,4 0-1-16,-3 0 1 0,3 0 0 0,-2 0 1 16,2 0-1-16,0 0 0 0,0 0 0 0,1 7 1 0,-1-7-1 15,10 7 0-15,2 2-1 0,-2-1 2 0,1-1-1 16,-1 0 1-16,-3-4-1 0,-3 1 1 0,3-3-1 0,0 2 1 15,0-1 0-15,0 1 0 0,0-3 0 0,0 1 1 0,-7-1 0 16,10 3 0-16,-10-3 0 0,7 0 0 0,-7 0 0 16,7 0 0-16,-7 0 0 0,1 0 0 0,-1 0 0 15,3 0 1-15,-3 0-1 0,0 0 1 0,0 0-1 16,0 0 1-16,0 0 0 0,-3-1 1 0,-5-2-1 16,-2-2 0-16,-1 1-1 0,1-1 1 0,-4 0-1 0,2-1 1 0,-1 1-1 15,2 1 0-15,-3-2 0 0,0-2 1 0,0 3-1 16,0 0 0-16,9 2 0 0,0 0 0 0,-2 2 0 0,2 1 0 15,5 0 0-15,-7-4 0 0,7 4 0 0,-4-2 0 16,4 2 0-16,-5 0 0 0,5 0 0 0,-4 0 0 16,4 0 0-1,-3 0 0-15,3 0 0 0,-2 0 0 0,2 0 0 16,0 0 0-16,0 0 0 0,0 0 0 0,0 0 0 16,2 2 0-16,-2-2 0 0,5 4 0 0,-5-4 0 15,7 1 0-15,-7-1 0 0,4 3 0 0,-4-3 0 16,5 3 1-16,-5-3 0 0,6 2 1 0,-6-2-1 0,6 3 0 0,-6-3 0 15,8 4 0-15,-8-4 0 0,8 1 0 0,-8-1 0 16,9 1 2-16,-4-1-2 0,1 0 1 0,-1 0-1 16,2-1 1-16,-7 1-1 0,7-1 2 0,-7 1-2 0,9-4 1 15,-9 4 0-15,5-3 1 0,-5 3-2 0,5-2 1 16,-5 2-1-16,2-3 1 0,-2 3-1 0,0-3 1 16,0 3-1-16,0-7 1 0,-4 1-1 0,-3 3 0 15,-5-7 0-15,-2 1 2 0,-2 3-3 0,1 2 1 0,2 1 0 16,1 2 0-16,1 0-1 0,-1 1 0 0,7 0 0 15,1 1 1-15,-3 0-1 0,1 2 0 0,0 1 0 16,2-3 0-16,4-1 0 0,-8 8 0 0,8-8 0 16,-7 8 0-16,7-8-1 0,-4 8 1 0,0 1-1 15,5 1 1-15,3 2-1 0,4-1 0 0,6 6-1 16,2-4 2-16,3-1-2 0,4-3 1 0,3 0 0 0,-2-2 0 16,1-2-1-16,0 1 0 0,1-3 0 15,0 1 1-15,-2-4 0 0,1 1 1 0,-3-1 0 16,1 0 0-16,-1 0 0 0,2-1 0 0,0-2 0 15,2 1 1-15,1-2 0 0,-1-2 1 0,-2 1 0 16,0 0 0-16,-2-1 3 0,0-1 2 0,-6 1-1 16,1 0 0-16,-1 1 6 0,1 1-1 0,-4 2 0 0,-1 0 0 15,-1-1 2-15,1 0 0 0,-12 3 1 0,5-3-1 0,-5 3-1 16,7-2 1-16,-7 2-1 0,2 0 2 0,-2 0-3 16,2 0 0-16,-2 0 0 0,0 0 2 0,0 0-4 0,0 0 0 15,-8 0 0-15,-2 0 1 0,-4 0-6 0,-4 0 2 16,-6-2-2-16,1 1 2 0,0 0-4 0,1-2 0 15,8 3 1-15,-1-2 0 0,1 0-2 0,0 1 0 16,8 1 0-16,2 0 0 0,-3 0-1 0,1 0 2 0,6 0-2 31,-8 0 1-31,8 0-1 0,-7 0 0 0,7 0 0 0,-7 0 1 16,7 0-1-16,-3 1 0 0,3-1 0 0,-3 4 0 16,3-4 0-16,0 3 0 0,4 7 0 0,2-1 0 15,1 3 0-15,3-3 0 0,4 3 0 0,0-1 0 0,0 0-1 0,1-2 1 16,2 0-1-16,0-1 1 0,1 0 0 0,0-1 0 15,2 0 0-15,1-2 0 0,-2-1 0 0,3-1 0 16,-6-2 0-16,1 0 0 0,-2-1 0 0,-1-1 0 16,-6 1 0-16,-2-1 1 0,2-1-1 0,-1 1 0 15,0 0 0-15,-4-1 0 0,-3 2 0 0,8-1 0 16,-8 1 0-16,6-4 0 0,-6 4 0 0,4-4 0 0,-1-4 0 16,-3 1 0-16,-6-2 0 0,-1 1 0 0,-4-8 0 15,-6 1 0-15,2 2 0 0,-3 1 0 0,0-2 0 0,0 3 0 0,-1 0 0 16,0 0 0-16,-5 2 0 0,0 0 0 0,-4 3 0 15,2 0 0-15,5 5 0 0,0 1 0 0,1 4 0 16,2 0 0-16,4 1 0 0,2 2 0 0,-1-1-3 0,2 2 2 16,11-8 0-16,-7 6 0 0,7-6-3 0,-4 8-1 15,1-3 1-15,3 2 0 0,3-1 0 0,1 1-1 16,6 10 1-16,4-3 0 0,1-2-2 0,3-2-1 16,5 0 0-16,-4 0 2 0,4-1-1 0,-1-2 0 15,2 1 1-15,-1-1 0 16,1-2 2-16,0 0 0 0,-5-1-1 0,2 1 2 15,-2 0 1-15,0 1 0 0,-1-1 0 0,-1-1-1 0,0 0 1 16,1-1 1-16,-3 0 0 0,2 1 0 0,-3-4 0 16,0 1 0-16,-8-1 0 0,-1 0 0 0,1 0 0 15,1 0 0-15,-7 0 0 0,7 0 0 0,-7 0 0 0,7 0 1 16,-7 0-1-16,1 0 2 0,-1 0-1 0,3 0 0 16,-3 0 0-16,1-1 0 0,-1 1 0 0,-1-4 1 0,-10-6 0 15,-3 1 0-15,-3-3 0 0,-1 0 0 0,0 3 1 16,0-3-1-16,2 3 0 0,-1 2 0 0,6 1 0 15,0 1 1-15,0 0-2 0,1 0 1 0,10 5 0 16,-10-3 1-16,10 3-2 0,-4-2 1 0,4 2-1 0,-7 0 1 16,7 0-2-16,-5 0 1 0,5 0 1 0,-6 0-1 15,6 0-1-15,-4 0 1 0,4 0-1 0,-6 5 1 16,6-5-1-16,-4 5 0 0,1 5 0 0,2 1 0 16,2 0 0-16,2 1 0 15,3 1 0-15,1-1 0 0,2-2-1 0,-2-2 0 0,6 2 0 16,1-1 1-16,1 0-2 0,2-3 2 0,-6-1-1 15,6-1 1-15,-3 0-1 0,0-2 1 0,-10 0 0 16,2 0 0-16,-1-2-1 0,1 0 1 0,-6 0 0 16,8 0 0-16,-8 0 0 0,9 0 0 0,-9 0 0 15,5 0 0-15,-5 0 0 0,6 0 0 0,-6 0 0 16,3 0 0-16,-3 0 0 0,1-4 0 0,-1 4 0 0,-1-5 0 0,1 5 0 16,-9-6 0-16,-9-6 0 0,-1 3 0 0,-1 1 0 0,-1 2 0 15,7 2 0-15,0 2 0 0,0 2 0 0,0 0 0 16,7 2 0-16,-1-1 0 0,-1 0 0 0,2 2 0 0,-5 1 0 15,1 1 0-15,2 0-1 0,-1 0 1 0,10-5-1 16,-7 5 1-16,7-5-1 0,-5 6 1 0,5-6-1 16,-2 4 1-16,2-4-2 0,0 5 2 0,0-5-1 31,2 10 1-31,1-6-1 0,2 1 1 0,5 6 0 0,3-2 0 16,1-3-1-16,0-1 1 0,1 1 0 0,0-3 0 15,-1 1 0-15,0 0 0 0,0 0 0 0,0 0 0 0,3-3 0 16,-3 2 0-16,0-2 0 0,-3 1 0 0,2-2 0 15,-1-2 0-15,-5 2 0 0,2-1 0 0,-1 0 0 16,2-1 0-16,-5 1 0 0,4-2 0 0,-4 1 0 16,4-1 0-16,-4 2 0 0,4-3 1 0,-5 1-1 15,2-2 1-15,-6 5-1 0,8-4 1 0,-8 4-1 0,4-5 2 16,-4 5-1-16,6-2 0 0,-6 2-1 0,4-3 1 16,-4 3 0-16,3-3 0 0,-3 3-1 0,2-2 1 15,-2 2-1-15,0 0 1 0,0 0-1 0,0 0 2 16,0 0-2-16,0-3 1 0,0 3-1 0,-2-2 0 15,2 2 0-15,-3-3 1 0,3 3-1 0,-3-1 0 0,3 1 0 0,-1 0 0 0,1 0 0 0,-4 0 0 16,4 0 0-16,0 0 0 0,0 0 0 0,0 0 0 16,0 0 0-16,0 0 0 0,0 0 0 0,4 1 0 15,11 3 0-15,3 0 0 0,2-2 0 0,1 1 0 16,3-2 0-16,-5-1 0 0,3 0 0 0,-3-1 0 16,0 0 0-16,-1-2 0 15,2 2 0-15,-1-3 0 0,-2 3 0 0,-1-1 1 16,0 1-1-16,-2 0 0 0,-8-2 0 0,0 2 1 15,-6 1 0-15,8 0 0 0,-8 0 0 0,6 0 1 0,-6 0-2 16,5 0 1-16,-5 0 0 0,3 0 0 0,-3 0-1 16,4 0 1-16,-4 0 0 0,0 0 0 0,0 0-1 0,0 0 1 15,-8 1-1-15,-2 2 2 0,-3-3-2 0,-2 2 0 16,-2 2 0-16,0 0 1 0,3 0-1 0,-2 1 0 16,10-4 0-16,1 3 0 0,0-2 0 0,-2-1 0 15,7-1 0-15,-7 3 0 0,7-3 0 0,-5 3 0 16,5-3 0-16,-3 2 0 15,3-2-1-15,-1 2 1 0,1-2 0 16,-3 3 0-16,3-3-2 0,3 3 2 0,4 0 0 0,1 0 0 16,5-2 0-16,0 1 0 0,1-1 0 0,0-1 0 15,0 0 0-15,0-1 0 0,0-1 0 0,0 1 0 16,-2 1 0-16,0-3 0 0,-6 2 0 0,-1 0 2 0,2 0-2 0,-4-1 0 16,-3 2 0-16,7-1 1 0,-7 1-1 0,4-3 0 15,-4 3 0-15,4 0 1 0,-4 0-1 0,3 0 1 16,-3 0-1-16,0 0 1 0,0 0-1 0,0 0 1 15,0 0-1-15,-1 0 1 0,1 0-1 0,-9 0 0 0,-12 3 0 16,1-2 1-16,-1 1-1 0,-2-2 0 0,-8 0 0 16,2-2 0-16,0 1-1 0,-2 1 1 0,16-3 0 15,-2 2 0-15,3 1-1 0,3 0 0 0,11 0 0 16,-10 0 0-16,10 0-1 0,-4 0-1 0,4 0 1 16,-4 0 1-16,4 0-2 0,-3 0 0 0,3 0 1 15,0 0 0-15,0 0 0 0,0 0-1 0,0 0 1 16,10 4 0-16,1-1-2 0,3-2 2 0,9 4 0 0,-3-2 0 0,2 1-1 0,-3-1 1 0,-4 0 0 15,2 1 0-15,-1 0 0 0,1 0 0 0,-1 0 1 32,0-1 0-32,-2 1 0 0,2 0 1 0,-8-2-1 15,-2-1 1-15,2 0 0 0,-2 0 0 0,-1 1 0 16,2-1 0-16,-3 0 0 0,2 1 0 0,-6-2 0 0,4 2 0 16,-4-2 0-16,6 3 0 0,-6-3 0 0,4 0 1 15,-4 0-1-15,1 0 1 0,-1 0 0 0,0 0 0 0,0 0 1 16,0 0-1-16,0 0 0 0,-1-3 1 15,1 3-2-15,-7-4 1 0,-8-5 0 0,-1-2 0 0,2 0-1 16,2 1 1-16,1 2-1 0,2-1 2 0,-1-3-2 16,-1 2 0-16,4 2 0 0,-3 0 1 0,2 2-1 15,0-1 0-15,8 7 0 0,-7-4 1 0,7 4-1 0,-5-1 0 16,5 1 0-16,-7-4 1 0,7 4-1 0,-5 0 0 16,5 0 0-16,-2 0 0 0,2 0 0 0,-4 2 0 15,4-2 0-15,0 7 0 0,0-1-1 0,4 0 1 16,6 7-1-16,0-1 1 0,1-2-3 0,0-1 2 15,1-1-1-15,0 0 1 0,-1-1-1 0,1 1 1 16,-1-1 0-16,1-1-1 0,-2 1 1 0,0-1 0 0,-5-3 0 16,1-1 1-16,1 1-1 0,-3 1 1 0,-4-4-1 15,10 1 1-15,-10-1-1 0,6 3 1 0,-6-3 0 16,5 2 0-16,-5-2 0 0,4 2 0 0,-4-2 0 16,3 0 0-16,-3 0 0 0,2 0 0 0,-2 0 0 15,0 0 1-15,0 0-1 0,-2-2 1 0,-5-4 0 16,0-1 0-16,-1 1 0 0,-2-1 0 0,4 4 1 15,2-3-1-15,-3 1 0 0,2 0 0 0,-5-5 0 16,0-1 1-16,2 0-1 0,2-1 0 0,2 7 1 0,1-1 0 16,0 1-2-16,1 0 1 0,2 5 0 0,-2-9 0 0,-1 4-1 15,2 0 1-15,1-2-1 0,0 1 1 0,0-1-1 16,1 1 2-16,4-14-2 0,-1 3 1 0,4-1-1 16,-2 0 0-16,2 0 0 0,-2 1 1 0,2 0-1 0,-2 0 1 0,-1 2-1 15,2-1 1-15,-4 0-1 0,0 1 0 0,-2 1 0 16,-1-1 1-16,-1 1-1 0,-1 1 0 0,0 4 0 15,0-4 1-15,-2 3-1 0,0-1 0 0,-2 2 0 16,-1 0 1-16,0 0-1 0,-3 1 0 0,-1 0 0 16,0 2 2-16,-3-1-2 0,0 2 0 0,0 1 0 15,0 2 1-15,0 0-1 16,-3 2 0-16,2 2 0 0,1 0 1 0,0 1-1 16,0 1 0-16,2 0 0 0,0 0 0 0,0 1-1 0,1 0 1 15,6-2 0-15,-1-1 0 0,0 2-1 0,0-3-1 16,6-1 1-16,-8 3 0 0,8-3 0 0,-8 3 0 15,8-3 0-15,-6 2 1 0,6-2-1 0,-6 3 1 16,6-3 0-16,-2 4 0 0,2-4 0 0,-2 1 0 16,5 8 0-16,4 0 0 0,7 3 0 0,6-3 0 0,34 16 0 0,-13-12 0 15,-2-2 0-15,-2-4 1 0,-16-6-1 0,3 3 1 0,1 0-1 16,3-3 1-16,23 2-1 0,-11-1 1 16,-2-2-1-16,-5-2 1 0,-20 2 0 0,2-2 1 0,1 1-2 15,-1 0 1-15,-1 1 0 0,0-3 0 0,-1 2 0 16,-2-2 1-16,-11 3 1 0,9-2-1 0,-9 2 0 15,5 0 1-15,-5 0 1 0,2 0-1 0,-2 0 2 0,3 0-1 16,-3 0 1 0,2 0-1-16,-2 0 1 0,-2 0-1 0,-30-16 1 15,-1 3 0-15,-8 1-1 0,-5-3 0 0,-6-1-1 16,3 2 2-16,3 1-2 0,-3 0 2 0,-4 1-1 16,-3 1 1-16,0 0-2 0,-6 1 0 0,10 5 1 15,3-2-1-15,7 7 1 0,0 0-1 0,2 3 0 16,2 1 1-16,6 0-3 0,-2 1 0 0,17-1 0 15,-2 1 1-15,1 3-2 0,2 0 0 0,16-8 0 0,-10 6 1 16,10-6-1-16,-4 4 0 0,4-4 0 0,0 8 0 16,0-8 0-16,4 7 0 0,20 14 0 0,1-10 0 0,10 0 0 0,3 1 0 0,0-6 0 15,1-2 0-15,1-1-1 0,2 0 1 0,4 3 0 16,2-2 0-16,6 4-1 0,-2 0 1 0,3-1 0 16,1 2 0-16,2 2 0 0,1 0 0 0,1-1 0 15,-4-1 0-15,3 1 0 0,-3-1 0 0,-3 0 0 16,-2-4 0-16,-5 1 0 0,2-1 0 0,-2-3 0 15,-4 2 0-15,-3 0 0 0,0 0 0 0,-15-1 0 16,4-1 1-16,-4 1-1 0,-3-1 1 0,-13-2-1 16,2 2 2-16,-2-2-2 0,1 0 1 0,-9 0 0 0,5 0 0 15,-5 0 0-15,3 0 0 0,-3 0 0 0,1 0 1 16,-1 0 0-16,-4-2 0 0,-32-12 0 0,1 4 0 16,-11-6 1-16,-3 1-1 0,4-4 0 0,-1 3 0 15,-1-3 2-15,0 1-1 0,-3-5 0 16,0 1 1-16,-3-3-2 0,0-1 0 0,0 2 1 0,-2 0 0 15,2 1-3-15,-2 1 1 0,4 1 0 0,-1-2 0 16,5 2-1-16,-2 1 0 0,9 0 0 0,0 0 1 16,11 3-1-16,-4-2 0 0,6-2 0 0,0 0 1 15,6-2-1-15,-3 0 0 0,12 10 0 0,-2-6 0 0,4 4 0 0,-3-1 0 16,8 6 0-16,-1-2 0 0,2 0-1 0,1 1 1 16,2 4 0-16,-1 1 0 0,1-1-1 0,1 2 0 15,0 0 0-15,1 0 1 0,-1 5-1 0,3-7 0 0,1-1 0 16,2 2 0-16,2-1-1 0,2 1 1 0,8-4 0 15,-1 2 0-15,0 1-1 0,4 1 1 0,-3 1-2 16,-1-2 2-16,1 3-1 0,0-2 1 0,0-1 0 0,0 0 0 16,1 0-2-16,-1-1 2 0,-3 3 0 15,0-1 0-15,1-1 0 16,-1 2 0-16,-6 1 0 0,0 0 0 0,-2 1-2 16,2 1 2-16,-4-1 0 0,0 2 0 0,2 0-1 15,-3-1-1-15,3 1 1 0,-2 1 1 0,2 0-1 16,0 0 0-16,4 1-1 0,1 2 1 0,0 1-1 0,-2-2 1 15,1 2-1-15,0 0 1 0,-1 1 0 0,-1 1 0 16,2 0-1-16,1-2 2 0,2 0 0 0,0-1 0 16,-7-1 0-16,2 1 0 0,-1-2 0 0,-1 0-1 0,-7-1 1 15,8 4 1-15,-8-4-1 0,7 2 0 0,-7-2 0 0,6 2 1 16,-6-2-1-16,6 3 0 0,-6-3 0 0,2 0-1 16,-2 0 1-16,3 0 0 0,-3 0 0 0,3 0 1 15,-3 0-1-15,4 0 1 0,-4 0-1 0,0 0 1 0,0 0-1 0,0 0 1 16,0 0-1-16,0 0 1 0,0 0-2 0,0 0 2 15,-3-11 0-15,-4-2 0 0,-4-2-1 0,-3-5 1 16,-5-6 0-16,-1 3 0 0,0 4-1 0,2-2 1 16,4 3-1-16,-4-1 1 0,1 3-1 0,1-3 0 15,4 6 0-15,1 0 0 0,-3 3-2 0,5 0 1 16,9 10 0-16,-10-9 0 16,10 9-3-16,-4-7 2 0,4 7-1 0,-5-3 1 15,5 3-1-15,-2-2-1 0,2 2 1 0,-2 0 0 16,2 0 0-16,0 0 0 0,0 0 1 0,-1 0 0 15,1 0-2-15,0 2 2 0,0 4-2 0,1 0 2 0,1 2 0 16,0 0-1-16,0 1 1 0,1-3 1 0,-1-1-2 16,1 2 1-16,3 3-1 0,-1-1 1 0,2 1 0 0,-3-1-1 15,6 1 1-15,-3 0 0 0,2 1 0 0,0-1 1 16,3 2 0-16,0 0 0 0,1-2 1 0,1 2-1 0,1-2 1 16,-1 0 1-16,1 1-1 0,-1-1 1 0,2 0 0 15,2 1 0-15,-3-2 0 0,3 0 0 0,-1 0 0 16,0 0 0-16,0-1 0 0,1 0 0 0,-8-2 0 15,1 1 0-15,-1-1 0 0,1 1 0 0,-11-7 0 0,7 5 1 0,-7-5-1 32,8 5 0-32,-8-5 0 0,9 5 1 0,-9-5-1 15,8 6 2-15,-8-6-2 0,10 2 1 0,-10-2-1 0,5 3 1 16,-5-3 0-16,6 4 0 0,-6-4-1 0,6 1 1 16,-6-1 0-16,7 2 0 0,-7-2-1 0,4 2 2 0,-4-2-1 15,3 0 0-15,-3 0 0 0,2 0 0 0,-2 0 0 16,5 0 0-16,-5 0 0 0,0 0 1 0,0 0-1 15,0 0 0-15,0 0-1 0,0-2 1 0,-6-5 0 16,-1-2 0-16,-3-3-1 0,-2-1 1 0,-5-4 0 16,0 0 0-16,2 0-1 0,-3 3 0 0,8 5 0 15,-4-3 0-15,1 3 0 0,2 1 0 0,4 6 0 16,1-1 0-16,1 1-1 0,-2-1 1 0,7 3-1 16,-7-1 1-16,7 1-2 0,-10-4 0 0,10 4 0 15,-4-3 0-15,4 3 0 0,-7-2 0 0,7 2 0 16,-3 0-1-16,3 0 1 0,-3 0 0 0,3 0 0 0,-1 0 1 15,1 0-2-15,0 1 1 0,4 9 0 16,2 3 1-16,3 0-2 0,4 3 1 0,4 2 0 16,0 0 1-16,1-1-1 0,0-1 0 0,-3-2 1 0,1 2 0 15,-1-2 0-15,-1 1 0 0,0 1 0 0,1-2 0 16,4 0 0-16,-1-2 1 0,-4-1-1 0,1-1 1 16,0-1 0-16,1-1 0 0,-5-2 0 0,2-3 0 0,-2-1 0 0,1 2 0 15,-5-4 0-15,0 0 0 0,0 0 0 0,0 0 0 16,-1 0 0-16,-1 0 1 0,-5 0-1 0,9 0 1 15,-9 0 0-15,5 0 0 0,-5 0 0 0,7 0 0 0,-7 0 0 16,2-4 0-16,-2 4-1 0,3-2 2 0,-1-6-1 16,-2-1 0-16,-2-1-1 0,-3-3 1 0,-3-6-1 15,-2 1 1-15,0 3 0 0,-2-3 1 0,2 5 0 16,0-3 0-16,-2 2-1 0,1-1 0 0,1 4 0 16,-1 2 0-16,-1-2-1 0,0 2 1 0,-2 4-1 15,0 0 2-15,0 4-2 0,-1-2 0 0,1 6 0 0,1-2 1 0,2 4-1 16,-2-2 0-16,8 1 0 0,-2-1 0 0,1 1-1 0,0 0 1 15,6-4 0-15,-8 8 0 0,8-8-2 0,-4 8 2 16,3 3 0-16,2 0 0 0,3 1-1 0,3 1 1 16,6-1-1-16,-1 1 1 0,1 2-1 0,2-4 1 15,2 2-1-15,3-2 1 0,-2 0 0 0,-2 1 0 0,5 1 0 16,2-1 0-16,1-2 0 0,-1-1 0 0,1 0 0 16,1 0 0-16,2-2-1 0,-1-1 1 0,-2 0 0 15,0 0 0-15,0-3-2 0,-2-1 0 0,-4 0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18T08:25:42.34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10697 5811 1482 0,'19'-7'0'0,"-1"1"0"0,-18 6 43 0,1-4-1 0,3-1 1 16,3-6-1-16,10-3 46 0,5-2 1 0,4-4-2 0,2 0 2 0,2-2-22 0,2-5 2 16,2 0-1-16,5-2 1 0,6-5-29 0,2-1 0 15,4-1 1-15,0-2-1 0,4-2-13 0,1-5 0 0,0-3 0 16,5-2 0 0,-4-2-9-16,4-3 0 0,-1-1 0 15,0 0 0-15,0 1-1 0,0 1-1 0,-1-1 1 0,-3 2 0 16,-3 0-2-16,-2 1 0 0,1-1 1 0,-6 4 0 15,0-1-3-15,2 7 2 0,-5 3-1 0,-1 3 1 0,-1 5-3 16,-5 5 1-16,2 5-1 0,-8-1 1 0,-2 6-6 0,-3 1 0 16,-5 5 0-16,-2 1 1 15,-8 7-8-15,-2 0 1 0,-3 0 0 0</inkml:trace>
  <inkml:trace contextRef="#ctx0" brushRef="#br0" timeOffset="355.24">12409 4038 1871 0,'21'0'0'0,"3"2"0"16,-4 4 0-16,-8 0 13 0,-3 3-1 0,2-2 0 0,6-3 1 0,6 1 16 16,7-1 1-16,3 1 0 0,4-1 1 0,0-4-17 0,4 2 1 0,-5-2 0 31,-2 3 0-31,-6 1-15 0,-5-2 1 0,0 1-1 0,-4 4 1 0,-5 0-1 16,-3 1 0-16,-4-1 0 0,-7 6 0 0,-4 5 0 15,-4 4 0-15,-2 5 0 0,-4 0 0 0,-4 6 0 0,-3 3 0 0,-1 0 0 16,-5 3 0-16,-1 7 0 0,-1-2 0 0,-3 3 0 15,1 1 0-15,0-4 0 0,0 3 2 16,6-2-2-16,0-5 1 16,4-2-1-16,0-4 1 0,4-3-1 0</inkml:trace>
  <inkml:trace contextRef="#ctx0" brushRef="#br0" timeOffset="1385.56">13027 4114 1168 0,'-1'0'0'0,"1"0"0"0,0 0 0 16,0 0 13-16,-3 0 1 0,3 0-1 0,-2 0 1 15,2 0 16-15,0-2 0 0,0 2 0 0,0-1 2 16,0 1-14-16,5-6 0 0,-5 6 0 0,9-13 1 0,1-2-15 16,-1-1 2-16,0 1 0 0,1-1-1 0,0 4 0 0,0 1-1 0,-2 0 1 0,0-2-1 0,-1 2 1 31,0-1-1-31,2 2 1 0,-1-2-1 0,1-1 4 0,-1-1 1 15,-1 3-1-15,0 2 1 0,-1 4 6 16,-4 1 1-16,-2 4 0 0,6-3 0 0,-6 3 4 0,6-1 1 0,-6 1 0 0,4 4 1 16,-4-4-2-16,5 4 1 0,-2 2 1 15,1 9-1-15,3 3-3 0,0 4 1 16,-1 3-1-16,-5 1 1 0,1 3-6 0,-2 0 1 0,-2 2-1 16,1 2 2-16,-3-1-3 0,-1 2 2 15,0 0-1-15,-1-1 1 0,1-2-3 0,-1 3 0 16,-1-5 0-16,0-2 2 0,0-1-1 0,0-3 2 0,2 2-1 15,-1-3 0-15,0-4-1 0,2 0 0 0,1-2 0 0,2-3 1 16,1-3-5-16,-3-2-1 0,2-1 1 0,1-6 0 0,0-1-5 0,4 1 1 0,-4-1-1 16,3-1 1-16,-3 1-4 0,3-1 1 0,-1-6-1 15</inkml:trace>
  <inkml:trace contextRef="#ctx0" brushRef="#br0" timeOffset="1607.1">12989 4575 1859 0,'-7'7'0'0,"7"-7"0"0,-7 13 0 0,7-13 7 0,0 2 1 0,0-2-1 16,7 4 1-16,-7-4 7 15,9 16-1-15,-9-16 1 0,19 11 1 0,-2-5-3 0,4-5 2 0,4-1-2 16,0-4 2-16,6-3-11 0,3-4 1 0,2-1-1 0,-4-1 2 15,2 0 0-15,-2-5-1 16,4 2 1 0</inkml:trace>
  <inkml:trace contextRef="#ctx0" brushRef="#br0" timeOffset="3013.73">15429 8215 1796 0,'0'2'0'0,"0"-2"0"0,3 5 0 0,-3-5 46 0,7-5 0 0,-7 5 0 0,15-2 0 16,-15 2 28-16,23 1 1 0,-9 0-1 0,2-2 2 0,7-2-20 15,3 2 1-15,2-6 0 0,2-2 0 16,0-2-25-16,1-2 0 0,0-7 1 0,1 1 0 15,2-6-18-15,1-2 2 0,2-3-1 0,4-6 1 16,4-3-3-16,2-4 1 0,1-4-1 16,-2-5 1-16,1-11-2 0,3-6 1 0,5-8-1 15,4-4 2-15,5-9 1 0,3-6-1 0,0 0 1 16,3-3 1-16,1-1-4 0,3 2 2 0,0 2-2 16,0 2 2-16,0 5-2 0,2 2 1 0,-2 10-1 0,-3 2 2 15,-2 9-2-15,-2 6 1 0,-6 5-1 0,-2 2 2 16,-4 9-6-16,-4 1 1 0,-3 6 0 15,-5 0 0-15,-5 5-5 0,-3 2 0 0,1 1 1 0,-1 5 0 16,-3 0-4-16,-1 2 1 0,-3 0 1 0,-3 0-1 0,-3 1-3 16,-1 2 0-16,-1-2 0 15,-2 3 1-15,0 2-1 0,0 3 0 0,-1 2 0 0,-3 0 0 0,-1 0-1 0,-2 3 0 16,-1 3 0-16</inkml:trace>
  <inkml:trace contextRef="#ctx0" brushRef="#br0" timeOffset="3450.7">17620 5590 1947 0,'2'3'0'0,"-2"-3"0"15,5 4 0-15,-5-4 13 0,6 0 2 0,-6 0-2 16,17 0 2-16,0 0 13 0,5 1 1 0,3 0 0 0,0-2 0 0,3-3-11 0,1-2 0 16,1-1 0-16,-2-2 0 0,0 2-9 15,-2-2 0-15,-2 0 0 0,-2 3 1 0,-1-1-4 0,-1 0 0 16,-2-1 1-1,0 1 0-15,0 2-2 0,-2 0 1 0,1 1 0 16,-1 3-1-16,1 5 3 0,-2-2 0 0,-1 6 0 16,-1 4 1-16,-3 1-1 0,-2 2 1 0,-1 6 0 15,-1 4 0-15,-3 2 1 0,-2 4 0 0,-1 3 0 16,-3 1 0-16,-2 1 0 0,-2 3 0 0,-5 3 0 0,-2-1 0 16,-4 2-2-16,-3 1 1 0,-2 4 0 0,-3 0 0 15,0 4-1-15,-3 0 1 0,1-1 0 0,0-5 0 0,1 0-2 16,2-6-1-16,3-6 1 0,1-7 0 0,4-5-6 0,3-6 1 15,4-10-1-15</inkml:trace>
  <inkml:trace contextRef="#ctx0" brushRef="#br0" timeOffset="4219.62">18583 5102 1394 0,'2'0'0'0,"-2"0"0"0,4 0 0 0,-4 0 46 0,3 0 0 0,-3 0 0 0,4 5 2 15,-4-5-2-15,10 0 0 0,-10 0 0 0,8 0 0 0,-8 0-24 16,7-2 2-16,-7 2-2 16,6-3 2-16,-6 3-17 0,5-4 2 0,-5 4 0 0,4-6 0 15,-4 6-4-15,6-7-1 0,-6 7 1 16,7-15 0-16,0 3 3 0,0-2 0 0,0-1 0 0,1 4 1 16,2-5 6-16,1 1 0 0,2 0 0 0,-1 2 1 15,2 3-1-15,2 0 1 0,1 2 0 16,-1-1 1-16,1 4-2 0,0 1 1 0,1 1 0 15,-1 2 1-15,0 1-4 0,-1 1 0 0,1 4 1 0,-2 2 1 0,-3-3-2 16,-3 2 0-16,-2 6 1 0,-1-1-1 0,-5 5 0 0,-1 2 0 16,-1 4 1-16,-2 0-1 0,-2 6-2 0,-5 0 2 15,-3 3-1-15,-2 3 0 16,-3 6-3-16,-3 1 1 0,0-1 1 0,-2 0-1 16,2 0 0-16,0 2 0 0,2-2 0 0,4-1 1 0,2-3 4 15,5 2 0-15,8-3 1 0,7-1 0 16,11-3 2-16,7-3 0 0,10-4 0 0,4-7 1 15,10-6 1-15,7-3 0 0,4-4 0 0,3-8 2 16,5-4-4-16,5-3 0 0,1-6 0 0</inkml:trace>
  <inkml:trace contextRef="#ctx0" brushRef="#br0" timeOffset="10240.42">17750 7682 1117 0,'-1'0'0'15,"1"0"0"-15,0 3 0 0,0-3 33 0,1 4 0 0,-1-4 0 16,3 1 1-16,-3-1 17 0,2 1 1 0,-2-1-1 0,0 0 1 0,0 0-15 15,0 7 1-15,0-7-1 0,1 13 1 0,-1-13-7 16,6 27-1-16,-5-10 0 0,0 6 2 16,1 2-11-16,-1 2 0 0,1 5 1 0,-2-1 0 0,-2 0-6 15,1 0 1-15,-1 3 0 16,0 1-1-16,-3 1 1 0,0 4 0 0,1-2 0 0,-1-2 0 16,3 2-4-16,0-2 2 0,2-1-2 15,0-1 2-15,-1-1 1 0,1-1 0 0,1-1 0 16,1-4 1-16,-2-1 1 0,-2-2 1 0,4-4-1 0,0-1 1 15,3-5-1-15,-1-2 1 0,-3-5-1 16,1 0 1-16,-2-7-1 0,1 5 1 0,-1-5 0 0,0 0 0 16,0 0-5-16,0-5 0 0,0-3 0 15</inkml:trace>
  <inkml:trace contextRef="#ctx0" brushRef="#br0" timeOffset="10631.92">17644 7815 1407 0,'3'-5'0'16,"-3"5"0"-16,11-12 0 0,-11 12 37 0,10-13 0 16,-10 13 0-16,21-16 1 0,-4 2 14 0,4 0 0 0,0 2 0 0,0-2 1 15,0 1-30-15,-1 1 2 0,1 2 0 0,-1 1-1 16,-2 2-8-16,-1 1 0 0,1-1-1 15,0 5 2-15,-1-1-7 0,0 6 1 0,-2-2-1 0,1 3 1 16,-2 1-3-16,-1 0 0 0,0 2-1 16,-2 2 2-16,0 1-2 0,-1 1 0 0,-1 2 0 15,-2-4 0-15,-2 0-1 0,-2 1 1 0,0 2-2 16,-2 1 2-16,1 2-1 0,-2 3-1 0,-2-3 1 0,-1-1 0 0,-2 0 1 16,-2-1 2-16,-2 2-1 0,1 0 1 15,-5 2-2-15,-1-1 1 0,-1-2 0 16,-2 1 0-16,-2 1-5 0,-4-3 0 0,0 1 1 0,-1-1 0 0,0-1 1 0,0-2 0 15,1-1 0 1,-1 1 0-16,2-4 1 0,-1-2 1 0,2 1-1 16,3-2 1-16,1-2-1 0,2-1 0 0,4-1 0 15,1-2 1-15,3 0-3 0,3 0 2 0,4 3 0 16,0-9-1-16,1 3-3 0,3 2 1 0,3-3-1 0</inkml:trace>
  <inkml:trace contextRef="#ctx0" brushRef="#br0" timeOffset="11033.67">18393 8089 1620 0,'2'2'0'16,"-2"-2"0"-16,2 3 0 0,-2-3 17 0,0 8 1 16,0-8 0-16,2 5 0 0,-2-5 11 0,5 5 0 0,-5-5 0 0,3 10 1 0,-3-10-12 0,3 16 2 15,-3-16-1-15,1 22 0 0,-1-5-11 0,0 2-1 0,0 1 1 31,-1-2 1-31,-2 0 0 0,-1 0 0 0,0 1 0 0,0 0 0 0,1-3 1 16,3-1 1-16,-2 1 1 0,1-2-1 0,0-1 3 16,-2 0 1-16,1 0 0 0,2-1-1 15,0-2 5-15,-1-2 2 0,1-2-2 0,3-1 1 16,-3-5 1-16,5 8 0 0,-5-8 1 0,9 8-1 16,-9-8-3-16,5 5 1 0,-5-5 0 0</inkml:trace>
  <inkml:trace contextRef="#ctx0" brushRef="#br0" timeOffset="11487">19012 7995 1407 0,'2'-2'0'0,"-2"2"0"0,1-3 0 16,-1 3 43-16,0 1 2 0,0-1-1 0,0 2 1 0,0-2-7 16,6-2 0-16,-6 2 0 0,11 0 2 0,-11 0-14 0,11 0-1 15,-11 0 1-15,20 0 0 0,-5 0-14 0,3 0 2 0,-1 0-1 16,-2 0 1-16,1 0 0 0,0 0 1 0,3 0 0 16,0 0 0-16,2-1 1 0,0-2 0 0,-4 2-1 31,0-3 1-31,-1 2 5 0,0-1 1 0,1 0-1 0,1 1 1 0,1 1-1 15,2 1 0-15,-1 1 0 0,-3 0 1 0,-2 0-4 0,-1 2 1 0,-2 1-1 16,-2 1 1 0,-4-2-15-16,-3-1 2 0,-3-2-2 0</inkml:trace>
  <inkml:trace contextRef="#ctx0" brushRef="#br0" timeOffset="11650.34">18996 8198 1871 0,'8'2'0'0,"-8"-2"0"0,21 2 0 0,-21-2 19 0,19-6 2 0,-19 6-2 0,27-2 1 15,-7 0 15-15,3 2 1 0,2 2-1 0,-1 0 1 16,-1-2-12-16,-2 2 0 0,-1-2-1 0,0-2 2 0,1 0-16 0,0-2 1 16,0-1 0-16</inkml:trace>
  <inkml:trace contextRef="#ctx0" brushRef="#br0" timeOffset="12148.53">20264 7602 1482 0,'0'1'0'0,"0"-1"0"0,0 9 0 0,0-9 36 16,0 17 0-16,0-3 0 0,0 2 0 0,0 5 13 15,2 0 1-15,1 2 0 0,-2 3 0 0,-1 4-16 0,0 1 0 0,-1 1-1 16,-1 1 2-16,1-2-20 0,-2 1 0 0,2 1 0 0,1-1 1 16,0 1-4-16,0-1 0 15,0 2 1-15,-2 0 0 0,2-3 3 0,0 1 1 16,-1-1-2-16,1-1 2 0,0-1-1 0,0-2 0 0,0-1-1 0,0-3 1 15,1-1 5-15,1-3 1 0,-2 0-1 0,-2-1 2 0,2 0-1 0,0-1 0 16,2-2 1 0,-1-6-1-16,0-3 1 0,1-3-1 0,-2-3 1 0,3 1 0 0,-3-1-4 15,5-4 0-15,-1-8 0 16,3-3 2-16,2-7-11 0,1-7 0 0,-2-1 0 16</inkml:trace>
  <inkml:trace contextRef="#ctx0" brushRef="#br0" timeOffset="12506.22">20147 7630 1847 0,'4'-2'0'0,"-4"2"0"0,17-4 0 0,-17 4 36 0,24-3-1 0,-8 2 1 16,4-2 1-16,2 0 13 0,4-3 0 0,0 0 0 0,-1 3 0 15,0 3-23-15,1 0 0 0,-1 0 0 0,0 0 1 16,-3 0-15-16,1 3 1 0,0 1-1 0,1 1 2 0,1 1-4 16,2-2 0-16,-3 4 1 15,-3 3-1-15,-3-2-1 0,-2 4 0 0,0 0 0 0,-2 1 1 0,-3-2-1 16,-1 3 1 0,-2 2-1-16,-1 0 0 0,-3-2-1 0,-1 2 1 0,-3 1-1 0,-1-3 1 0,-1-1-2 15,0 0 0-15,-4 2 0 0,-2-3 0 0,-4 2-2 16,-2 4 1-16,-2-6-2 15,-4-2 2-15,-2-2-1 0,-3 0-1 16,-1-1 1-16,1 0 0 0,2-4-4 0,0-1 1 0,1-2 1 0,-1-1-1 16,2-1-2-16,1 1 1 0,3-3-1 0,1 0 2 0,5 2-3 15,1-3 0-15,3 3 0 0</inkml:trace>
  <inkml:trace contextRef="#ctx0" brushRef="#br0" timeOffset="13186.48">21005 8234 1243 0,'-3'0'0'0,"3"0"0"0,-4-3 0 16,4 3 23-16,-4-3 1 0,4 3 0 0,-6-3-1 16,6 3 19-16,-5 0-1 0,5 0 1 15,-6 0 0-15,6 0-10 0,-6 0 0 0,6 0 1 16,-6-1-1-16,6 1-10 0,-9-3-1 0,9 3 0 15,-8-5 2-15,8 5-11 0,-9-8 1 0,9 8-1 0,-2-10 1 16,2 10-3-16,0-11 2 0,0 11-1 0,5-11 0 16,-5 11-2-16,16-15 0 0,-16 15 0 0,27-14 0 15,-7 8 4-15,2-2 1 0,-1 3-1 0,0 2 1 16,-1-1 8-16,-1 4 2 0,1 0-1 0,-2 0 1 0,0 0 3 16,1 1 1-16,-1 3 0 0,-2 1 0 0,-2 2 0 15,0 2 1-15,-1-2-1 0,-3 2 2 0,-6 0-10 0,-4 0 1 16,-3-1 0-16,0 3 1 0,-2 2-7 0,-2 2 2 15,-3-1-1-15,-3 0 1 0,-1 2-6 0,-4 1 1 0,0-2 1 16,1-1-1-16,2 1-2 16,1-5 1-16,3 2-1 0,1-1 2 0,2-3 2 15,1 3 1-15,4-2-1 0,4-2 2 0,6-1-1 16,3-2-1-16,7-1 1 0,7 1 1 0,9 0 3 0,8 0 0 16,2-1 0-16,6-2 1 0,5-1-3 0,5-1 1 15,3-3 0-15,0 1 0 0,4 1-7 0,1-2 1 0,2 1 1 16</inkml:trace>
  <inkml:trace contextRef="#ctx0" brushRef="#br0" timeOffset="16172.03">16058 10042 1117 0,'-1'-3'0'0,"1"3"0"0,-2-1 0 0,2 1 63 0,-1 3 1 0,1-3 0 16,-3-2 0-16,3 2 7 0,0-3 0 0,0 3 1 15,1-19 0-15,5 2-10 0,1-3 1 0,0-2 0 16,3-2-1-16,1-2-40 0,3-2-1 0,0-3 0 0,-1-2 2 15,-1-2-4-15,1-1 0 0,1 1 0 0,0-3 0 0,0 3-4 16,0 3-1-16,1-1 1 16,2-2-1-16,1-1-1 0,1 1-1 0,0 0 0 0,-1 0 1 15,0 2-3-15,-1 1 1 0,4 2 0 16,4 0 1-16,3 1-3 0,3-3 0 0,-4 3-1 16,1 4 3-16,-2 1-2 0,-3 2 0 0,2 3 0 0,2 0 0 0,1 4 1 15,1 2 1-15,1 3 0 16,-2-1 0-16,1 2 2 0,0 1 0 0,1 3 1 15,-1-1-1-15,-2 3-1 0,1-1 1 0,-2 4-1 0,1 1 0 16,-1 2 1-16,1 1 0 0,-2 2 0 0,-1 1 0 0,-3 1-3 16,0 1 0-16,-3-1 0 15,-4 1 2-15,-5 1-5 0,-2 0 2 0,-2 2 0 16,-4 2 0-16,-2 3-3 0,-2 3 1 0,-1 0-1 0,-2-3 1 0,-1 1-4 0,-3 1 2 16,-1-1-1-16,-3-3 1 15,-3 2-3-15,-1-2 2 0,-1 0-1 16,-2-1 0-16,-2 2 0 0,1 0 0 0,-2-2 0 0,-1-1 1 15,-1-2-2-15,-2 1 1 0,1 0 1 0,-1-4-1 0,0-1 0 16,-1 0 1-16,-1-3-1 0,1 1 0 16,0-2 0-16,-1-1 0 0,4 2-1 0,2-4 2 15,5 0-2-15,0 0 1 0,1 0 1 0,1 0-1 0,2-3-1 0,1 2 1 0,3 0-1 16,1 0 0-16,5-2-2 0,0 0 1 16,5 3-1-16,-4-2 1 0,4 2-1 15,0 0 0-15,0 0 0 0</inkml:trace>
  <inkml:trace contextRef="#ctx0" brushRef="#br0" timeOffset="16457.33">17177 9614 2048 0,'-2'1'0'0,"2"-1"0"16,-2-3 0-16,2 3 17 0,7-7 1 0,-7 7 0 0,4-4 0 0,-4 4 24 15,2 4-1-15,-2-4 1 0,0 3 1 16,0-3-22-16,4 6 0 0,-4-6 0 0,4 4 1 15,-4-4-18-15,3 2 1 0,-3-2-1 0</inkml:trace>
  <inkml:trace contextRef="#ctx0" brushRef="#br0" timeOffset="17537.96">17878 9326 1444 0,'-2'-2'0'0,"2"2"0"16,0-1 0-16,0 1 36 0,0 0 1 0,0 0-1 15,0-4 1-15,0 4 21 0,0-6 0 0,0 6 1 16,0-11-1-16,0 11-27 0,-1-10 1 0,1 10-1 0,-4-13 2 0,4 13-25 0,-7-16 1 16,7 16 0-16,-12-14 0 0,12 14-6 0,-15-16 2 0,15 16-2 15,-21-14 1-15,21 14 0 0,-26-6-1 0,26 6 0 16,-27 5 2-16,12-3-3 0,-2 5 0 0,0 2 1 16,-1 1-1-16,0 2-1 15,0 0 0-15,-1 2 0 0,3 2 2 16,-1 0-2-16,1 3 0 0,2-1 0 0,2-1 0 0,2 1-1 15,2 1 0-15,1 2 0 0,3-5 1 16,2-3-1-16,4-2 0 0,0-2 0 0,1-2 1 0,-3-7 0 16,7 2 1-16,0-2-1 0,2 0 0 0,2 0 0 15,1 0 1-15,2-2 0 0,-1-3 1 0,1-3-2 0,0-2 1 16,0-2-1-16,-2 0 1 0,4 3 1 0,-1-3-1 0,-1 1 0 16,-1-1 1-16,-2 0 0 0,-1 1 0 15,1-1-1-15,1-1 2 0,1-1-2 16,-1-1 1-16,1 4 1 0,-2 2-1 0,0 1 2 15,1 3 0-15,-3 1 0 0,0 0 0 0,-9 4 5 16,7-1 0-16,-7 1 1 0,5 0 0 0,-5 0 2 0,6 0 1 16,-6 0-1-16,8 9 1 0,-3-3-1 0,-1 5 2 0,-1 3-1 0,-2 1 1 15,0 5-3-15,-1 2 2 16,0 3-1-16,-1-1 1 0,-2 1-3 0,0 0 1 16,-1-2-1-16,-1 2 2 0,-1-1-3 0,0 1 1 15,1-2-1-15,-2-1 1 0,0-1-1 0,0-1 1 0,-2 0-1 16,1 1 0-16,-3-1-1 0,-2 0 1 0,2 0-1 15,0-1 1-15,0 1-2 0,0-1 1 0,1-1-1 16,0-2 1-16,0 0 0 0,-1-7 1 0,0 0-1 16,0-1 1-16,1-3-1 0,0-1 0 0,0-4 0 0,2-2 1 15,2-2-2-15,1 1-1 0,1-5 1 0,-2-4 1 0,0-5-1 16,1-4 1-16,1-1-1 0,2-1 1 0,4 0-7 16,0-1 2-16,0 4-1 0</inkml:trace>
  <inkml:trace contextRef="#ctx0" brushRef="#br0" timeOffset="17864.78">18133 9550 2060 0,'2'-1'0'15,"-2"1"0"-15,-2-7 0 0,2 7 21 0,-3-5 0 0,3 5 1 0,0 0 0 0,0 0 29 16,0 0 0-16,0 0 0 0,0 0 0 0,0 0-39 0,0 0-1 0,0 0 0 16</inkml:trace>
  <inkml:trace contextRef="#ctx0" brushRef="#br0" timeOffset="18939.66">18498 8844 1269 0,'1'1'0'0,"-1"-1"0"0,2 2 0 0,-2-2 46 0,0 0 0 0,0 0 0 15,0 0 0-15,0 0 8 0,0 0-1 0,0 0 1 16,0 0 0-16,0 0-24 0,0 5 1 0,0-5-1 16,4 10 2-16,-4-10-21 0,6 12 1 0,-6-12 0 0,4 25 1 15,-3-11-6-15,1 0-1 0,-1 2 1 16,-1 2 1-16,-1 1-4 0,-1 2 2 0,1 4 0 0,-1-3-1 15,0 5-1-15,-1 2 0 0,-1 0-1 16,-2 1 2-16,0 0-2 0,-1 1 1 0,2 0-1 16,1-2 0-16,-1 0 3 0,3-1 0 0,0 1-1 0,1-1 1 0,-1 2 3 0,1 1 1 15,-2-4 0 1,0-2 0-16,-1-1 2 0,1-2 2 0,-1-2-2 16,0 1 2-16,0-3-1 0,0-1 1 0,1-1-1 0,2-1 2 0,2 0-3 0,0-4 0 0,1 0 1 31,-1-2 0-31,-1-9 1 0,3 4 0 0,-3-4 1 0,1 5-1 15,-1-5 1-15,0 2 1 0,0-2-1 16,0 4 1-16,0-4 0 0,0 2 1 0,0-2-2 0,6-2 2 16,-1 2 0-16,0-2 0 0,-5 2 0 0,9-12 1 0,0 2 1 15,1-5 0-15,-1 1 0 0,0 0 1 16,-2 1-3-16,0-3 1 0,1 1-1 0,1-3 1 0,0-3-8 0,3-1 1 16,0-2-1-16,-1 4 1 15,0-3-4-15,2 0 1 0,0 4 0 0,-2-1 0 0,0 5-4 0,0 0 2 0,2 5-1 16,-1 1 1-16,-1 1-3 0,1 2 2 0,-1 2-2 15,-1 2 2-15,-3 5-2 16,-2 0 0-16,-1 2 1 0,1 3 0 0,0 2-2 16,1 2 2-16,-2 3-1 0,-1 3 1 0,-2 4-2 0,1 2 0 0,-1-2 0 0,0-1 2 15,2-2-3-15,0 1 1 16,0-2-1-16,0-1 1 0,1-2 0 16,0-1-1-16,0 1 0 0,-1-2 1 0,0 0-1 15,1 0 0-15,1-2 0 0,0 0 0 0,-1-2 1 0,0-3-1 16,0 0 0-16,2-3 1 0,1 1-2 0,1-2 0 15,1-1 0-15</inkml:trace>
  <inkml:trace contextRef="#ctx0" brushRef="#br0" timeOffset="19368.27">19350 9398 2048 0,'2'-1'0'0,"-2"1"0"0,5 4 0 0,-5-4 5 0,3 4 1 0,-3-4-1 0,3 1 1 16,-3-1 14-16,7 0 1 0,-7 0 1 16,17 0-1-16,-17 0-3 0,28 4 1 0,-11-1 0 0,1-3 0 15,1-2-10-15,2 0 1 0,2-1-1 0,-2 0 1 16,-1 1 4-16,1-2 1 0,0 0-1 0,-1 0 1 0,-2 0 0 15,-2 0 1-15,0 2 0 0,1-2 1 0,-2 3-9 16,1-1-1-16,-4 1 1 0,0 0 1 0,-4-1-7 16,-4 1 2-1,-4 1-1-15</inkml:trace>
  <inkml:trace contextRef="#ctx0" brushRef="#br0" timeOffset="19533.83">19346 9605 1922 0,'3'1'0'0,"-3"-1"0"0,8 1 0 15,-8-1 13-15,7-1 1 0,-7 1-1 0,27-1 1 0,0 1 19 16,5-4 2-16,3 1-1 0,1-1 1 0,3-1 2 16,4-3 1-16,1 0-1 0</inkml:trace>
  <inkml:trace contextRef="#ctx0" brushRef="#br0" timeOffset="20531.98">20313 9926 1695 0,'-1'0'0'0,"1"0"0"0,-3-6 0 0,3 6 46 0,-3-8 1 0,3 8 0 16,-2-10 1-16,2 10 44 0,1-11 1 15,-1 11 0-15,4-20 0 16,-3 4-46-16,1-1 0 0,1-2 0 0,-1-3 2 15,3-3-29-15,0-2 0 0,2 0 0 0,0 1 2 16,-1-2-12-16,-1 0 1 0,2-1 0 0,2-1 0 16,-1-1-4-16,1-1 0 0,-1 2 0 0,2-4 0 15,1 3-2-15,1-4-1 0,1 1 1 0,2 0 0 0,2 2 1 16,1 1 1-16,2 0-2 0,0 2 2 0,-1-1 1 0,1 4 1 16,-1 2 0-16,1-1 0 0,-2 4 1 0,-1 2 0 15,1 3 0-15,3 1 1 0,0-1 1 16,0 3 0-16,1 3 0 0,2 1 1 0,1 1-2 0,0 1 0 15,-2 2 0-15,-1 1 1 16,0 2-3-16,-1 0 1 0,0 2-1 0,-1 0 1 0,-2 4-1 16,-1 0 0-16,-2 3 0 0,-1-1 1 0,-1 1-2 15,-2 0-1-15,-1 2 1 0,-2 2 0 0,-1-1-4 16,-1 1 0-16,-2 0 1 0,0 2-1 0,-1 3-2 0,-1 1 1 16,0 0-1-16,-2-2 1 0,-3 2-2 0,0 0 0 0,-1 0 0 0,-3-2 2 15,-3 2-3-15,-2 0 1 0,-2-1 0 0,-2-2 0 16,-2 0-1-16,-1-1 1 0,-2-1-1 0,-3 0 1 15,-3-1-1-15,-3-2 0 16,-2 2 0-16,1-2 1 0,0-1-1 0,0-1 0 16,-1 1 0-16,0 0 2 0,-2 0-2 0,1-2 0 0,2 1 0 15,5-2 0-15,2-1 0 0,3-4 0 0,1 0 0 0,4 0 0 0,2-3 0 16,2 2 0-16,4-2 0 16,2 1 0-16,6 2 0 0,0-8 0 0,0 8 0 15</inkml:trace>
  <inkml:trace contextRef="#ctx0" brushRef="#br0" timeOffset="20794.81">21155 9536 2538 0,'-5'1'0'16,"5"-1"0"-16,-5 3 0 0,5-3 20 0,0-4 0 0,0 4 0 16,5 0 1-16,-5 0 19 0,5 0 2 0,-5 0-1 15</inkml:trace>
  <inkml:trace contextRef="#ctx0" brushRef="#br0" timeOffset="22355.7">21793 9315 791 0,'-1'-1'0'16,"1"1"0"-16,3 1 0 0,-3-1 31 0,2 1 2 0,-2-1-2 15,3 0 2-15,-3 0 6 0,0-1 0 0,0 1 0 16,0 0 2-16,0 0-8 0,0-2 1 0,0 2 0 31,0-3 1-31,0 3-15 0,4-3 1 0,-4 3 0 0,5-2 1 16,-5 2-9-16,0-3 1 0,0 3-1 0,0-4 1 0,0 4-2 0,-3-6 1 0,3 6 0 15,-3-5 0 1,3 5 12-16,-3-4 1 0,3 4 0 0,-5-8-1 0,5 8 10 16,-7-8 0-16,7 8 0 0,-14-8 1 0,14 8 0 0,-26-10 1 15,12 6-2-15,1 3 3 0,-3-1-1 0,-1 2 0 16,-1 0 0-16,0 2 1 0,-2 2-16 15,1 2 1-15,-2 2-1 0,-1 0 2 0,-1 5-9 0,1 0 1 16,1 2 0-16,1 1 0 0,2-1-9 0,0 1 1 16,1 0 0-16,2-1 1 0,2-1-2 0,2-1 1 0,1 2-2 15,2-1 2-15,2 0-2 0,2-3 1 16,0-1-2-16,1-2 2 0,3-2 0 0,0-1 1 0,0-5-1 16,0 4 1-16,0-4 0 0,0 6 0 15,0-6 0-15,0 1 1 0,0-1-1 0,4 2 1 0,-4-2-2 0,6-1 2 0,-6 1-2 16,10-2 1-16,-2-4 0 0,3-4 0 0,3-3 0 0,2-4-1 15,-1-1 1-15,0-2 0 16,2 0 0-16,1-2 0 0,2 2 0 0,-2-2 1 0,0 1-3 0,0 1 2 0,1 3-1 31,-1 1 1-31,0 4 2 0,-1 2 1 0,-1 1 0 16,0 3 1-16,-5 3 1 0,-3 0 1 0,-1 3-1 16,-1 3 0-16,-6-3 2 0,6 4 1 0,-6-4 0 0,4 8-1 15,-3-1 3-15,1 2 0 0,-1 4 0 0,0 3 1 16,1 5-1-16,-1 2 0 0,-1 1 0 15,-1 0 1-15,-2 5-2 0,0 1 0 0,0 3 0 0,-1-4-1 0,0 2-2 0,0 1 0 16,0 1 1-16,-1-2 0 16,1 0-5-16,0 0 1 0,-2 1 0 0,1 0 0 15,-2 0-2-15,-2 1 0 0,-2-2 0 0,-1-5 0 0,-1-1-2 0,-2-2 1 16,-2-4 0-16,0 2 0 0,-1-3-3 0,-2-1 2 0,2-1 0 0,0-3-1 16,1-1 1-16,2-3 0 15,0-3 0-15,-1-1 1 0,2-3-1 0,2-2 2 16,1-3-1-16,1 0 1 0,1-1-2 15,2-1 0-15,2-4-1 0,1-2 1 0,-1-8-1 16,1-1 0-16,3-2 0 0,1-2 1 0,3 2-7 0,1-1 1 0,1 1 0 16</inkml:trace>
  <inkml:trace contextRef="#ctx0" brushRef="#br0" timeOffset="22610.9">22157 9489 2550 0,'0'0'0'0,"0"0"0"0,-2 4 0 0,2-4 8 16,0 4 0-16,0-4 0 0,0 5 1 0,0-5 3 15,4 4 0-15,-4-4 1 0,6 5-1 16,-6-5 7-16,7 9 0 0,-7-9 0 0,7 7 2 16,-7-7-18-16,3 5 1 0,-3-5 0 0</inkml:trace>
  <inkml:trace contextRef="#ctx0" brushRef="#br0" timeOffset="23288.02">22484 8780 1545 0,'2'-1'0'0,"-2"1"0"0,9 1 0 0,-9-1 58 0,5 4 0 0,-5-4 1 16,7 0 0-16,-7 0 3 0,11 0 0 0,-11 0-1 15,9 0 2-15,-9 0-29 0,4 0 0 0,-4 0-1 16,3 7 2-16,-3-7-25 15,3 9 0-15,-3-9 0 0,5 19 0 16,-3 0-6-16,-1 1 0 0,0 2 0 0,-1-1 0 16,0-1-2-16,-1-1 1 0,-2 2-1 0,0 3 1 0,-1 1-2 0,-1 1 2 0,-1 1-2 15,0 3 1 1,2 3 1-16,0 0 1 0,-2 2-1 0,0 1 2 0,-1-1 1 16,-2 3 2-16,-1 3 0 0,1-1 0 15,-1 0 2-15,0 0 0 0,0-2 0 0,0 1 0 16,2 0 3-16,-2-4 0 0,2 0 1 0,1 0-1 0,0-1-3 15,0 1 0-15,0-3 0 0,0-2 0 0,0-4-1 16,-1-3 2-16,-1-2-2 0,1-5 1 0,1-2-3 16,1-2 1-16,2-4 0 0,0-2 1 0,4-6 0 0,-4 5 0 15,4-5 0-15,-3 4 0 0,3-4 2 0,0 0 1 0,0 0-1 0,0-4 1 0,0 4 0 32,5-11 1-32,4-4-1 0,1-4 0 0,4-10 2 0,2-4 1 15,3-1-1-15,0-3 1 0,3 4-2 0,1 0 2 0,1 0-1 16,-2-1 1-16,2 4 1 0,-1 1-1 15,0 6 1-15,-2 2 0 0,-2 4-2 0,-2 4 2 0,0 6-1 16,0 1 0-16,1 5-2 0,1 2 0 0,-3 8 1 0,-6 2-1 16,-5 6-1-16,-3 5 2 0,-4 2-1 15,-1 8 1-15,-1 0-2 0,-1 6 2 0,-2-1-2 16,-2 2 1-16,-2 0-2 0,0 1 0 0,0 1-1 16,1-6 1-16,1-4-2 0,2-1 0 0,2-3 0 0</inkml:trace>
  <inkml:trace contextRef="#ctx0" brushRef="#br0" timeOffset="24636.06">16781 9828 187 0,'0'-3'0'0,"0"3"0"16,0-2 0-16,0 2 45 0,0-6 0 0,0 6 0 0,1-10-1 15,-1 10 89-15,10-15-1 0,-10 15 1 0,7-11-1 16,-7 11-45-16,3-4 0 0,-3 4 1 0,2-2-1 0,-2 2-7 16,0-2-1-16,0 2 1 0,0 0 1 0,0 0-37 0,2 0-1 15,-2 0 1-15,9 15 1 0,-3 3-7 0,0 3 0 16,-4 1 1-16,0 0-1 0,-1 1-7 0,-1 2 2 15,0-1-2-15,0 2 2 0,0 2-9 16,0-1 1-16,0-1 0 0,0-2 1 0,-1-3-6 0,-1-1 0 16,4-2 0-16,-1-3 0 0,2-3-7 0,0-2 0 0,0-2 0 0,-1-3 0 0,-2-5-3 31,7 4 0-31,-1-2 0 0</inkml:trace>
  <inkml:trace contextRef="#ctx0" brushRef="#br0" timeOffset="25449.42">19050 9772 1431 0,'-1'-1'0'0,"1"1"0"0,-2 1 0 0,2-1 43 0,3 1 1 0,-3-1-2 0,0 0 2 15,0 0-1-15,0 0 0 0,0 0-1 16,0 0 2 0,0 0-6-16,0 0 0 0,0 0 0 0,0 4 1 0,0-4-18 15,4 9 0-15,-4-9 1 0,6 20-1 0,-3-7-5 16,-2 4 0-16,0 1 0 0,-1 3 1 0,-1 3-2 16,-2 3-1-16,0-2 1 0,-1 2 0 0,-3 2-3 0,0 0 0 15,2-2-1-15,0 0 2 0,3-1 2 16,0-1 1-16,2-2 0 0,2-1 0 0,0-4-2 0,1-1 1 0,3-3-2 0</inkml:trace>
  <inkml:trace contextRef="#ctx0" brushRef="#br0" timeOffset="26182.8">20614 10099 1721 0,'-3'-1'0'0,"3"1"0"15,-6-3 0-15,6 3 43 0,-2-2-1 0,2 2 1 16,-3-3 1-16,3 3 4 0,1-1 0 0,-1 1 0 0,6-2 1 0,-6 2-25 16,7-2 1-16,-7 2 0 0,19-8-1 0,-5 0-18 0,3-1 1 15,-2 0-2 1,-2 0 2-16,0 1-6 0,-2 3 0 0,0 1 0 0,0 2 2 15,2-2-3-15,2 2 0 0,0 1 0 0,-1-2 1 0,2 1-1 0,-1-2 0 16,-1 1 0-16,2 3 0 0,-1 0 0 16,2 0 1-16,-2 3-1 0,-2 0 1 0,-4 2-1 15,-2 0 1-15,-2 0 0 0,-3 2 0 0,0-2 1 0,-1 3 0 16,1-1 0-16,-2 1 0 16,-2 1-1-16,1 2 2 0,-3 0-1 0,-2 2 0 15,-1 3 2-15,-1 1-1 0,-4-2 0 0,-2-2 2 16,-2 0 0-16,-2 2 1 0,1-4 0 0,3 1 0 0,3-2 2 0,1 1 0 15,1 0 0-15,1 0 0 0,0-2 4 0,-1-1 0 16,4-2 1-16,0 1 0 0,4-2 7 0,1-3 2 16,0-2-1-16,4 6 0 15,-4-6 2-15,11 7-1 0,-1-3 1 0,4-4 0 0,4 0-1 16,2 0-1-16,2-2 0 0,2-1 2 0,3 0-6 0,-1 0-1 0,-1-1 1 16,0 0 1-16,-1 0-6 15,0 0 1-15,1 1-1 0,2 2 2 0,-1 0-8 16,-1-2 2-16,2 2 0 0</inkml:trace>
  <inkml:trace contextRef="#ctx0" brushRef="#br0" timeOffset="26951.51">22954 10038 1897 0,'3'-1'0'0,"-3"1"0"16,11-3 0-16,-11 3 9 0,12-2 0 0,-12 2 0 0,8-3 1 15,-8 3 13-15,6-3-1 0,-6 3 0 16,2-2 1-16,-2 2-6 0,3-4 1 0,-3 4-1 15,6-5 1-15,-6 5-13 0,3-5 2 0,-3 5-2 16,5-10 2-16,-5 10-2 0,3-9-1 0,-3 9 1 16,6-11-1-16,-6 11 0 0,5-12 0 0,-5 12-1 0,10-13 2 15,-10 13-2-15,14-9 1 0,-14 9-1 0,12-9 0 0,-12 9 0 16,12-5-1-16,-12 5 0 0,9-4 0 0,-9 4-2 0,7-4 0 0,-7 4 0 16,5-3 1-1,-5 3-1-15,2 0 0 0,-2 0 0 0,3 0 0 0,-3 0-1 16,3 5 1-16,-3-5 0 0,-1 10 0 0,1-10-1 0,-12 23 0 0,3-7 0 15,-3 0 0-15,-2 3-1 0,-2 0 0 16,0 0 1-16,2 1 0 16,2-1-1-16,1 1 1 0,1-2 0 0,1 0 0 0,2-3-1 15,0 0 2-15,2 1 0 0,3-1 0 16,4 0 0-16,-1-4 2 0,5 0-1 0,4-1 0 16,5 0 3-16,3-1 1 0,6-1-1 0,2-1 1 0,5-3 8 15,3-2 2-15,2 0-2 0,0-2 2 0,-2-2 13 16,1 0 0-16,1-4 0 0,2 4 0 0,1 1 8 0,0-2 0 0,-1 0 0 0</inkml:trace>
  <inkml:trace contextRef="#ctx0" brushRef="#br0" timeOffset="37968.86">13865 6287 653 0,'5'0'0'15,"-5"0"0"-15,1-2 0 0,-1 2 37 0,-1-2 1 0,1 2-1 16,1-2 1-16,-1 2-2 0,6 0 0 0,-6 0 0 15,7 0 0-15,-7 0 4 0,8 0 2 0,-8 0-2 16,11 0 1-16,-11 0 0 0,11 0-1 0,-11 0 1 0,12 0-1 0,-12 0-20 16,9 2 2-16,-9-2-2 0,13 8 1 0,-13-8 0 15,21 5 1-15,-21-5-1 0,22 7 0 0,-22-7-3 0,28 9 0 0,-12-7 0 16,-2 0 0-16,-2-1 6 0,1-1 0 16,-1-1 1-1,-1-1 0-15,2 0-5 0,0-1 0 0,-1 1 0 16,-5 0 1-16,0 0-8 0,0 0 1 0,0 1-1 0,-4 0 1 15,-3 1-8-15,4 0 2 0,-4 0-1 16,3 0 1-16,-3 0-5 0,4 0 0 0,-4 0 1 0</inkml:trace>
  <inkml:trace contextRef="#ctx0" brushRef="#br0" timeOffset="38388.37">14127 6278 1306 0,'1'3'0'0,"-1"-3"0"0,2 0 0 0,-2 0 13 0,0 0 2 0,0 0-2 0,0 6 2 16,0 3 6-16,-2 0 2 0,1 7-2 0,-2-1 1 15,0 4-6-15,-5-1 0 0,2 1 0 0,2-1-1 0,0 2-10 16,-2 1-1-16,2-6 1 15,3 1 0-15,1-1 1 0,0 1 0 0,-2-3-1 0,1 3 1 16,-1 2 4-16,1 0 0 0,-2 0 0 0,0-2 1 0,-1 0 5 16,-1 1 0-16,1 0-1 0,1-1 2 15,1-1 2-15,1 1 1 0,-2 0 0 0,0 0 0 0,1 0 4 0,-1 0 2 0,0-1-1 16,0 2 1 0,0-3-7-16,-2 4 0 0,1-2 0 0,-1-3 1 0,3 0 0 0,-1-1 1 15,0-1-1-15,0 2 1 0,2-4-5 0,-1 0 0 16,2 1-1-1,-2-4 2-15,2 1-3 0,0-4-1 0,-2 3 0 0,2-2 1 16,0-4-4-16,0 7 1 0,0-7-1 0,0 7 2 0,0-7-6 16,0 2 1-16,0-2 0 0,0 4 0 15,0-4-4-15,-1 0 1 0,1 0 0 0,0 0 0 16,0 0-2-16,0 0 1 0,0 0-1 0,0 0 1 16,0 0-3-16,0 0 1 0,0 0 1 0</inkml:trace>
  <inkml:trace contextRef="#ctx0" brushRef="#br0" timeOffset="38657.1">13814 7010 1482 0,'3'1'0'15,"-3"-1"0"-15,4 4 0 0,-4-4 21 0,3 3 2 0,-3-3-2 0,5 2 1 0,-5-2 11 0,6 3 1 16,-6-3-1-16,21 3 1 0,-2 1-13 15,5-3 1-15,3 4-1 0,-2-2 1 16,3-3-16-16,0 0 0 0,2-3-1 0,1-2 2 0,3 0 0 16,2-1 1-16,0 0-2 0,1-1 2 0,0 5 0 15,1-2 0-15,-3 1 0 0,0 1 1 0,-3-1 2 0,-1 1 0 16,-2-2 0-16</inkml:trace>
  <inkml:trace contextRef="#ctx0" brushRef="#br0" timeOffset="39950.39">13177 6163 175 0,'1'-2'0'0,"-1"2"0"16,3-1 0-16,-3 1 28 0,4-7 1 0,-4 7 0 0,1-2 0 0,-1 2 58 15,3 0 0-15,-3 0-1 0,0 0 2 16,0 0-24-16,0 0 1 0,0 0-1 0,0 0 1 16,0 0-10-16,0 0 1 0,0 0 0 0,6 13 0 0,-6-13-25 0,9 23-1 0,-6-9 0 15,0 3 2-15,0-4-8 0,-3 0 1 0,1 2 0 16,1 0 0-16,-1-2-5 0,0 1 1 0,1 1 0 0,-1 0 1 0,2 3-2 15,0 1 1-15,-2-1 1 0,1-3-1 0,-2 1 0 16,-2-1 0-16,2 4 1 0,0-2-1 0,-1 3 3 0,1 1-1 16,-3 1 1-16,2-2-1 15,-2 2 2-15,0 1 0 16,0-1-1-16,2-4 2 0,-3 0-2 0,-1-1 1 0,1-1-1 16,3-2 1-16,-2-3-2 0,2-2 1 0,-2-2 0 0,2-1-1 15,1-6-4-15,0 5 1 16,0-5 0-16,-3 2 0 0,3-2-3 0,-2 2-1 0,2-2 1 0,0 0 1 15,0 0-4-15,-1-2 0 0,1 2 1 16,0-2-1-16,0 2-3 0,0-3 0 16,0 3 0-16,0-6 0 0,0-1-2 0,0 1 0 0,4-3 0 0,0-4 0 15,2 1-2-15,-2-4 1 0,6 2 0 0,-3-1-1 0,3-1-1 0,2-1 0 16,1 0-1 0,-6 2 1-16,0-1-3 0,0 1 2 0,1-1-1 15,1 3 1-15,-2 0-3 0,1 1 0 0,0 3 0 0,1 3 1 0,-2 1-3 0,0 3 1 16,-7 2 0-16,4 0 0 0,-4 0-1 15,3 0 0-15,-3 0 0 16,7 4 0-16,-6 3 0 0,2 0 0 0,0 4 0 0,-1 2 0 16,3 2 0-16,-4 4 0 0,2-3 0 15,-2-1 0-15,2-1 0 0,0-2 0 0,0 1 0 0,-3-2 0 16,1 0 0-16,-1-2 0 0,-1 0 0 0,1-3 0 0,0 3 0 16,-5-2 0-16,3 2 0 0,-1-4 0 0,0 2 0 0,2-1 0 0,-2 1 0 15,1-5 0-15,2-2-1 0,0 8 1 0,0-8 0 16,0 5 0-16,0-5-1 15,0 3 1-15,0-3-1 0</inkml:trace>
  <inkml:trace contextRef="#ctx0" brushRef="#br0" timeOffset="42222.96">13579 6571 12 0,'0'0'0'0,"0"0"0"0,1 0 0 16,-1 0 104-16,10 3 1 0,-10-3-1 0,3 4 0 0,-3-4-55 0,1 0 0 15,-1 0 0-15,0 0 1 0,0 0-50 0,0 0 0 0,0 0 0 16,0 0 0-16,0 0-31 0,0 0 2 0,0 0-1 16,0 0 1-16,0 0-4 0,0 0 1 0,0 0-1 15,0 0 1-15,0 0 7 0,0 0 0 0,0 0 0 0,0 0 2 16,0 0 7 0,0 0 2-16,0 0-1 0,0 0 0 0,0 0 6 15,0 0 0-15,0 0 1 0,0 0-1 0,0 0 6 0,0 0 1 16,0 0 0-16,2-3 0 0,-2 3 6 0,5-2 2 0,-5 2-1 15,3-2 1-15,-3 2 23 0,6-4 1 16,-6 4 1-16,5-3-1 0,-5 3 25 0,6-6 0 16,-6 6 0-16,6-5 0 0,-6 5-3 0,5-6 0 0,-5 6 0 15,7-9 1-15,-7 9-13 0,13-7 2 0,-13 7-2 0,11-8 1 16,-11 8-5-16,12-4 0 0,-12 4 0 16,16-3 0-16,-16 3-7 0,14-3 0 0,-14 3 1 0,11 3-1 0,-11-3-11 15,10 3 1-15,-10-3 0 0,10 7 0 16,-10-7-6-16,13 14 1 0,-13-14-1 0,10 13 1 0,-10-13-2 0,9 14 2 15,-9-14-2-15,7 16 1 0,-7-16-1 16,2 14-1-16,-2-14 0 16,2 15 0-16,-2-15-1 0,-6 13 1 0,6-13-1 15,-10 15 1-15,10-15-1 0,-15 16 0 0,15-16 0 0,-17 20 0 16,17-20-1-16,-15 20 1 0,15-20-1 16,-18 18 1-16,18-18-1 0,-10 16 0 0,10-16 0 15,-7 11 1-15,7-11 8 0,-4 4 2 0,4-4-1 0,0 3 0 16,0-3 5-16,-3 2 1 0,3-2 0 0,1 4-1 15,-1-4 1-15,6 3 0 0,-6-3-1 0,21-3 1 0,-1-2-5 16,6 0 2-16,3 0-1 0,2-4 0 0,3 2-3 0,2-2 0 16,0-1 0-16</inkml:trace>
  <inkml:trace contextRef="#ctx0" brushRef="#br0" timeOffset="44077.52">9465 4111 740 0,'3'1'0'0,"-3"-1"0"0,0 2 0 0,0-2 2 16,-4-2 1-16,4 2-1 0,-2 0 1 0,2 0 26 15,0 0 2-15,0 0-2 0,0 0 1 16,0 0 11-16,2 5 0 0,-2-5 1 0,9 3-1 16,-9-3 1-16,17 3-1 0,-17-3 1 0,20 3 0 15,-20-3-17-15,28-3 0 0,-14 3-1 0,0-2 1 0,0 1-10 16,-1-1 0-16,1 1 1 0,5-4 0 16,-3-2 16-16,3 1 2 0,-3-1 0 0,0 1-1 0,0 3 3 15,-2-2 1-15,0 4-1 0,-2-2 1 16,-4 3-6-16,-2 0 0 0,-6 0-1 0,5 0 2 0,-5 0-14 0,3 0 1 0,-3 0 0 15</inkml:trace>
  <inkml:trace contextRef="#ctx0" brushRef="#br0" timeOffset="44828.02">9519 4177 1218 0,'-1'2'0'0,"1"-2"0"0,-4 0 0 0,4 0 17 0,-3 0 1 0,3 0 0 15,-1 0 0-15,1 0 25 0,-5 0 0 0,5 0 0 16,0 0 1-16,0 0-22 0,0 0 1 0,0 0-1 16,0 0 2-16,0 0-14 0,6 0 0 0,-6 0 0 15,8 0 1-15,-8 0-6 0,12 9 0 0,-12-9 1 16,11 7-1-16,-11-7 0 0,15 12 1 0,-15-12-2 16,13 9 2-16,-13-9-1 0,7 10 1 0,-7-10-1 0,4 18 1 0,-4-18 1 0,3 25 1 15,-2-10 0 1,0 1-1-16,-1 2 1 0,0 0 0 15,0 2 0-15,0-1 1 0,0 5-1 0,0 0 1 0,0 1 0 0,0 4 0 0,0-2-3 16,0 4 2-16,-1-3 0 16,0 0 0-16,-2 0-1 0,2 2-1 0,-4-4 1 0,1 1 1 0,0 1 1 15,3 0 0-15,-2-1 0 16,1 2 1-16,1 2-1 0,0 3 0 0,-1 0 0 16,1-3 1-16,-3 0-2 0,-1-3 1 0,1 2-1 0,3 1 1 15,1 3-4-15,0 0 2 0,-3 1 0 0,2 1 0 16,1-2-2-16,0 0 1 0,0 3-1 0,0-1 2 15,0 0 1-15,1-1 0 0,2 1 0 0,-2-2 1 0,1 4 0 0,-1-3 1 16,0 1 0-16,1 0 0 16,1-4 1-16,1-1 0 0,1 2 1 0,0 2-1 15,-1 2 2-15,-3-1 1 0,2-1-1 0,0-1 1 0,0-3-1 16,1 0 1-16,-3 0-1 0,0 1 2 16,1-1-1-16,-2 0 2 0,0 1-1 0,0 2 0 0,0 1 0 15,0-1 0-15,-2 0-1 0,1-2 2 0,0-1-3 16,1-1 2-16,-3-3-1 0,2 2 1 0,-2-1-4 0,1 2 1 15,0-4-1-15,0 0 1 0,2-2-2 0,-1-1 0 16,1-1 0-16,-3 0 2 0,2 0-5 16,-2 0 2-16,0-1 0 0,0 0 0 0,2-2-1 0,-3-1 1 0,1-1 0 0,0 0 0 0,2-1-2 15,-1-1 1-15,1 1 0 16,1-3-1-16,-3 0-2 0,3 1-1 16,0-4 1-16,-1 2 1 0,-2 0-2 0,0 1 1 15,2-2-1-15,-1 4 0 0,1 2 0 0,1-2 0 0,-3 1 1 16,3-1-1-16,3-3 0 0,-3 1-1 0,0 0 0 15,0-1 1-15,-3 1-2 0,2-2 1 0,1 2 1 16,0-2-1-16,0 0-2 0,0 1 2 0,0 0-1 16,-3 1 0-16,0-4-1 0,0 0 0 0,2 0 0 15,-3 0 2-15,4 1-2 0,-3-3 1 0,1-1-1 0,1 1 1 16,1-2-1-16,0-2 1 0,0-3-1 0,0 6 0 0,0-6-1 16,0 1 1-16,0-1 0 0,0 3 0 0,0-3-1 0,0 5 1 15,0-5 0-15,0 3 1 16,0-3-2-16,0 4 1 0,0-4-1 15,0 1 1-15,0-1-1 0,0 3 1 0,0-3-1 16,0 0 1-16,0 0-1 0,0-2 0 0,0 2 0 0</inkml:trace>
  <inkml:trace contextRef="#ctx0" brushRef="#br0" timeOffset="45098.78">9280 7224 1130 0,'-4'0'0'0,"4"0"0"0,-3 0 0 0,3 0 31 0,0-2 0 16,0 2 1-16,13-4 0 0,1 1 7 0,4-1-1 0,2-1 0 16,2 0 1-16,6-2 5 0,0 0 0 0,4 1-1 0,-1 0 2 15,4 1 17-15,-2-2 1 0,0 1 0 0,-4 1 0 16,-1 1-33-16,-2 0 0 0,-2 1 0 15,0-2 2-15,-2 1-4 0,-2 0 0 16,-1 2 0-16,0-4 0 0,-1 5-20 0,-2 1 0 0,-3-3 0 0</inkml:trace>
  <inkml:trace contextRef="#ctx0" brushRef="#br0" timeOffset="45956.2">8805 4496 1419 0,'2'3'0'0,"-2"-3"0"0,1 2 0 0,-1-2 10 16,0-2 0-16,0 2 0 0,0 2 0 0,0-2 6 16,0 5 0-16,0-5 0 0,3 24 0 0,-2-3 1 0,2 3 0 15,-2 1 0-15,2 2 0 0,-3 2-12 0,0 2 2 16,0 0-1-16,-3 3 0 0,2-3 0 0,-3 3 1 0,-2-1-2 16,2 0 2-1,1 1 0-15,2-1 1 0,-2 1 0 0,0-4-1 16,-5-2 1-16,0 4 0 0,2-6 0 0,0 1 0 0,2-3 5 15,4 0 1-15,-3-2-1 0,2-5 1 0,2-2 7 16,2 0 1-16,-3-6 1 0,0 0-1 0,0-3 5 16,-3-3 0-16,3-3 0 0,3 4 0 0,-3-4-3 15,4 0 0-15,-4 0 0 0,14-13 1 0,-4 1-4 0,4-1 1 16,1-5 0-16,2-4 0 0,-1-5-5 16,2-5 0-16,-3 1 0 0,2 1-1 0,1 5-8 0,2 0 0 15,-2 3 0-15,0 1 0 0,-3 0-1 16,4 4 0-16,-5 2 0 0,-1-1 1 0,1 7-1 0,-4 0 0 0,3 3-1 0,-3-1 2 0,-1 4-2 15,0 3 0 1,1 0 1-16,-6 3 0 0,1 4-4 0,-3-1 1 16,1 6-1-16,1 5 2 0,-4 5-3 0,1 5 0 15,1-2 0-15,-2-1 1 0,-2 1-2 0,1-3 1 0,-2 0-1 16,2 1 1-16,1-4-1 0,-5 0 0 0,5-3 1 0,0-1-1 0,0 1-1 16,-2-5 1-16,2-3 0 0,0 0 0 0,0-8-1 0,0 7 0 15,0-7 0 1,0 0 1-16,0 0-1 0,0 0 0 0,0 0 0 15,0 0 0-15,0 0-1 0,0-4 1 0,0 4 0 16</inkml:trace>
  <inkml:trace contextRef="#ctx0" brushRef="#br0" timeOffset="46094.48">9334 4957 1608 0,'0'5'0'0,"0"-5"0"0,-2 13 0 0,2-13 12 15,0 16 1-15,0-16 0 0,4 24 0 0,-2-6 3 0,2 4 1 16,-4 3-2-16</inkml:trace>
  <inkml:trace contextRef="#ctx0" brushRef="#br0" timeOffset="48838.98">17211 10008 2072 0,'0'-4'0'0,"0"4"0"0,3-6 0 16,-3 6 59-16,1-4 0 0,-1 4-1 0,10-21 2 15,3 2 23-15,2-3 1 0,4-7 0 0,7-3 0 0,6-9-38 0,5-5 2 16,3-2-2-16,0-3 1 0,3-3-33 0,2-5 2 16,3-2-1-16,3-1 0 0,2-3-4 0,3 1 1 0,-5 5-1 0,-4 0 0 15,-3 3-5-15,-3-1-1 16,-3 9 1-16,-1 3 0 0,-5 6-5 15,-4 3 0-15,1 4 0 0,0 1 1 0,-2 7-3 0,-2 5 1 0,0 1-1 0</inkml:trace>
  <inkml:trace contextRef="#ctx0" brushRef="#br0" timeOffset="49825.92">21097 10374 1909 0,'3'-5'0'15,"-3"5"0"-15,8-12 0 0,-8 12 53 0,5-13 1 0,-5 13 0 0,9-24 0 16,0 6 23-16,-1-4 2 0,2-6-2 0,3 0 2 0,2-10-40 16,0-1 1-16,2-4 1 15,4-2-1-15,1-3-26 0,5-3-1 0,2-1 1 16,2-2 0-16,3-3-4 0,2-6 0 0,4 1 1 0,2 0-1 0,3 2-1 16,1 0 0-16,0 5 0 15,-2 0 0-15,-1 2-4 0,0 1 2 0,1 4 0 0,-2 0-1 16,-1 1 0-16,0 2 0 0,-6 3-1 0,-3 3 2 0,-3 2-3 15,-5 2 1-15,0 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1:31:38.7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8057.71875"/>
      <inkml:brushProperty name="anchorY" value="-10881.66406"/>
      <inkml:brushProperty name="scaleFactor" value="0.5"/>
    </inkml:brush>
  </inkml:definitions>
  <inkml:trace contextRef="#ctx0" brushRef="#br0">1 7 96 0 0,'0'0'0'0'0,"0"-1"0"0"0,0 1 0 0 0,0-2 0 0 0,1 0 0 0 0,-1 0-111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18T08:27:02.37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14486 5659 1407 0,'3'3'0'0,"-3"-3"0"0,1 9 0 0,-1-9 21 16,-3 4 0-16,3-4 1 0,-1 9-1 0,1-9 37 16,4 11 2-16,-4-11-2 0,4 22 2 0,1-9-20 0,-4 5 0 0,2 1 1 15,0-1-1-15,-2 4-7 16,0 0-1-16,1 3 1 0,-2 1 1 0,-2 6-16 16,0-1-1-16,-1 6 1 0,-1 0 2 0,-2 5-7 15,0 1 2-15,4-1-1 0,-5 0 1 0,2-1-2 0,3 1 1 0,-1-3-1 16,0-1 1-16,0-5 1 0,0 0 1 0,1-2 0 0,-1-1 1 15,1-2 2-15,2 2 1 16,2-5 0-16,1-1 0 0,-2-1 3 16,2-5 0-16,-3-1 0 0,-2-3 0 0,1-4-1 0,0-2-1 15,-2-2 0-15,1-4 2 0,2-2-6 0,0 1-1 0,0-1 1 16,0-10 1-16,0-1-9 0,2-3 0 0,1-7 0 16,-1-6 1-16,1-9-6 0,1-8 0 15,2-3-1-15</inkml:trace>
  <inkml:trace contextRef="#ctx0" brushRef="#br0" timeOffset="268.81">14388 5755 1859 0,'2'3'0'0,"-2"-3"0"0,5 0 0 0,-5 0 22 0,3 0 1 0,-3 0-1 31,7-3 2-31,-7 3 10 0,12-4-1 0,-12 4 1 0,31-6 0 16,-8-1-17-16,5-1 1 0,-1 2 0 0,1 1 0 0,-2 1-6 0,0 0-1 0,1-1 0 31,-1 1 1-31,2-3 1 0,0 5-1 0,-1-4 0 0,-4 5 2 16,0-1-1-16,-2 2 2 0,-2-3 0 0,1 2-1 16,-6-1-4-16,0 1 1 0,-6 2 1 0,1 1-1 0,-4-1-8 0,-2 2 1 0,-3-3-1 15</inkml:trace>
  <inkml:trace contextRef="#ctx0" brushRef="#br0" timeOffset="484.58">14499 6209 1646 0,'-3'7'0'0,"3"-7"0"0,-10 11 0 0,10-11 22 0,-7 4 2 0,7-4-1 0,-3 4 1 15,3-4 13-15,4 7 0 0,-4-7 0 0,5 5 1 16,-5-5-11-16,9 2 1 15,-9-2-1-15,28-2 1 0,-4-5-17 0,5 1 2 0,1-3-2 16,-1 0 1-16,0-3 4 0,2-1 0 0,-1 0-1 16,0-1 1-16,1-2 2 0,0 1 0 0,-2-1 0 0,-1 3 0 15,-3 1 3-15,0 1 1 0,-1 0-1 0,0-2 1 16,-2 4-12-16,1-2 2 0,-2 2-1 16</inkml:trace>
  <inkml:trace contextRef="#ctx0" brushRef="#br0" timeOffset="714.27">15379 6074 1847 0,'0'5'0'0,"0"-5"0"0,1 13 0 0,-1-13 18 16,3 21 1-16,-3-21 0 0,10 25 0 0,-3-10 35 15,3 4 1-15,-2 3-1 0,-1 0 1 0,-1 2-17 0,-2 4 0 16,0-2 0-16,2 1 1 0,-1-2-21 0,1-3 1 15,-2 0-1-15,-1-2 1 16,-3-1-5-16,-3-3 0 0,2 1 0 0,-1-1 0 0,2-2-5 16,0 0 0-16,-1-4 0 0,-2-3 1 0,3-7-3 0,-4 8 1 0,4-8 0 15</inkml:trace>
  <inkml:trace contextRef="#ctx0" brushRef="#br0" timeOffset="1107.82">14255 7197 2009 0,'2'3'0'0,"-2"-3"0"0,8 2 0 0,-8-2 22 15,7-2 0-15,-7 2 1 0,21-3-1 0,0 0 8 0,4 1 2 0,5 0-1 16,2-1 1-16,1 0-12 16,4 0 1-16,0 1-1 0,5-1 2 0,4 2-13 0,2-3 0 15,2-1 0-15,2-2 0 0,2-4 5 16,4-2 2-16,-1 0 0 0,3 1-1 0,2-2 7 0,2-2-1 15,0 1 0-15,-2-1 2 0,-4 0-1 16,1 3 2-16,-3-2-1 0,-3-1 1 0,-1 1-3 16,-3-3 2-16,-3 5-1 0,-2 0 0 0,-9 4-8 15,0 1 0-15,-4 1 1 0,-2 3 0 0,-2 2-5 16,-2-1 1-16,-7 8 0 0</inkml:trace>
  <inkml:trace contextRef="#ctx0" brushRef="#br0" timeOffset="1629.12">14504 8401 1922 0,'-5'6'0'16,"5"-6"0"-16,-10 9 0 0,10-9 13 0,-3 4 1 0,3-4-1 16,-1-2 1-16,1 2 11 0,1 0 1 0,-1 0 0 15,6-5 1-15,-6 5 8 0,7-12 0 16,-5-3-1-16,5-7 1 16,2-12-17-16,0-7 0 0,1-2 0 0,0-3 0 0,0-3-5 15,2-2 1-15,-2-1-1 0,0 2 2 0,1-1-2 16,0 3 1-16,-1 3-1 0,0 2 1 0,-2 4-9 0,-1 3 1 0,3 4 0 0,1 4-1 15,-2 3 0-15,-1 4-1 0,3 5 1 0,-1 1 0 16,1 2-2-16,0 4 0 0,0 4-1 16,2 1 2-16,-3 4-3 15,0 1 1-15,1 3-1 0,1 2 1 0,2 0-2 0,0 3 0 16,0 3 0-16,0-1 1 0,0 2 1 16,0 3-1-16,0 2 0 0,3 0 0 0,1 1 1 0,2 0 0 0,-5 3 1 15,0 0-1-15,-1 2 1 0,-1 1 1 0,0 3-1 16,1-4 0-16,-5 1 9 0,3-3-1 15,-3 0 0-15,0 0 0 0,-4-2 5 0,-2-1 0 16,1-1-1-16,2-1 2 0,-1-1 1 0,2-2 0 0,-4-1 0 16,-1 0 0-16,-2 1-3 0,-2-3 0 0,1-1 1 15,-1 0 0-15,0 0-6 0,-1-4 1 0,1-3-1 16,1 1 1-16,1-4-6 0,-6 6-1 0,6-6 1 16,-7 5 1-16,2-5-8 0,-1 2 2 0,-2-4 0 0</inkml:trace>
  <inkml:trace contextRef="#ctx0" brushRef="#br0" timeOffset="1858.6">14545 7947 1859 0,'4'-1'0'0,"-4"1"0"0,19-11 0 0,-19 11 17 16,28-11 1-16,-11 4 0 0,3 0 0 0,3-1 13 15,5 0 1-15,-1 0-1 0,-2 2 0 0,-3 0 8 0,1 3-1 0,-2-3 0 16,0 0 0-16,-2-1-25 0,1 0 1 0,-2 0-1 16,0 3 1-16,2-1-5 0,-1 2 0 15,1 2 0-15,-2-4 1 0,0 0-7 16,0 0 1-16,2 1-1 0</inkml:trace>
  <inkml:trace contextRef="#ctx0" brushRef="#br0" timeOffset="2069.27">15453 7716 1784 0,'1'1'0'0,"-1"-1"0"0,2 6 0 0,-2-6 21 0,0 6 2 0,0-6-1 0,7 10 0 16,-7-10 21-16,11 21 1 0,-4-6-2 0,0-1 2 0,0 3-2 16,0 2-1-16,0 1 1 15,-2 0-1-15,0-1-16 0,-1 3 0 0,0-4-1 0,2 0 1 16,-5 0 1-16,2-1 0 0,1-1 0 0,2-2-1 0,1-1-4 0,1-4 0 15,0 0 0 1,-1-1 0-16,2-3-8 0,1-1-1 0,-2-3 1 0</inkml:trace>
  <inkml:trace contextRef="#ctx0" brushRef="#br0" timeOffset="2552.29">16522 6889 2060 0,'-4'2'0'0,"4"-2"0"15,-3 2 0-15,3-2 14 0,4-2 2 0,-4 2 0 16,6-2 0-16,-6 2 12 0,14-5 0 0,0 5 0 0,4-2 0 0,4-1-2 0,3 2 1 16,-1-2-2-16,-3-2 2 0,-3 1-27 0,-2 0 1 0,-1 2 1 0,0-4-1 15,1 2-1-15,-1 1 1 0,2-3 0 0,1 0 0 16,-1-1-1-16,0-2 0 15,-2 0 0-15</inkml:trace>
  <inkml:trace contextRef="#ctx0" brushRef="#br0" timeOffset="2745.33">16627 7046 1658 0,'-2'3'0'15,"2"-3"0"-15,-2 9 0 0,2-9 25 0,2 5 1 0,-2-5-1 0,10 0 1 16,-10 0 20-16,16-2 0 0,-16 2 0 0,29-7 1 0,-7 1-23 16,3-2 0-16,2 0-1 0,0 0 1 15,-1-1-15-15,1 0 0 0,-1-1 0 0,-1-3 1 16,2 0-6-16,-2-1 1 0,2-2-1 0</inkml:trace>
  <inkml:trace contextRef="#ctx0" brushRef="#br0" timeOffset="3116.3">17883 6005 1871 0,'3'6'0'0,"-3"-6"0"0,7 15 0 0,-7-15 4 0,6 13 0 0,-6-13 1 0,9 21-1 16,-3-5 28-16,-1 0-1 0,0 5 0 0,-1 1 2 0,-1 6 4 16,-2 3 0-16,0 0 0 0,-1 0 0 15,0-4-19-15,-1 2 0 16,1-1 0-16,1 0 0 0,1-1-1 0,-2-2 1 0,0-2-1 15,0 0 0-15,1-1-3 0,2-1 1 0,0 1-1 16,-2-4 1-16,1-1-2 0,-1-1 1 0,0-2-1 16,1-4 2-16,-1-1-4 0,1-1 1 15,-2-1 1-15,0-1-1 0,0-6-3 0,-2 7 1 0,2-7 0 16,-3 5 0-16,3-5-5 0,-4 5 0 0,4-5 1 0</inkml:trace>
  <inkml:trace contextRef="#ctx0" brushRef="#br0" timeOffset="3353.7">17904 6020 1871 0,'10'-3'0'0,"-10"3"0"0,22-9 0 16,-22 9 25-16,21-8 0 0,-7 4-1 0,3 0 2 0,4 2 7 0,3-3 0 0,-1 1 1 15,3 0 0-15,-1-1-16 0,1 1 0 0,2-3 0 16,2 1 0-16,-1-2-8 16,0-1 0-16,1 0 0 0,-2 1 1 0,-2 2 1 15,1 0 1-15,-2 0-1 0,-1-1 2 0,-5 2-4 16,-1 1 0-16,-5 2 0 0</inkml:trace>
  <inkml:trace contextRef="#ctx0" brushRef="#br0" timeOffset="3587.17">17852 6408 2060 0,'-1'-3'0'16,"1"3"0"-16,-3-2 0 0,3 2 13 0,3 1 2 0,-3-1-2 0,15-3 2 0,1 1 29 15,2-1-1-15,3-1 1 0,1-1 1 0,3-1-16 0,2-2 2 16,1 0-2-16,0 2 1 15,-2-1-20-15,2 1 0 0,0-4 0 16,-3 4 2-16,-2-2-5 0,-2 0 2 0,0-1-1 0,-2 0 1 0,-1 0-5 16,1-3 0-16,-1 3 1 0</inkml:trace>
  <inkml:trace contextRef="#ctx0" brushRef="#br0" timeOffset="4013.76">18543 6404 2072 0,'-3'-3'0'0,"3"3"0"0,-1 0 0 0,1 0 26 0,0 0 0 0,0 0 0 0,8-2-1 16,-8 2 27-16,22-4 1 0,-8 1-2 0,0-2 2 15,2 0-24-15,-1 0 2 0,-1 1-1 16,-1 1 0-16,-4 1-20 0,0-1 2 0,-1 0-2 0,2 2 1 15,4-4-4-15,0 1 0 16,0 1 0-16,1 2 1 0,1 1-3 0,-1 0-1 0,-1 0 1 16,-4 1 0-16,-5 2-4 0,-2 0 1 0,-3-3 1 0,3 9-1 15,-3-2-2-15,-3 1 1 0,-3 5-1 0,-2 5 1 0,-5 4-1 0,-3 8 0 32,-1-1 0-32,0-4 0 0,2-3 0 0,-1-3 0 0,2-1 0 15,3-2 0-15,4-1-1 0,2 0 1 0,2-2 0 0,2-4 0 16,2 0 0-16,3 0 0 0,3-1 0 0,3-1 0 15,4 0 0-15,3 2 0 0,4-5 0 0,1-1 0 16,3-3 1-16,2 0 1 0,-1-4 0 0,-2 1 0 16,2-1 5-16,1-1-1 0,-3 0 1 15,0 1 0-15,-2-3 4 0,-1-2 0 0,1 3 0 16,1 1 1-16,-1 1-2 0,0-3 1 0,-1 2-1 0,-1 1 1 16,-2 0-8-16,-3 2-1 0,-2-1 0 0,-3 0 1 0,-3 3-4 0,-4 3 1 15,-3-3 0 1</inkml:trace>
  <inkml:trace contextRef="#ctx0" brushRef="#br0" timeOffset="4407.22">17717 7076 1934 0,'0'5'0'15,"0"-5"0"-15,3 16 0 0,-3-16 8 0,2 9 1 16,-2-9 0-16,12 8 0 0,-12-8-7 0,22 12 2 16,-8-11-1-16,1 0 0 0,2 0-2 0,3-1 1 0,2-1-1 0,2-1 1 15,2-2-2-15,2-2 0 0,4-3 0 0,5 0 0 16,6-1 2-16,5-2 0 0,2-1 1 15,2 2 0-15,1 0 7 0,1 1 1 0,2 2 1 0,1-1-1 16,1 0 20-16,0 2 2 0,0 0-1 0,-1 0 1 16,-1-1 7-16,-2 1 1 0,-2 0-1 0,-2 3 0 0,-5-1-5 15,0 2 0-15,-2 2 0 0,-1-4 0 0,0 4-6 0,0-2 0 16,-3 3 0-16,-4-4 1 16,-4 1-13-16,-5 1 1 0,-3-1-1 15,-2 1 1-15,-3 0-8 0,-3 0 0 0,-2 2 0 16,-2 0 0-16,-3-1-10 0,-1 2 1 0,-7-1 1 0</inkml:trace>
  <inkml:trace contextRef="#ctx0" brushRef="#br0" timeOffset="4978.68">18034 8192 1897 0,'0'4'0'15,"0"-4"0"-15,3 7 0 0,-3-7 12 0,3-1 1 0,-3 1-1 0,2 0 2 0,-2 0 7 0,3-2 0 0,-3 2 1 16,7-10 0-16,-7 10 7 0,14-23 0 0,-4 4 1 15,0-1-1-15,0-6-16 0,-1-6 2 0,3 0-1 16,0-2 1-16,2 1-4 0,0-5 0 0,-1-1 1 16,-1-4 0-16,1-2-1 0,-1-5 2 15,1 1-1 1,1 4 0-16,3 0 2 0,-1 1-1 0,-2 3 1 0,0 1-1 0,0 2 1 16,-1 0-1-16,2 6 1 15,1 3 0-15,0 7-2 0,3 4 1 0,-3 5-1 0,-2 0 2 16,-1 4-2-16,-2 3 0 0,0 3 1 15,-1 0 0-15,3 6-2 0,-1 3 1 0,-2 0-1 0,0 3 1 0,0 4-2 0,-1 2 1 16,1 1 1-16,0 3-1 16,-2 3 0-16,1 3 0 0,0 2 1 0,1 2-1 0,-1 1 3 15,0 3 1-15,0 0 0 0,-1-1-1 16,-1 1 1-16,-1-1-1 0,-1 1 1 0,1-2-1 0,-2 3-1 16,0 2 0-16,-1-2 1 0,-1-3-1 0,-1-3 0 0,0 2 0 15,1-3 0-15,1-1 1 0,1-1-3 16,0-5 2-16,0-2-2 0,0-1 1 0,0-2-3 15,-1-1 1-15,0-2-1 0,-2-3 1 0,1-2-3 0,-1-2 1 16,-1-5-1-16,3 4 0 0,-3-4-2 16,3 1 1-16,-3-1-1 0,3-1 1 0,-3 1-4 0,5-4 0 15,-3-3 0-15,0-4 1 0,1-7-3 0,0-4 0 0,-2-3 0 0</inkml:trace>
  <inkml:trace contextRef="#ctx0" brushRef="#br0" timeOffset="5207.79">18082 7764 1997 0,'-2'-1'0'0,"2"1"0"16,-3 1 0-16,3-1 30 0,-5 5 2 0,5-5-1 0,4 0 1 0,-4 0 15 16,20-9 0-16,-6 3 0 0,1-3 0 0,2 2-27 15,1-2 2-15,1-3-1 0,2 2 0 16,3 1-11-16,1 0 2 0,0-3-2 0,1 2 1 15,0 1-2-15,2-3 0 0,0 3 0 0,-1 1 0 0,-2 3 0 0,-3-2 1 16,2-2-1-16,1 3 1 0,2-1-4 16,-2 0-1-16,-2 0 1 0</inkml:trace>
  <inkml:trace contextRef="#ctx0" brushRef="#br0" timeOffset="5576.93">18896 7608 1909 0,'7'0'0'0,"-7"0"0"0,17-3 0 0,-17 3 23 0,14-3-1 0,-14 3 1 0,18-5-1 0,-18 5 27 0,24-9-1 16,-10 5 0-16,0 1 1 0,0 1-16 0,0-2-1 15,0 0 1-15,-2 1 0 0,1 3-26 0,-2 0 2 16,0 0-1-16,1-2 1 0,-1 2 2 0,0 2 2 15,-3-1-1-15,-1 2 0 0,-1-2 0 0,-3 1 0 16,-3-2 0-16,4 6 1 0,-3 1-2 0,1-1 0 16,-2 5 0-16,-2 3 2 0,-2 4-2 15,-2 3 0-15,-1 1 0 16,-1-3 1-16,0 2-2 0,-1-2 0 0,1 2 0 16,1 0 1-16,3-2 1 0,1 1 1 0,2-2-1 0,1-1 1 0,1-1-1 15,2-2 1-15,2 0 0 0,2-3 0 16,4-1 4-16,2-2 1 0,1-2-1 15,3-1 1-15,2-2 0 0,1-2 0 0,1-2 0 16,3-2 1-16,1-6-1 0,1 0 1 0,2-4-1 0,4-1 1 0,3-2-13 0,2 0 1 16,0-3 0-16</inkml:trace>
  <inkml:trace contextRef="#ctx0" brushRef="#br0" timeOffset="7575.93">13538 5089 2374 0,'-1'0'0'0,"1"0"0"16,0-4 0-16,0 4 11 0,0-2 2 0,0 2-2 0,6 1 1 16,-6-1 18-16,16 5 2 0,-2 4-1 0,3 3 1 15,0 7 0-15,3 3 1 0,-1 7-1 0,-4 3 2 16,1 9-24-16,-2 5 0 0,-3 6 0 0,0 8 2 16,-1 1-6-16,-3 8 2 0,0 2 0 15,0 3 0-15,-3-1-4 0,0 2 1 0,-1 0-1 16,-3-1 1-16,-1 2-2 0,-1-2 2 0,-1 2-2 0,1 2 2 0,-1 0-2 15,0 4 1-15,-1 2 0 0,0 0 0 0,-2 3 0 16,-1 0 0-16,0-1-1 0,-3 5 2 0,1 4 1 0,0 1-1 0,-1 0 1 16,1 0 1-1,-1 0-1-15,0 3 2 0,0-1 0 0,-2-2 0 16,-2 0 1-16,0-4 1 0,0 2-1 0,3-7 1 16,-1-3-1-16,1 2 1 0,1-4 0 0,2-3 0 15,0-4 3-15,-1-1-1 0,2-4 0 0,-2-2 1 16,0-2-1-16,1-5 1 0,-1-4 0 0,2-5 0 0,2-3 0 0,-1-2 0 15,1-6 1-15,0 0-1 0,5-8 2 16,0-1-1-16,2-6 1 0,3-6 0 0,0-7-1 0,0-2 1 16,4-5-1-16,3-2 1 0,4-3-2 15,2-2 2-15,3-3-1 0,1-1 1 0,5-3 0 16,1-1 0-16,5-1 1 0,-1-1 0 0,3 1-2 0,3 1 1 16,1 1-1-16,3 0 2 0,0-1-4 0,0 3 2 15,2-1-2-15,3 2 2 0,0 0-2 0,1 0 2 16,3 2-1-16,2-1 0 0,5 0-4 0,3-1 0 15,2 0 0-15,1-2 2 0,3 2-4 0,6-1 1 16,5 2 0-16,3-3 0 0,6 5-1 0,1-2-1 0,4 3 1 16,5 1 0-16,2 1-2 0,-1 0 1 0,4 2 0 0,3 1 0 15,-2 1 0-15,0 1 0 0,1 1-1 0,1-1 1 0,2 2-2 16,0 0 2-16,0 1 0 16,-1 3-1-16,1-2 1 0,-3 4-1 0,4-2 1 15,2 1 1-15,-1 0-3 0,3 1 1 0,-1-1-1 0,-2-4 2 0,-2 0-3 0,1-1 1 0,-2-1-1 31,-3 0 0-31,-1-3-2 0,0-1 2 0,-1-1-1 16,-6 1 0-16,-4 1-1 0,0-4 0 0,-2 0 1 0,-1 0-1 0,-4-3-1 16,1 2 1-16,-2 0-1 15,-8-1 1-15,-2 4-1 0,-6-1 0 0,-1 0 0 0,-1 2 1 16,0-3-1-16,-1 3 1 0,-5-3-1 0,-4-3 1 16,1-1-1-16,-1-1 1 0,-1-2-1 0,1-2 2 0,-1 0-2 15,1-1 0-15,-5-2 0 0,-4 3 1 0,-4-1-1 0,-3-1 0 16,-2 1 0-16,-5 1 1 0,-4 1-1 0,-3 2 0 15,-4 0 0-15,-3 1 0 0,-3 1-1 16,-3 3 1-16,-3 1 0 0,1 0 0 0,-1-1-1 16,-3 1-1-16,0 1 1 0,0 0 1 0,-1 1-2 0,-1-2 1 15,-4 0-1-15,9 0 1 0,-9 0-3 0,8-2 2 16,-8 2 0-16,9-2-1 0,-9 2 0 0,4-4 0 16,-4 4-1-16,5-9 2 0,-3 4-1 0,-2-2 0 0,1-2 0 0,-1-1 1 15,-1-3 0-15,1-2-1 16,-4 1 1-16,-2 1 0 0,-1 0 1 0,-3-1 0 0,2 0 0 0,1 1-1 0,-2-3 2 15,1-1 0-15,1-1 0 16,0 0 0-16,0-2 0 0,0-3 0 0,2-3 0 0,2-4 0 16,1-4 0-16,1-2 0 0,1-7 0 15,1-2 0-15,4-5 0 0,0-3 0 0,4-1 0 0,-1-6 2 16,2-5-2-16,1-2 0 0,1-10 0 0,2-5 1 16,2-1-1-16,-1-6 0 0,3-2 0 0,2-1 1 0,1-3-1 0,1 3 1 15,-1-2-1-15,-1 5 1 16,-1-1-1-16,1 2 0 0,-3 2 0 0,-1 2 0 0,0 2 0 0,-2 2 0 15,0-1 0-15,0-2 0 0,1 0 0 0,0-1 0 16,-1 6 0-16,-1 1 0 0,-2 6-1 0,0-1 1 16,1 2 0-1,-1 4 0-15,0 4-1 0,-1 0 1 0,1 1-1 0,-1 1 1 16,-1 1-3-16,3 1 2 0,-3 2 0 0,1 2 0 16,0 4-2-16,-2 0-1 0,1 3 1 0,-2 0 1 0,0 4-3 15,-2 6 2-15,1-2-2 0,-2 4 2 0,0 4-1 0,-1 3-1 16,-2 1 1-16,-1 3 0 0,-1 1-1 15,0 4-1-15,-1 1 0 0,-1-3 2 0,1 4-3 16,-3-1 1-16,1 4 1 0,-1 1-1 0,1 2 0 0,-1 2-1 16,0 2 0-16,-2 0 0 0,-2 3 2 0,1-1 0 0,-2 1 1 15,-1 0-1-15,-3-1 0 16,-1 2-1-16,-1 2 0 0,-3 1 2 0,-2 0-1 0,-2 0 1 16,0 0-1-16,-4 1 2 0,-2 2-1 15,-2 0 0-15,-3-1 1 0,0 2 0 0,-4-1 0 0,-3 3 1 0,-1-2 0 0,0 1 0 16,-2-1-1-16,-1 1 1 15,-1 2 0-15,0-5 0 0,-3 2 0 0,-1 0 1 16,-2 1 0-16,0-2 1 0,-7 0 0 0,-2 0 0 16,-1-3 0-16,0 2 0 0,-1-1 0 0,-2 0 0 0,1-1 0 0,-3-1 0 0,-4 0 0 0,-2-1 0 15,-2-1 0-15,-1 0 0 0,-3 3 0 16,-3 0 0-16,0-3 0 16,0 3 1-16,2-2-1 0,0-1 1 0,-1 2 1 15,-1-2-1-15,-1-1-1 0,1-1 1 0,-3 1 0 0,-2 2 0 16,0-3 0-16,1 3 0 0,-1-2 0 0,-2 2 1 15,-2-1-1-15,0-1 0 0,-1 2 0 0,-3-1 1 16,-6 0-1-16,-1 2 0 0,1-1 1 0,-1 2 0 16,0 2-1-16,-1-2 0 0,1 1 0 0,-3 2 1 0,-1 0-1 15,-2-1 1-15,1 2-1 16,-4-1 0-16,0-1-1 0,-3 2 1 0,3 3 0 0,-4-1 0 0,2 3-1 16,1 3 0-16,0-3 0 0,5 1 1 0,2 3-1 0,3 2 0 0,1-2 0 15,-2-2 1-15,2-2-1 16,-1-1 0-16,3 0 0 0,5-1 2 15,3-4-2-15,2 0 0 0,0 0 0 0,-4-3 0 16,4 0 0-16,-1 0 0 0,5-3 0 0,1-1 0 16,3 2 0-16,2-5 0 0,0-1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6:53:30.43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7289 4358 853 0,'3'-2'0'0,"-3"2"0"16,0-3 0-16,0 3 12 0,0-1 0 0,0 1-1 16,0-7 2-16,0 7 20 0,0-5 1 0,0 5 0 15,0-6 0-15,0 6 14 0,0-7 0 0,0 7-1 0,0-6 1 16,0 6-10-16,0-12 0 0,0 12 1 0,-4-12-1 16,4 12-12-16,0-6 1 0,0 6-1 0,0-4 1 15,0 4-6-15,0-3 0 0,0 3 0 0,0-2 1 0,0 2-6 16,0 0 2-16,0 0 0 0,0 0 0 0,0 0-1 15,0 0 1-15,0 0-1 0,1 6 1 0,-1-6-1 16,7 24 0-16,-1-9-1 0,-5 3 2 0,2 2-1 16,-2-1 1-16,2 5-1 0,0-2 1 0,0 2-1 15,1 1 1-15,0 0 0 0,2-1 0 0,2 5-5 0,-5-2 1 16,4 2-1-16,-3-2 0 0,2 4 3 0,-2-2 0 16,-3 2 0-16,2 1 0 0,-3 3-1 0,1-1 1 15,1 0-2-15,1 0 2 0,-3 1 1 0,0 1 1 16,0-2 0-16,0 1 0 0,0 5 0 0,1 0 0 15,2 1 0-15,-2 1 0 0,2-1-1 0,-3-1 1 16,0 3 0-16,0 3 1 0,0 1-1 0,0 2 0 16,0-2 0-16,3 2 0 0,0 2 1 0,-2 1 2 15,2-3-2-15,-3 2 1 0,1 1-3 0,2 0 1 0,-3-3 0 16,3 0 0-16,-1-1-3 0,3 0 1 0,-4 0 0 16,2 1 0-16,0 1 0 0,-1 2 1 0,-2 0 0 15,5-1 0-15,-4 1 0 0,2 1-1 0,-2 1 1 16,1-1 0-16,-2 1 0 0,-3-1 1 0,3 4-1 15,-3 0 1-15,2 2-3 0,1-1 1 0,0 4 0 16,0-2 1-16,0 4-3 0,0-2 2 0,0-2 0 16,0 1-1-16,0-3-1 0,0 2 0 0,-3-2 1 15,1-2 0-15,2-3-4 0,-2 0 0 0,0 2 0 0,1-1 2 16,-3 2-3-16,1-1 0 0,1-1 0 0,-2-5 1 16,3 2-2-16,-3-2 1 0,4-1 0 0,-3 0 0 0,2-2-3 15,1 1 1-15,-5-2-1 0,4 0 1 0,-3-2-1 16,-3 1 2-16,1-1-1 0,2 0 1 0,3 0 0 15,1-3 1-15,-5 0 0 0,4 1 0 0,-3-4-1 16,1 1 2-16,2-2-2 0,1-2 1 0,-3-3 0 16,3-2 1-16,-2-1 0 0,1-1 0 0,-3-2-2 0,1-3 0 15,2-4 0-15,-4-1 1 0,4-2-3 16,-3-4 0-16,0-2 0 0,4 2 0 0,-3-2-1 16,0 0 1-16,0-1-2 0,2-2 2 0,-2 2-1 0,3 0 0 15,0-2 1-15,-1 1 0 0,1-1-5 0,0-1 2 16,0-5-1-16,0 7 0 0,0-7-2 0,-5 2 1 15,5-2-1-15,0-5 0 0,0-1-2 0,0-6 0 16,0-5-1-16</inkml:trace>
  <inkml:trace contextRef="#ctx0" brushRef="#br0" timeOffset="3266.86">8867 4294 1004 0,'0'0'0'0,"0"0"0"16,0 0 0-16,0 0 2 0,4 0 1 0,-4 0 0 15,4 0 0-15,-4 0 13 0,3 2 1 0,-3-2-1 16,3 4 1-16,-3-4 1 0,4 3 0 0,-4-3 0 16,1 1 1-16,-1-1 0 0,3 2 0 0,-3-2 0 15,3 7 1-15,-3-7-8 0,7 14 0 0,-7-14 1 0,1 9 0 16,-1-9 1-16,3 16-1 0,-3-16 0 0,3 13 2 15,-3-13 3-15,3 18 0 0,-2-5 0 0,2 3 1 16,-3-2 2-16,4 3 1 0,-2 1-1 0,-1 0 1 16,2 0 1-16,-3 2-1 0,1 1 1 0,2 1-1 0,-3-3-2 15,0 6 2-15,0-1-1 0,0 1 0 0,1 0 4 16,2-1 1-16,-2 4-1 0,1 0 0 0,1 2-1 16,-3 0 1-16,1 2-2 0,2-3 2 0,-2 1-2 15,2-2 1-15,-2 3 0 0,1-2-1 0,-2-2 0 0,-2 2 0 16,1 2 0-16,1 1 0 0,0 3 0 0,0 2-1 15,0-5 0-15,0 2 2 0,0 2-5 0,0-2 0 16,0 4 0-16,0-2 1 0,0 4-4 0,0-1 0 16,0 1 0-16,0 1-1 0,0-1-5 0,0 0 0 15,1 2 1-15,4-1 0 0,-4 2-3 0,2 0 1 16,1 0-2-16,-4 1 2 0,3-4-3 0,0 3 1 0,-2 0-2 16,2 1 2-16,-3 3-2 0,-3-3 0 0,3 2 1 15,3 0-1-15,1-3 1 0,2 1 0 0,-5-1-1 16,2 1 2-16,1 1-1 0,-3 2 0 0,4 0 1 15,-5-3 0-15,4 0 0 0,-3 0 0 0,2 0 0 16,-2 2 1-16,4-5 2 0,-4 5 0 0,2-4 0 16,-2 3 0-16,2-3 2 0,0-1-1 0,0 1 0 15,1 3 0-15,-3-4-1 0,2 2 2 0,0-2-1 16,-1-2 0-16,-2 2-1 0,0-2 1 0,0 0 0 16,-2-1 0-16,0-2-1 0,2 2 0 0,2 0 0 0,0-3 0 15,3-1-2-15,-4-2 1 0,2 1 0 0,0-2 0 16,-1 3-3-16,-2 2 0 0,2-2 1 0,-2-2 0 15,0-1-2-15,0 2 1 0,0-5 0 0,-2 2-1 16,2 0 0-16,-2 0 0 0,2 1 1 0,0 3-1 0,-2 0-1 16,2-3 0-16,0 0 1 0,-1 0-1 0,1-1 0 15,0-2-1-15,0 0 0 0,-4-2 1 0,-1-2-2 16,0-2 1-16,1 3 0 0,1 0 0 0,2-2 0 16,1 2 1-16,-5-1-1 0,4-2 0 0,-2 0 2 15,3-3 1-15,-1-1-1 0,-2 1 1 0,2-3-1 0,-5-1 2 16,2 1 0-16,0-2 0 0,1-1-2 0,1-2 2 15,1 0-1-15,-2-4 0 0,2-2 0 0,-2-2 1 16,3-3-2-16,-1 5 2 0,1-5-1 0,-5 5-1 16,5-5 1-16,-1 3-1 0,1-3 0 0,0 2 1 15,0-2-1-15,-3 4 1 0,3-4-3 0,0 1 2 16,0-1-1-16,0 3 1 0,0-3-2 0,0 0 0 0,0 0 1 16,-1 0 0-16,1 0-2 0,0 0 2 0,0 0-2 15,0 0 1-15,0 0 0 0,0 0-1 0,0 0 0 16,0 0 0-16,0 0-1 0,0 0 2 0,0 0-1 15,0 0 0-15,0 0-1 0,0 0 2 0,0 0-2 16,0 0 1-16,0 0-1 0,0 0 0 0,0 0 0 16,4 0 2-16,-4 0-2 0,6 0 0 0,-6 0 0 15,1 3 0-15,-1-3 0 0,3 3 0 0,-3-3 0 16,7 6 1-16,0-2-2 0,-3 2 1 0,2 2 0 0,-5 0 0 16,2-1 0-16,1 1 0 0,-1 0 0 15,1 0 0-15,0-3 1 0,-1 0-1 0,0 0 0 0,1 1 0 16,3-1 0-16,-4 1 0 0,1-2 0 0,0 1 2 0,0 2-2 15,0 1 0-15,2-1 0 0,0 0 1 16,1 2-2-16,-2-3 1 0,4 4 0 0,0-4 0 16,0 2-1-16,-2 0 2 0,1-2-1 0,1 1 0 0,0-1-1 15,0 2 1-15,-2-3 0 0,2 0 0 16,3 0-1-16,-1 1 1 0,1-1 0 0,-2 0 1 0,1 0-2 16,1 2 1-16,-1-1 0 0,1 1 0 0,-2-2 0 15,1-1 0-15,0 0 0 0,1 0 0 0,-3-2-1 16,1-1 2-16,1 3-1 0,3-4 0 0,2 2-1 0,2 0 0 15,0 1 0-15,-4-2 1 0,1 0-1 0,2 1 0 16,-3 0 0-16,3 1 0 0,1-1 0 0,0 1 0 16,0 1 0-16,1-4 0 0,-1 1 0 0,1-1 0 15,4 0 0-15,-5 2 0 0,1 1 0 0,0-1 0 16,-3 0 0-16,2 1 0 0,3 0 0 0,-2-1 0 0,4-1 0 16,-2 1 0-16,2-1 0 0,0 0 0 0,4-1 0 15,1-1 0-15,-4 0 0 0,2-2 0 0,1 2 0 16,-2 1 1-16,-1 0-1 0,-2 0 0 0,2 0 0 15,1-1 1-15,2 1-1 0,-2 0 0 0,1 0 0 16,1-3 1-16,1 2 0 0,1-1 1 0,0 1-1 16,2-2 0-16,-1 3 0 0,2-2 1 0,0-1 0 15,0 2 1-15,0-2-1 0,0 2 1 0,-1-2-1 16,1 1 2-16,0-5-1 0,-1 2 2 0,3 1-2 16,-2-2 2-16,-3-1-2 0,3 0 1 0,0-1 1 15,0 0-1-15,1 0 1 0,0 0-1 0,-1 1 1 16,-2 1-1-16,2 0 0 0,0 1-1 0,0-2 0 0,-1 1 2 15,0-1-3-15,-2 1 2 0,2-1-1 0,-3 1 0 16,4 1 0-16,-2-1 0 0,1 3 0 0,-1-4 1 16,0 2-2-16,-2 1 1 0,0-3-1 0,0 2 2 15,-4 1-2-15,1-2 1 0,0 3 0 0,0-2 0 0,2 1-1 16,-3 2 1-16,1-1-1 0,0-1 1 0,-1 0-1 16,-2 0 2-16,2 0-2 0,0 1 1 0,-3-1-1 15,1 1 0-15,0 3-1 0,1-4 1 0,0 2-1 16,1-4 1-16,-1 4 1 0,-3-2-1 0,1 0-1 15,0 0 1-15,0 0-1 0,0 0 2 0,2 0-2 0,0 2 0 16,1-3 0-16,-1-1 1 0,-1 1-1 16,-4 0 1-16,3 0-1 0,0 0 1 0,-4-1-1 0,1 3 1 15,0-4-1-15,2-1 2 0,1 2-2 0,1-1 0 16,2 0 0-16,-3-1 1 0,0 1-1 0,-5 1 1 16,3-3-1-16,2 2 1 0,-2-2-2 0,3-1 1 15,-8 5 0-15,0-2 0 0,2 1-1 0,-2 0 0 16,-2 1 0-16,2 0 1 0,0-2-1 0,-4 2 0 0,1-1 0 15,-1-3 2-15,1 2-2 0,-1-1 0 0,0-2 0 16,0-4 1-16,-1 1-1 0,1 0 0 0,1-7 0 16,-1 1 1-16,-3-2-1 0,0-2 0 0,-1 2 0 15,-1-1 0-15,2 2 0 0,-1 0 0 0,1-4 0 16,0 1 0-16,-3 0 0 0,-1-1 0 0,1-4 0 16,0 0 0-16,0 0 0 0,-1-1 0 0,3-6 0 15,-3 0 0-15,1-1 0 0,0 1 0 0,2 1 0 16,-2-2 0-16,3 3 0 0,-3 0 0 0,-1-5 0 0,-2 2 0 15,-1-5 0-15,-1 2 0 0,1 7 0 16,0-4 0-16,2 1 0 0,0 1 0 0,-2-6 0 0,0-1 1 16,0 1-1-16,-2-4 0 0,1 2 0 0,0 1 1 15,-1-1-1-15,0 1 1 0,-1 1-1 0,-1-5 1 16,-2 3-1-16,2-5 0 0,-2 5 0 0,2 3 1 0,1 3-1 16,-1 0 0-16,-2-3 0 0,1-1 1 0,-5-2-1 15,2 2 0-15,2 0 0 0,-1 1 2 0,3 0-2 16,1 1 0-16,-1 0 0 0,-3 0 0 0,1-3 0 15,1 0 0-15,2 3 0 0,0 2 0 0,-1-1 0 16,1 2 0-16,0 2 0 0,1-1 0 0,-3-1 0 0,1 1 0 16,0 0 0-16,1 1 0 0,-1-4 0 0,0 2 0 15,1 1 0-15,0-1 1 0,3 2-1 0,0 2 0 16,-4-2 0-16,-2 1 0 0,2 2 0 0,-3-3 0 16,4 13 0-16,1-5 0 0,2 0 0 0,0 3 0 15,0-2 0-15,0-4 0 0,-2 4 0 0,2-1 0 0,0 0 0 16,0 1 0-16,0-1 0 0,0 0 0 0,-3 6 0 15,2-3 0-15,1-2 0 0,-3 2 0 0,3 4 0 16,0-1 0-16,3-1 0 0,-3 2 0 0,0 2 0 16,0-2 0-16,-3 3 0 0,0-3 0 0,2 5 0 15,0-2 0-15,1 1 0 0,0 0 0 0,0 5 0 16,0 0 0-16,0 0 0 0,0 1 0 0,0 8 0 16,0-8 0-16,0 8 0 0,0-7 0 0,0 7 0 15,0-3 0-15,0 3 0 0,0-3 0 0,0 3 0 16,0-4 0-16,0 4 0 0,0-3 0 0,0 3 0 15,0-3 0-15,0 3 0 0,2-3 0 0,-2 3 0 0,2-3 0 16,-2 3-1-16,0-2-1 0,0 2 1 0,4-3 1 16,-4 3-5-16,1-1 0 0,-1 1 1 0</inkml:trace>
  <inkml:trace contextRef="#ctx0" brushRef="#br0" timeOffset="4433.57">12430 4325 501 0,'2'0'0'0,"-2"0"0"0,8 2 0 15,-8-2 175-15,6 0 1 0,-6 0-1 0,2 0 2 16,-2 0-158-16,3 0 1 0,-3 0-1 0,2 0 1 16,-2 0-3-16,0 0 0 0,0 0 0 0,0 0-1 15,0 0-8-15,0 2 1 0,0-2-1 0,0 7 1 0,0-7-3 16,5 9-1-16,-5-9 1 0,4 13 0 0,-4-13-1 15,2 16 2-15,-2-16 0 0,3 16-1 0,-3-16 3 16,5 24 0-16,-1-12 0 0,-2 3 1 0,1 5 2 16,-1 2 0-16,1 0 0 0,1-1 1 0,-4-3-1 0,0-1 2 15,0 0-1-15,0 2 0 0,0-1 1 0,2 1-1 16,1-3 1-16,-2 3 0 0,0-1 0 0,2 0-1 16,-3 0 1-16,4-1-1 0,-1 1 2 15,4 2 1-15,-3 0-2 0,2-1 2 0,0 0 6 0,0 2 1 16,4-2-1-16,-4-1 1 0,2 1 5 0,-4-4 1 15,2 3 0-15,0-2 0 0,2 0-3 0,-1-1 1 0,1 1 0 16,-1-1 0-16,0 1-4 0,-1-1 1 0,1 4 0 16,-3-1-1-16,-1-1-5 0,1 1 0 0,3 0 0 15,-3 0 0-15,2 2-1 0,-1 0 1 0,0 0-1 16,-1 1 1-16,-4-5-3 0,1 5 1 0,2-3 0 16,-3-2-1-16,3 2-3 0,0-2 0 0,1-1 0 15,-3 1 1-15,2-1-4 0,0-3 1 0,-2 1 0 16,1 0 0-16,-2 0 1 0,-2 1 0 0,1-5 1 15,2 2 0-15,2-2-2 0,0 0 1 0,-2 0-1 16,2-4 2-16,-3 2-3 0,0-1 0 0,0-6-1 16,0 7 3-16,0-7-6 0,0 5 1 0,0-5-1 0,0 5 2 15,0-5-3-15,4 3-1 0,-4-3 0 16,6-2 2-16,-6 2-5 0,5-2 0 0,-2-5 0 0</inkml:trace>
  <inkml:trace contextRef="#ctx0" brushRef="#br0" timeOffset="7067.06">13319 4210 12 0,'1'-2'0'0,"-1"2"0"16,6-4 0-16,-6 4 35 0,6-4 1 0,-6 4-2 15,2-3 2-15,-2 3 16 0,2-2-1 0,-2 2 1 0,0-3 1 16,0 3-35-16,0 0 1 0,0 0 0 0,0 0 0 16,0 0 18-16,0 0 0 0,0 0 0 0,0 0 1 15,0 0 11-15,0 5 0 0,0-5 0 0,0 10 1 16,0-10 4-16,-2 15-1 0,2-15 1 0,0 25 0 0,0-12-1 15,0 0 0-15,0 1-1 0,0-1 1 0,-1-1-5 16,0 1 1-16,1 0-1 0,0 1 1 0,-2 2-3 16,1 0 1-16,1 5-1 0,1-1 2 0,1 3-10 15,-1 3 0-15,0 1 0 0,-1-2 0 0,0-3-3 0,2 3 0 16,1-1 0-16,-3 3-1 0,-3 2-7 0,1 1 0 16,2 1 0-16,0 1 0 0,0 1-1 0,0-2 1 15,2 0-1-15,1 0 1 0,-1 1-3 0,1-5 1 16,0 4 0-16,-2-2-1 0,4 0 0 0,-4 0-1 15,2 2 1-15,0 3 0 0,-1 0-7 0,3 1 1 16,-3-3 0-16,4-1 0 0,0 2-1 0,-4-1 1 16,3 1-1-16,-3 0 1 0,3 4-1 0,-4-2 1 0,3 1-1 15,2-2 0-15,-1 0-4 0,-1 1 0 0,1 1 1 16,-1-1-1-16,0-1-2 0,0 1 2 0,0 4-2 16,2-2 1-16,2 4-2 0,-2-1 2 0,-2 0-2 15,0-2 1-15,-4 1-3 0,2 0 1 0,-1-1 0 16,-1 3 0-16,0-5-1 0,0 3 1 0,0 0 0 15,0-1 0-15,-1-1 0 0,-1 1 1 0,2-2-1 16,-2 2 1-16,2 1-1 0,0-2 1 0,-2 4-1 16,1-4 1-16,1 0 0 0,0 0 1 0,-2 2 0 0,1 1 1 15,0 2-3-15,-2 1 0 0,1-3 0 0,2 0 1 16,0-5 0-16,0 2 0 0,-2-2 0 0,0 1 0 16,1 4 0-16,-1-2 0 0,1 1 0 0,0 0 0 15,-1 0-2-15,-1-2 1 0,3 2-1 0,-2 0 1 16,0-1-1-16,1-2 1 0,1 1 0 0,1-2 0 15,3 1-1-15,-2-1 1 0,-1-1-1 0,-1-1 1 0,-1 1-2 16,-1-3 2-16,-2 1 0 0,3 1 0 16,2-2-2-16,1 3 1 0,-2-3 0 0,-3 3 0 0,0-3-2 15,-1 0 1-15,0 4 0 0,1 4 1 0,3 2-3 16,0 3 2-16,0-5-1 0,0-2 0 0,1-7-1 16,3-1-1-16,-4-5 1 0,0 4 1 0,0 0-2 0,-4 1 2 15,1-2-1-15,1-1 1 0,-2 0-3 0,-1-1 1 16,3-1-1-16,0 2 1 0,1-1-1 0,-1-1 0 15,0-1 0-15,-1-1 1 0,-1 1-1 0,-2 0 1 16,2 2-1-16,0 2 1 0,1 4-1 0,1 2-1 16,2-2 0-16,0-5 1 0,-1 1-1 0,1-5 0 0,0 3 0 15,-1-4 0-15,1 1-1 0,-3 0 2 0,1 0-2 16,1 0 1-16,0 0-1 0,-2-2 0 0,0 0 0 16,2 1 1-16,-4 0-2 0,1 0 1 0,0-1 0 15,-2 0 0-15,1-2 0 0,1-1 0 0,-3 2 0 16,2 3 0-16,3 0 1 0,-1 3-1 0,-1-3 0 15,0-1 0-15,-2-3-1 0,2-2 1 0,0 2 0 16,1-3 0-16,-3 2-1 0,3 0 1 0,2-1 0 16,0-1 1-16,-2-4-2 0,3-2 1 0,-3 2 0 15,-1-1 0-15,-2-4-1 0,1 1 1 0,0-2-1 16,3-1 1-16,-1 1-1 0,0 0 1 0,3-5-1 16,-6 8 1-16,6-8-1 0,-5 6 0 0,5-6 0 0,-6 5 2 15,6-5-2-15,-5 6 0 0,5-6 0 0,-9 6 1 16,5-1-1-16,0 1 0 0,4-6 0 0,-10 6 1 15,6-6-1-15,-2 1 0 0,6-1 0 0,-8 3 1 16,8-3-1-16,-8 3 0 0,8-3 0 0,-6 2 1 0,6-2-1 16,-4 3 0-16,4-3 0 0,-6 4 1 0,6-4-1 15,-4 0 0-15,4 0 0 0,-3 0 0 0,3 0-1 16,-3 0 1-16,3 0 0 0,-1 0 0 0,1 0-1 16,-1 0 0-16,1 0 0 0,-2 0 1 0,2 0-3 15,0 0 2-15,0 0 0 0,0 0 0 0,0 0-1 0,0 0 0 16,0 0-1-16,0 0 2 0,0 0-1 0,-1 0 0 15,1 0 0-15,0 0 0 0,0 0 0 0,-3 0 0 16,3 0 0-16,-3 0-1 0,3 0 1 0,-3 0 0 16,3 0 0-16,-5-3 1 0,5 3-2 0,-6 0 1 15,6 0 0-15,-7 0 1 0,3 0-2 0,-3 0 1 0,0 0 0 16,-1 0 1-16,-2 0-1 0,0 0-1 0,-4 0 1 16,-3 0 1-16,1 3-1 0,-3-2 1 0,3 1-2 15,0 0 2-15,2-1-1 0,0 0 1 0,0 1 0 16,-4 0 0-16,0 2 0 0,-4 0-1 0,-1 1 1 15,0-1 0-15,-3 3-1 0,0-1 1 0,-2 1 0 16,0 0 0-16,0-3-2 0,0 2 2 0,0 0 0 16,0 3 0-16,0-2 0 0,0-1 0 0,-1 1 0 15,0-2-1-15,-4 1 1 0,1 3 0 0,-4-2 0 16,2-1 0-16,2-1 0 0,-1-1 0 0,-2 0 0 0,0 0-1 16,0 0 1-16,0 0 1 0,-1 0-1 15,-1 0 1-15,-2 0-1 0,0 0 1 0,0-1-1 0,1 1 1 16,3 0 0-16,0-2 0 0,-1 0 0 0,-2-1 0 15,1 2 0-15,-4 0 0 0,2-2 0 0,-3 0 0 16,3 2 0-16,4-3 0 0,-3 2 0 0,-2 1 1 0,-1 0-1 16,-1-1 1-16,0-1-1 0,2 1 1 0,-4 0 0 15,1-2 1-15,1 2-1 0,2-1 0 16,-1 0 0-16,1 1 0 0,-1-1 0 0,2 1 0 0,-3-2 0 16,4 3 1-16,-2-2-1 0,2 1 1 0,0-2-1 15,1-2 0-15,-4 1 0 0,2 1 2 0,0 1-2 16,0 1 1-16,-3-2-1 0,4-2 1 0,0 1-1 0,2-2 2 15,-5 3-2-15,2 0 1 0,0 0-1 0,-1 3 0 16,1 0 0-16,1-1 1 0,1 1-2 0,3-1 1 16,-4 1 0-16,0 0 0 0,2-1-1 0,-2 1 1 15,-1 1-1-15,1 1 1 0,-1 0-1 0,1-1 0 16,-1-1 0-16,1-1 1 0,3 1-1 0,-4-1 0 0,4 0 0 16,-2 0 1-16,-1-2-1 0,2-2 1 0,-1 2-1 15,0 0 2-15,-1-2-2 0,0 2 1 0,2 2 0 16,-1 0 0-16,2-2 0 0,-1 0 1 0,0 0-1 15,2-2 2-15,-3 0-2 0,0 1 1 0,4 1-1 16,-4 1 1-16,4 1 1 0,1 0-1 0,0-2 0 16,-2 2 0-16,-2-1 1 0,2 0-1 0,-2-1 0 15,2-1 2-15,-1-2-3 0,5 1 1 0,-1-1-1 16,-1-1 1-16,0 0-1 0,1-1 0 0,-20-4 1 16,14 1 0-16,2-2-1 0,4-1 0 0,9 2 0 15,-2-2 0-15,0-2 0 0,3 0 1 0,-4 0-1 0,1 1 0 16,-4 3-1-16,2-3 1 0,2 3 0 0,-4-1 0 15,4 1-1-15,-4 1 1 0,6 0 0 0,0-1 1 16,1-4-2-16,-2 1 1 0,4-2 0 0,1 0 0 16,-1 0-1-16,1-2 1 0,3 0-1 0,-3 1 1 0,4 1-1 15,-3-1 1-15,2 1-1 0,-2 0 1 0,2-1-1 16,-1 2 2-16,2 3-2 0,-3-3 1 0,3 1-1 16,0 1 0-16,3 0 0 0,-1 1 1 0,-1 1-1 15,-1 0 0-15,0 1 0 0,3 0 1 0,-3 2-1 0,1-2 0 16,6 4 0-16,-1 0 1 0,2 0-1 0,-2 2 0 15,0-2 0-15,-2 0 1 0,0 0-1 0,0 0 0 16,-2-1 0-16,1 0 1 0,-3 0-1 0,1-1 0 16,0 0 0-16,2-1 1 0,-1 2-1 0,1-1 0 15,1 1 0-15,-3-2 2 0,3 1-2 0,1-2 0 16,0 3 0-16,1-1 1 0,1 1-1 0,0 0 0 16,1 0 0-16,1 0 0 0,-2-1 0 0,1 1 0 15,1-1 0-15,-4-1 0 0,4 1 0 0,-4-1 0 0,1-6 0 16,-2 2 1-16,3-2-1 0,-1 1 0 0,2-2 0 15,2 1 1-15,4 0-1 0,0-2 0 0,0 0 0 16,0-1 1-16,-3 1-1 0,2 0 0 0,-4-4 0 16,4-1 1-16,2 1-1 0,4 1 0 0,-4-2 0 15,2 2 1-15,1 0-1 0,-3 0 0 0,4 5 0 16,-4 0 1-16,3 1-1 0,0 1 0 0,2-2 0 16,1 3 0-16,-1-3-1 0,2 2 0 0,-1 0 0 15</inkml:trace>
  <inkml:trace contextRef="#ctx0" brushRef="#br0" timeOffset="10015.94">7425 8147 1192 0,'2'0'0'0,"-2"0"0"15,0 4 0-15,0-4 10 0,-2 5 1 0,2-5-1 16,-2 0 1-16,2 0 16 0,0 0 0 0,0 0 0 15,0 0 0-15,0 0 10 0,0 0 0 0,0 0 0 16,0 0 1-16,0 0-12 0,4 0 0 0,-4 0-1 16,5 0 2-16,-5 0-10 0,4 0 0 0,-4 0 0 0,1 0 1 15,-1 0-5-15,4 0 2 0,-4 0-1 0,0 0 1 16,0 0 0-16,0 0-1 0,0 0 1 0,0 0 0 16,0 0 2-16,6 0 0 0,-6 0 0 0,13-2 0 15,-13 2 2-15,18 0 0 0,-18 0 0 0,23 0 0 16,-23 0 5-16,24 5 0 0,-10 1 1 0,0-3 0 0,0 1-2 15,0-3 2-15,0 2-1 0,-3-1 0 0,2 1-2 16,-1-3 0-16,2 1-1 0,0-1 2 0,2-1-2 16,2 1 1-16,0 0 1 0,-3 0-1 0,-1 0 0 0,0 0 0 15,3 0-1-15,-1 0 2 0,3 0-3 0,2 2 0 16,-4 0 1-16,0-2 0 0,-2-2-2 0,-1 1 0 16,0 0 0-16,0 1 1 0,3-3-4 0,-3 1 0 15,1 0-1-15,-1 2 1 0,3 0-2 0,-3 0-1 16,1 0 1-16,-1 0-1 0,0 2-3 0,0-1 0 15,1 0 0-15,2 2 1 0,1-3-3 0,1 0 1 0,-4 0 0 16,3 0 0-16,-3 0-3 0,2 0 1 0,1 1-2 16,-2-1 2-16,2-1-1 0,-4 1-1 0,1-3 1 15,2 2-1-15,-2-2-1 0,4 1 0 16,-1-1 1-16,0 1-1 0,1 0 0 0,4 2-1 0,-2-4 0 16,0 2 1-16,-3-1-2 0,-4 1 1 0,1-1 0 15,-1-1 0-15,0 1-1 0,-1 0 0 0,-2-1 1 16,2 1-1-16,-2 2-1 0,-1-1 1 0,1 2 1 15,-4-2-1-15,1 4-1 0,0 0 1 0,2 0-1 16,-1 1 2-16,-2 0-2 0,1-1 0 0,0-1 0 16,2 2 1-16,-1-3-1 0,-2 0 0 0,0 1 0 0,0 1 1 15,-1-2-1-15,1 0 0 0,0 0 0 0,3 0 1 16,0 0-1-16,-2 0 0 0,2 0 1 0,0 0 0 16,0 0 0-16,2 0 0 0,-2 0 1 0,-4 0-1 0,-1 0 1 15,-1 0 2-15,-4 0-2 0,6 4 2 16,-6-4-1-16,7 3 0 0,-7-3 1 0,4 2-1 0,-4-2 2 15,10 0 0-15,-4 0-1 0,-2 0 1 0,1 0-3 16,1 0 2-16,1 0-2 0,-3 0 2 0,-4 0-4 16,7 0 1-16,0 0 0 0,-1-2 0 0,2 1 0 15,2 1-1-15,-4-2 0 0,2 0 0 0,-1 1-1 0,0-2 1 16,3 2 0-16,-2 1 0 0,-2 0-1 0,2-3 0 16,-1 3 0-16,1 0 1 0,1 0-1 0,1 0 0 15,-5 0 0-15,4 0 0 0,-5 0-1 0,0 0 1 16,-4 0-1-16,7 0 1 0,-7 0-3 0,4 0 1 15,-4 0-2-15,4 0 2 0,-4 0-6 0,6 0 1 16,-6 0 0-16,7 0 0 0,-7 0-8 0,10-2 2 0,-6 1-1 16</inkml:trace>
  <inkml:trace contextRef="#ctx0" brushRef="#br0" timeOffset="45766">7344 5438 12 0,'0'0'0'0,"0"0"0"0,0 0 0 0,0 0 8 15,-3 0 0-15,3 0-1 0,-2 0 1 0,2 0 27 16,0 0 1-16,0 0-1 0,0 0 1 0,0 0 9 16,0 0 1-16,0 0-2 0,0 2 2 0,0-2 25 0,0 5 0 15,0-5 0-15,0 2-1 0,0-2-43 0,0 4 1 16,0-4-1-16,0 3 1 0,0-3 6 0,5 1 1 16,-5-1-1-16,4 3 1 0,-4-3-1 0,1 2 1 15,-1-2-1-15,4 3 1 0,-4-3-4 0,10 1-1 16,-10-1 0-16,14 0 0 0,-14 0 0 0,18 0-1 0,-18 0 0 15,23 0 0-15,-23 0 5 0,15 0 1 16,-15 0-2-16,17 5 2 0,-17-5 4 0,17 2 1 0,-17-2-1 16,21 2 1-16,-21-2-3 0,23 3 2 0,-23-3-1 15,23 0 0-15,-23 0-6 0,23-4 1 0,-9 3-1 16,0-1 2-16,0 2-10 0,0 0 0 0,0-2 1 16,2 2 0-16,0-3-3 0,4 2 2 0,-2-2-2 15,-2 1 2-15,0-1-14 0,0 2 0 0,2-2 0 16,0 3 1-16,0 0-6 0,2 0 0 0,-1-2 1 15,1 2 0-15,-2 0-4 0,-1 0 1 0,1 0 1 0,-3 0-1 16,3 0 0-16,-2 0 2 0,1 0-2 0,-2 0 2 16,2 0 0-16,-3 0 1 0,5-2-1 0,1 1 1 0,4 0 3 15,2-4 1-15,-3 1 0 0,0-3 0 0,1 5 3 16,-2-2 0-16,-1 2 1 0,0 1-1 0,-1-1 1 16,-2-1-1-16,0 2 1 0,-1 1 0 0,1 0 0 15,0 0 0-15,1 0 1 0,-1 0-1 0,0 2 0 16,0 0-1-16,2 0 1 0,-2-2 0 0,3-2-1 15,1 0-1-15,-2 1 0 0,-4 0 1 0,0 1-3 0,-2-3 0 16,0 3 0-16,0-4 0 0,2 3-2 0,0 0 1 16,1 1-1-16,-2-3 1 0,-1 3-4 0,0 0 2 15,1 0-1-15,2 0 0 0,-3 0-1 0,1 3-1 16,2-2 1-16,-3 0 1 0,2 0-2 0,0 2 1 16,-2 0-1-16,-3-3 0 0,2 1 0 0,-3-1 0 15,-2 0 1-15,-2 0-1 0,2 1 0 0,-2 3 0 16,2-3 1-16,-2 1-1 0,2-1 2 0,-2 2-1 15,-1-3 1-15,-2 2 1 0,-3-2-2 0,7 0 1 16,-7 0 0-16,7 0 0 0,-7 0-3 0,1 0 0 0,-1 0-1 16</inkml:trace>
  <inkml:trace contextRef="#ctx0" brushRef="#br0" timeOffset="52933.38">12654 6423 752 0,'0'-1'0'0,"0"1"0"15,0 1 0-15,0-1-3 0,0 6 1 0,0-6-1 16,-4 3 0-16,4-3 3 0,-3 0 0 0,3 0 0 15,0 0 0-15,0 0 0 0,0 0 1 0,0 0 1 16,0 0-1-16,0 0 2 0,-1 0 0 0,1 0 1 16,0 0-1-16,0 0 2 0,-2 3-1 0,2-3 1 15,0 3 0-15,0-3 2 0,0 4 1 0,0-4 0 0,0 0-1 16,0 0 9-16,0 0 0 0,0 0 0 0,0-3 0 16,0 3 8-16,0-3 1 0,0 3-1 0,0 0 1 0,0 0 8 15,3-1-1-15,-3 1 1 0,4 0 0 16,-4 0-2-16,7-3 0 0,-7 3 1 0,4 0-1 15,-4 0 0-15,10 0 1 0,-10 0-1 0,14 0 2 0,-14 0-6 16,15-3 1-16,-15 3-1 0,23-6 1 0,-23 6-4 16,19-3 1-16,-19 3 0 0,24-7 1 0,-10 4-6 15,1 1 0-15,-1-2 0 0,0 1 2 0,-1-1-6 16,0 3 2-16,1 1-1 0,-3 0 1 0,3-1 9 0,-2 1 1 16,1 1 0-16,-1 0 0 0,0-1-1 0,-3 0 1 15,3 0-1-15,0 0 1 0,1 0-4 0,-1 2 0 16,2 0 1-16,0-2 0 0,2-2-5 0,0-1 0 15,1 2 0-15,-2-2 1 0,-2 1-1 0,-2 2 0 16,0-2 0-16,-1 0 2 0,1-1-6 0,2 1 2 16,-3 0 0-16,1-3 0 0,2 1-1 0,0 2 1 0,1-2 0 15,-2 4 0-15,-1 0-2 0,-4 0-1 16,1 0 1-16,-1 0 1 0,0 0-3 0,-1 0 2 0,-6 0-1 16,8 0 0-16,-8 0-2 0,9 0 0 0,-9 0 1 15,5 0-1-15,-5 0 1 0,6 0 0 0,-6 0 1 16,7 0-1-16,-7 0-3 0,4 0-1 0,-4 0 0 15,5 0 0-15,-5 0-1 0,6 0 1 0,-6 0-1 16,6-2 1-16,-6 2-2 0,7 0 0 0,-7 0 0 16,4-1 1-16,-4 1-2 0,10-2 1 0,-5 0 0 15,-1 1 1-15,2 0-2 0,0 1 1 0,1-3-2 0,-5 3 2 16,4-3-2-16,0 2-1 0,-6 1 1 0,8 0 0 16,-8 0-3-16,8 0 2 0,-8 0-1 0,6 0 1 15,-6 0-2-15,5 0 0 0,-5 0 1 0,6 0-1 16,-6 0-1-16,6 0 2 0,-6 0-2 0,5 0 1 0,-5 0-1 15,3 0 2-15,-3 0-2 0,6 4 1 0,-6-4 0 16,5 4 0-16,-5-4 0 0,6 0 1 0,-6 0-2 16,10-1 0-16,-5 1 1 0,-1 0 0 0,-4 0-3 15,9 0 1-15,-4 0 0 0,1 0 0 0,-6 0-1 16,8 0 0-16,-8 0 0 0,9 0 1 0,-9 0-3 16,8 0 1-16,-8 0 0 0</inkml:trace>
  <inkml:trace contextRef="#ctx0" brushRef="#br0" timeOffset="55831.2">8016 8221 1143 0,'3'1'0'16,"-3"-1"0"-16,0 0 0 0,0 0 18 0,-3-4 1 15,3 4 0-15,0-2 0 0,0 2 15 0,0-3 0 0,0 3-1 16,4-1 1-16,-4 1-11 0,4-4 2 0,-4 4 0 15,2-3-1-15,-2 3-11 0,0-2-1 0,0 2 1 16,2-3-1-16,-2 3-5 0,5-2-1 0,-5 2 1 16,5-2 0-16,-5 2-3 0,6 0 1 0,-6 0-1 15,7 0 1-15,-7 0 1 0,14 4 1 0,-14-4 0 16,11 8 0-16,-11-8 1 0,12 9-1 0,-12-9 1 16,10 11 1-16,-10-11 1 0,9 6 0 0,-9-6 1 15,5 8-1-15,-5-8 1 0,2 10 0 0,-2-10 0 16,2 9 2-16,-2-9-1 0,-2 7 0 0,2-7 1 0,-2 6-1 15,2-6 0-15,0 3 1 0,0-3-1 16,-4 2 2-16,4-2 0 0,-1 3 1 0,1-3-1 0,-5-1 1 16,5 1-4-16,-7-4 1 0,7 4 0 0,-11-7 0 15,11 7-4-15,-10-14 1 0,10 14-1 0,-12-13 1 0,12 13-3 16,-6-13 2-16,6 13-1 0,-3-13 1 0,3 13 1 16,-2-12 0-16,2 12 0 0,1-13 1 0,-1 13 0 15,6-7 0-15,-6 7 0 0,2-11 1 0,-2 11 0 16,6-9-1-16,-6 9 0 0,13-14 1 0,-13 14-1 15,16-10 0-15,-16 10 0 0,17-10 1 0,-17 10-2 0,14 0 2 16,-14 0-1-16,9 4 0 0,-9-4 0 0,5 12 1 16,-5-12-1-16,9 14 1 0,-9-14-6 0,9 21 0 15,-7-7 1-15,-2-2 0 0,-2 1-4 0,-2 0 1 16,-1 0 1-16,0-1-1 0,3-2-2 0,0-2 0 16,2-2 0-16,0 0 2 0,0-6-3 0,-5 6 0 15,5-6 0-15,0 3 1 0,0-3-1 0,-5 3 0 0,5-3 0 16,-4 0 0-16,4 0 0 0,-5-2 0 15,5 2 0-15,-5-7 0 0,1 2 0 0,1 0 0 0,2 0 0 16,0-2 0-16,-2 0 0 0,1-1 0 0,2 0 0 16,-2 0 1-16,2 2-1 0,0 1 0 0,0-2 0 15,0-1 1-15,0 2-1 0,0-1 1 0,2 1 0 16,3-1 0-16,-3 1 0 0,3-1 2 0,-1 2-2 16,0 1 1-16,-4 4-1 0,8-9 0 0,-3 5 0 15,0 2 2-15,-5 2-2 0,9-3 1 0,-9 3-1 16,9-4 1-16,-9 4-2 0,4-1 2 0,-4 1-1 15,6 2 0-15,-6-2 0 0,4 3 0 0,-4-3 0 0,4 4 0 16,-4-4 0-16,2 5 2 0,-2-5-1 0,4 7 0 16,-4-2 0-16,1 0 1 0,-1-5-1 0,0 8 1 15,0-8 0-15,-1 1 0 0,1-1 0 0,-4 3 1 0,4-3-1 16,-2 2 1-16,2-2 1 0,-4 2-1 16,4-2 1-16,-4-2-1 0,4 2 1 0,-8-6-1 0,4-1 1 15,-1 1-1-15,3-2 1 0,-3-1-1 0,5 0 1 16,-2-2 0-16,2 0 1 0,0 2 0 0,0 0-2 0,0-2 2 15,2 2-1-15,3 3 1 0,0-2-2 0,-1 3 1 16,-4 5-1-16,10-7 1 0,-10 7-3 0,4-2 0 16,-4 2 1-16,6-3-1 0,-6 3-1 0,5 0 0 15,-5 0 0-15,7 0 2 0,-7 0-3 0,10 5 0 16,-4 2 0-16,-1 0 0 0,0 3-2 0,-1-1 2 16,0 2 0-16,0 0 0 0,-4 3-1 0,-3 2 1 15,2-3-1-15,-2 0 1 0,0 1-1 0,-1-4 1 16,-3 2 0-16,2-2 0 0,-1-1 0 0,-4 0 0 0,2-1 0 15,-1-1 0-15,0-1 0 0,-1-5 1 0,2 2 0 16,1-2 0-16,2 1 1 0,-3-2 0 0,2-2 0 16,2 1 0-16,-1 0 2 0,0-2-1 0,-2 1 0 15,5-2 1-15,2 4 0 0,-5-8 1 0,5 3-1 16,-2 0 2-16,0-5-2 0,2 4 2 0,2-6-2 16,2 1 2-16,4-2 0 0,1-2-1 0,-2 1 1 15,1 1 1-15,2-1-1 0,0 1 1 0,2-3 0 16</inkml:trace>
  <inkml:trace contextRef="#ctx0" brushRef="#br0" timeOffset="57465.17">13017 8100 1004 0,'0'0'0'0,"0"0"0"16,4 0 0-16,-4 0 8 0,10 0 0 0,-10 0-1 15,6 0 1-15,-6 0 9 0,-2 4 1 0,2-4 0 16,-1 3 0-16,1-3-11 0,0 2-1 0,0-2 1 15,0 0 1-15,0 0 3 0,-1-1 0 0,1 1 1 0,-2-1-1 16,2 1-4-16,-4-4 1 0,4 4-1 0,-3-3 1 16,3 3 2-16,-4-4 0 0,4 4 1 0,-3-5-1 15,3 5 5-15,0-9 1 0,0 9 0 0,-4-6-1 16,4 6 6-16,-4-3-1 0,4 3 0 0,-2-4 0 0,2 4-2 16,-1-2 1-16,1 2-1 0,-3-3 1 0,3 3-4 15,-3-1 1-15,3 1-1 0,-1-3 1 0,1 3-4 16,-1 0 2-16,1 0-1 0,0 0 1 15,0 0-4-15,0 0 0 0,0 0 0 0,-3 1 1 0,3-1 1 16,-3 8 0-16,3-8 0 0,-3 8 1 0,3-8-1 16,-5 9 0-16,5-9 1 0,-2 9-1 0,2-9 1 15,-1 5 2-15,1-5 0 0,-3 2-1 0,3-2-1 0,-1 1 0 16,1-1-1-16,-2-1 2 0,2 1-3 0,-2-2 1 16,2 2 0-16,-3-5 0 0,3 5-3 0,-3-9 1 15,3 9-1-15,0-14 1 0,0 14-2 0,0-16 0 16,0 16 0-16,0-11 1 0,0 11-2 0,0-7 1 15,0 7 0-15,4-3 0 0,-4 3-1 0,4-3 0 0,-4 3-1 16,3-3 2-16,-3 3 1 0,3-3 1 0,-3 3-1 16,3-2 1-16,-3 2-1 0,2-3 1 0,-2 3-1 15,3 0 1-15,-3 0-2 0,3 0 1 0,-3 0 0 16,3 0 0-16,-3 0-3 0,1 0 1 0,-1 0-1 16,0 0 1-16,0 0 0 0,0 5-1 0,0-5 1 15,0 7 0-15,0-7-3 0,0 5 1 0,0-5-1 16,0 7 1-16,0-7-3 0,-1 3 0 0,1-3 1 15,0 4-1-15,0-4-1 0,-3 3 1 0,3-3-1 16,0 2 2-16,0-2-2 0,0 3 0 0,0-3 0 16,0 1 0-16,0-1 0 0,-3-1 0 0,3 1 0 15,-3-5 1-15,3 5-1 0,-4-13 0 0,4 13 0 0,2-22 1 16,0 8-2-16,1-2 1 0,0 3 0 0,0 4 1 16,-2 5-2-16,1-1 1 0,-2 5 0 0,2-4 0 0,-2 4-1 15,6-7 1-15,-6 7-1 0,4-1 1 0,-4 1-1 16,7-1 1-16,-7 1-1 0,2 1 1 0,-2-1-1 15,2 5 2-15,-2-5-1 0,3 6 0 0,-3-6 1 16,3 10 0-16,-2-1 1 0,-1 0-1 0,-2 0 1 16,-1 0 0-16,0 0 1 0,0 0-1 0,-4 1 1 15,2-1-1-15,0-2 0 0,3 0 1 0,0-1-1 0,1 0 2 16,1-6-1-16,-4 5 1 0,4-5 1 0,-2 4 1 16,2-4 0-16,-4 1 1 0,4-1 2 0,-3 0 0 15,3 0 0-15,-3-1 1 0,3 1 4 0,-4-8-1 16,2 3 1-16,-3-2-1 0,0-2 1 0,-1-1 0 15,2 1-1-15,1 1 2 0,3-1-3 0,0-2 1 16,0 2-1-16,0 2 1 0,0 3-3 0,0-2 1 16,0 6 1-16,0-9-1 0,0 9-3 0,4-5 1 0,-4 5-1 15,5-2 1-15,-5 2-2 0,2-3 0 0,-2 3 0 16,3-3 1-16,-3 3-4 0,6-1 2 0,-6 1-1 16,3 0 0-16,-3 0-2 0,2 0 0 0,-2 0 0 15,2 4 0-15,-2-4-2 0,-2 9 1 0,0-2-1 16,0-4 0-16,-1 4-1 0,1 1 1 0,-1-1 0 15,1 1 0-15,-2-4 0 0,1 0 0 0,3-4 1 16,-2 8 0-16,2-8 0 0,-3 1 1 0,3-1-1 16,-2 3 0-16,2-3 1 0,-4 2 0 0,4-2 0 15,-3 0 0-15,3 0 0 0,-2 0 0 0,2 0 0 0,1 0 1 16,-1 0-2-16,3 0 1 0,-3 0-1 16,3-4 0-16,-3 4-1 0,4-10-1 0,1 2 0 15,2-5 1-15,2 2-2 0,0-4 0 0,3 1 0 0</inkml:trace>
  <inkml:trace contextRef="#ctx0" brushRef="#br0" timeOffset="64314.32">15772 5743 1444 0,'1'-1'0'0,"-1"1"0"0,1 0 0 0,-1 0 15 0,-2 1 1 16,2-1 0-16,1 5 1 0,-1-5 4 0,11-2 1 15,-11 2 1-15,7-1-1 0,-7 1-9 0,4 0 0 16,-4 0 1-16,6 0-1 0,-6 0-3 0,4 0 0 16,-4 0 0-16,4 0 1 0,-4 0-6 0,3 1 2 15,-3-1-2-15,6 9 2 0,-6-9-1 0,5 12-1 16,-5-12 1-16,6 27 0 0,-3-5-1 0,-2 1 2 16,0 3-1-16,1 0 0 0,-1-1 1 0,2 2 0 0,-3-2 0 15,1-3-1-15,2 3 0 0,0-3 1 0,-2 1-1 16,1 0 1-16,-1 1 0 0,2 0 0 0,-2-2-1 15,2 1 2-15,-1-3 2 0,0 0 1 0,1-2 1 16,0-3-1-16,-3 2 3 0,0 0 1 0,0-1 0 16,-3-3 0-16,2-3 0 0,-1-2 1 0,2-2-2 15,0-3 2-15,0-3-1 0,0 4-1 0,0-4 1 16,-1 3 0-16,1-3-2 0,0 0 0 0,0 0 1 0,0-3-1 16,0 3-4-16,0-3 0 0,0 3 0 0</inkml:trace>
  <inkml:trace contextRef="#ctx0" brushRef="#br0" timeOffset="64764.15">15752 5760 1042 0,'1'0'0'16,"-1"0"0"-16,3 0 0 0,-3 0 34 0,3 0 0 15,-3 0 1-15,3 0 0 0,-3 0-1 0,3-2 0 16,-3 2 1-16,2-3 0 0,-2 3-28 0,5-3 1 16,-5 3 0-16,5-1-1 0,-5 1-7 0,7-6 0 0,-7 6 0 15,16-7 0-15,-16 7-1 0,22-9 0 0,-8 6 0 16,0-3 0-16,1 1 0 0,2-2 0 0,1 2 0 15,0 1-1-15,0 0 2 0,1 2 0 0,-1-2 0 16,0 1 0-16,-1 3 5 0,-2 0 0 0,-1 1 0 16,-1 2 1-16,-2 0 8 0,-1 2 1 0,-3 0-1 15,-3 0 1-15,-1 0 5 0,-2 2 0 0,0 3 1 16,1 2-1-16,-2 1 2 0,-2 1 1 0,0 1-1 16,-4 0 1-16,-1 3-7 0,-4 0 2 0,-2 1 0 15,-1-4 0-15,0-2-4 0,0 1 0 0,-1-1 1 0,-2-2-1 16,-2 3 0-16,-2-2-1 0,0 1 1 15,0-4 0-15,0 0 0 0,0-1-1 0,3-1 1 0,1-3-1 16,3 0-3-16,1-2 2 0,4-2-2 0,0-2 1 16,4 1-7-16,0-4 2 0,3 1-1 0</inkml:trace>
  <inkml:trace contextRef="#ctx0" brushRef="#br0" timeOffset="65501.61">16142 6282 1318 0,'1'1'0'0,"-1"-1"0"0,2-1 0 0,-2 1 24 15,-3-4 0-15,3 4 0 0,0-4 1 0,0 4 6 16,0 0 2-16,0 0-1 0,0-2 1 0,0 2-21 0,0 0 1 15,0 0 1-15,0-4-1 0,0 4-10 0,0-7 0 16,0 7 0-16,0-14 1 0,0 1-4 0,-1-3 1 16,1-2 0-16,0 0 0 0,0 0-1 0,0 0 0 15,1 1 0-15,2-1 1 0,0-1-1 0,-1 3 1 16,1-1-1-16,0 1 1 0,1 3 2 0,0 0-1 0,2 1 0 16,1 1 0-16,1 3 6 0,1 2 0 0,-2 0 0 15,-2 0 0-15,-5 6 6 0,9-7 2 0,-9 7-1 16,8-2 0-16,-8 2 0 0,8 0 0 0,-8 0-1 15,10 1 1-15,-3 4-6 0,2 2 1 0,-3 2 0 16,1 2 0-16,0 2-1 0,-1 2 0 0,0 0 0 16,-2 0 0-16,1-1-2 0,1-2 1 0,-2 1-1 15,0 0 1-15,-1-1-1 0,0 3 1 0,0-6 0 16,0 4 0-16,-1-4 3 0,0 0 0 0,1 1 0 16,-2-1 0-16,0-1 4 0,1-1 1 0,-2-1-2 15,0-3 2-15,0-3-4 0,0 8 1 0,0-8-1 16,-2 5 2-16,2-5-4 0,-2 2 0 0,2-2 0 15,-3 4 1-15,3-4-4 0,-3 3 1 0,3-3 0 0,-3 0-1 16,3 0-3-16,-4 0 0 0,4 0 0 0</inkml:trace>
  <inkml:trace contextRef="#ctx0" brushRef="#br0" timeOffset="65726.34">16154 6120 1444 0,'2'-3'0'16,"-2"3"0"-16,3-1 0 0,-3 1 22 0,0 0 1 15,0 0-1-15,0-3 2 0,0 3 8 0,5-2 2 16,-5 2-2-16,13-7 2 0,-13 7-20 0,25-13-1 16,-11 8 0-16,-1-4 2 0,-2 2-14 0,-1-2 0 15,1 3 0-15,-2 2 2 0,-2 1-3 0,-1 3 0 16,0-2 0-16,-1-2 0 0,1 1-4 0,-1 1 1 15,2-1 0-15</inkml:trace>
  <inkml:trace contextRef="#ctx0" brushRef="#br0" timeOffset="66057.02">16592 5909 1180 0,'1'0'0'0,"-1"0"0"0,3 0 0 0,-3 0 10 15,0-2 0-15,0 2 0 0,0-3 0 0,0 3 13 16,4 0-1-16,-4 0 1 0,10 0 0 0,-10 0-6 15,13-1 1-15,-13 1-1 0,21-4 1 0,-21 4-6 0,25-5 1 16,-25 5-1-16,24-7 1 0,-24 7 1 0,18-7 0 16,-18 7 1-16,15-8 0 0,-15 8 12 0,13-8 1 15,-13 8-1-15,11-4 1 0,-11 4-4 0,11-4 1 16,-11 4 0-16,11-6-1 0,-11 6-7 0,10-11 1 16,-10 11 0-16</inkml:trace>
  <inkml:trace contextRef="#ctx0" brushRef="#br0" timeOffset="66298.14">16639 5999 1356 0,'0'1'0'0,"0"-1"0"16,-2 5 0-16,2-5 22 0,-3-2-1 0,3 2 0 15,0 0 2-15,0 0 11 0,0 0 2 0,0 0-1 16,0 5 1-16,0-5-7 0,1 0 2 0,-1 0-2 15,9-3 1-15,-9 3-15 0,9-3 0 0,-9 3 0 16,20-10 1-16,-5 4-6 0,3-2 0 0,-1 2 0 0,-1-1 1 16,-2 1-6-16,0-3-1 0,-2 2 1 0,-1 1-1 15,-1 0-4-15,-2 3 0 0,-1 0 0 0</inkml:trace>
  <inkml:trace contextRef="#ctx0" brushRef="#br0" timeOffset="66765.3">17175 5652 1407 0,'1'3'0'0,"-1"-3"0"15,6 0 0-15,-6 0 6 0,5-3 2 0,-5 3 0 16,6 3 0-16,-6-3 8 0,5 4-1 0,-5-4 1 16,5 5 1-16,-5-5-5 0,2 4 1 0,-2-4-1 15,3 5 1-15,-3-5-9 0,3 4-1 0,-3-4 1 16,3 4 0-16,-3-4-3 0,3 5 1 0,-3-5 1 15,2 9-1-15,-2-9 0 0,3 16 0 0,-3-16 1 16,3 25-1-16,-2-9 1 0,1 5 1 0,-2-3-1 16,-2 0 0-16,0 2 5 0,-3-2 0 0,3-1 0 0,2 0 1 15,0 0 6-15,0-2-1 0,0 0 1 0,0 0-1 16,0 1 3-16,-2-1 0 0,2-3 0 0,0 1 0 16,2-3 1-16,-1 1 0 0,-1-3-1 0,0-2 3 15,0 1-5-15,0-2 2 0,0-5 0 0,0 9 0 16,0-9-2-16,0 6 1 0,0-6 0 0,-1 7 0 0,1-7-2 15,0 5 1-15,0-5-1 0,-3 1 1 0,3-1-5 16,0 3 0-16,0-3 0 0,0 2 1 0,0-2-6 16,0 3-1-16,0-3 1 0</inkml:trace>
  <inkml:trace contextRef="#ctx0" brushRef="#br0" timeOffset="67281.17">17165 5678 1369 0,'-2'-1'0'0,"2"1"0"0,0 0 0 15,0 0 13-15,0-2 2 0,0 2-1 0,0-2 1 16,0 2 9-16,0 0 1 0,0 0 0 0,0 0 0 16,0 0-9-16,0 0 1 0,0 0 0 0,0-2 1 0,0 2-12 15,5-3 0-15,-5 3 0 0,9-6 1 0,-9 6-4 16,16-15 0-16,-16 15 1 0,21-15 0 0,-21 15-1 15,22-17-1-15,-22 17 0 0,21-9 1 0,-21 9 0 16,21 0-1-16,-21 0 0 0,22 2 0 0,-22-2 1 16,23 9-1-16,-23-9 0 0,22 15 0 0,-22-15 1 0,22 23-1 15,-22-23 0-15,19 22 1 0,-19-22 1 16,12 18 0-16,-12-18 1 0,11 18-1 0,-11-18 2 0,6 13 1 16,-6-13-1-16,3 12 1 0,-3-12-1 0,-2 10 0 15,2-10 1-15,-5 12 0 0,5-12-3 0,-7 20 2 16,7-20 0-16,-18 19-1 0,18-19 3 0,-28 18 0 15,12-9 0-15,2-1 0 0,5-3-3 0,-1 1 1 16,1-3-1-16,2 3 1 0,2-4-3 0,1-2 2 0,4 0-1 16,-10 3 1-16,3-2-3 0,1-1 2 0,1 0-2 15</inkml:trace>
  <inkml:trace contextRef="#ctx0" brushRef="#br0" timeOffset="67783.78">17570 5785 1444 0,'2'1'0'15,"-2"-1"0"-15,2 5 0 0,-2-5 4 0,6 3 1 16,-6-3-1-16,5 4 2 0,-5-4 3 0,6 6 1 15,-6-6-1-15,6 4 1 0,-6-4-6 0,5 9 1 16,-5-9-1-16,4 12 1 0,-4-12-5 0,6 13 0 0,-6-13 0 16,4 18 0-16,-4-18-1 0,3 16 1 0,-3-16 0 15,6 15 0-15,-6-15 0 0,5 21 0 0,-5-21 0 16,3 22 1-16,-3-22 1 0,-1 20 2 0,1-20-1 16,-3 20 0-16,3-20 5 0,1 16 0 0,-1-16 0 15,2 15 1-15,-2-15 3 0,-3 15 2 0,3-15-2 16,-6 13 1-16,6-13 0 0,-5 13-1 0,5-13 0 15,-3 6 2-15,3-6-2 0,-2 5 2 0,2-5-1 16,0 2 1-16,0-2-5 0,0 2 1 0,0-2-1 16,0 3 1-16,0-3-3 0,0 2-1 0,0-2 1 15,-1 4 1-15,1-4-6 0,-1 0 0 0,1 0 1 0</inkml:trace>
  <inkml:trace contextRef="#ctx0" brushRef="#br0" timeOffset="68398.17">17581 5809 841 0,'2'-5'0'0,"-2"5"0"0,7-6 0 0,-7 6 2 15,2-9 2-15,-2 9-1 0,6-7 0 0,-6 7 2 0,6-9-1 16,-6 9 1-16,5-6 1 0,-5 6-4 0,3-3 1 15,-3 3 1-15,6-4-1 0,-6 4-2 0,2-2 0 16,-2 2 0-16,6-4 2 0,-6 4 0 0,6-3 0 0,-6 3 1 16,5-3-1-16,-5 3 5 0,6-3 1 0,-6 3 0 15,3-3 0-15,-3 3 6 0,2-3 2 0,-2 3 0 16,6-2 0-16,-6 2 7 0,4-1-1 0,-4 1 1 16,9 0 0-16,-9 0 1 0,11-3 0 0,-11 3-1 15,14 0 1-15,-14 0-1 0,11 3 0 0,-11-3 0 16,11 3 1-16,-11-3-4 0,10 7 0 0,-10-7 1 15,8 12 0-15,-8-12-1 0,4 9 1 0,-4-9-1 16,3 10 1-16,-3-10 0 0,2 12 0 0,-2-12 0 16,-2 10 0-16,2-10-2 0,-4 17 0 0,4-17 1 15,-3 13 0-15,3-13-2 0,-5 12 0 0,5-12 0 0,-6 7 1 16,6-7-2-16,-6 6 1 0,6-6 0 0,-9 5 1 16,9-5-4-16,-12 5 1 0,12-5 0 0,-8 5 0 15,8-5-1-15,-8 3-1 0,8-3 1 0,-4 2 0 16,4-2 1-16,0 0 0 0,0 0 1 0,0 0 0 15,0 0-1-15,0 0 1 0,0 0 0 0,0 0 0 16,0 0-2-16,0 0 1 0,0 0-2 0,9 0 2 0,5 0-4 16,4 0-1-16,2 0 0 0,-2 2 2 0,-1 0-4 15,0 2 0-15,-2 1 0 0,-1 2 0 0,-1 2-1 16,-2-3 1-16,0 1-1 0,-1 2 1 0,-2-4 1 0,-1 2 1 16,-1-5-1-16,-2 3 0 0,0 3 0 0,-1-1 2 15,-2-1-1-15,-1-1 0 0,-1 3 1 0,-2 0 0 16,-4 1 0-16,-3 1 0 0,-4 2 2 0,-1 1-1 15,-3-4 1-15,-3-2-1 0,-1-5 2 0,-4 1 0 16,1-2-1-16,-1-1 1 0,1-1-7 0,1-2 0 16,0 1 0-16</inkml:trace>
  <inkml:trace contextRef="#ctx0" brushRef="#br0" timeOffset="70332.25">14806 7673 1356 0,'0'-2'0'16,"0"2"0"-16,3 2 0 0,-3-2 14 0,0 3 0 15,0-3 0-15,0 4 0 0,0-4 13 0,0 2 1 16,0-2 0-16,4-2 0 0,-4 2-2 0,3-3 0 16,-3 3 0-16,0-4 0 0,0 4-7 0,-3-15 1 0,3 15-1 15,-4-25 1-15,1 9-10 0,0-2 2 0,0-1-1 16,1 1 0-16,0 0-1 0,2-2 1 0,-1 1 1 15,-1-1-1-15,1 1 2 0,-2-3 2 0,6 1-2 16,-2 1 2-16,4 2 2 0,0 0 0 0,1 0-1 16,-1-2 1-16,1 2 1 0,0-3 0 0,2 3 0 15,-1 1 0-15,3 2 1 0,1-2 1 0,3 0 1 16,-4-2-1-16,1-1-1 0,1-1 0 0,2 3 0 16,0 3 1-16,2 3-3 0,-1-1 0 0,0 1 0 15,1-1 1-15,-2-1 5 0,0 1 2 0,0 0 0 0,0 1-1 16,-2 3-2-16,-1 0 0 0,2 1-1 0,1 3 2 15,0-1-5-15,0 2 1 0,-1 1 0 0,-1 2 0 16,1 1-7-16,-1 0 1 0,-1 0-1 0,1 1 1 0,-1 2-5 16,0 1 1-16,0 2 0 0,-2-2 0 15,0 1-4-15,1 2 0 0,-3-1 1 0,1 6 0 0,5 0-3 16,-3 1 1-16,-3-2 0 0,-3 2 0 0,-5 3 1 16,-4-3 0-16,0 1 0 0,-1 0 0 0,2 2 2 15,-4 0 0-15,-1-2 0 0,2 1-1 0,-2-3 1 16,-3 1 0-16,1 0 0 0,-3 0-1 0,-4 1 1 15,0-5 1-15,0 2 0 0,2 0 0 0,-2-1-3 0,1 0 1 16,-1 0-1-16,1 1 2 0,-4-6-1 0,2 1 1 16,-1 1-2-16,1-6 2 0,1 0 0 0,1 1-1 15,0-2 1-15,2-3 1 0,2-1-2 0,1-2 0 16,2-1 1-16,-1-2 0 0,1 1-4 0,3 1 2 0,1-2-1 16,2 3 1-16,4 6-5 0,-1-4 1 15,1 4-1-15</inkml:trace>
  <inkml:trace contextRef="#ctx0" brushRef="#br0" timeOffset="70965.17">15424 7593 1318 0,'1'0'0'0,"-1"0"0"0,3 0 0 0,-3 0 36 0,3 0 0 16,-3 0 0-16,4 0 1 0,-4 0 16 0,0 0-1 16,0 0 1-16,0 0 0 0,0 0-41 0,0 0 2 15,0 0-1-15,0 0 1 0,0 0-10 0,0 0 2 16,0 0-1-16,0 0 1 0,0 0-3 0,0-3 1 16,0 3-1-16,0-4 0 0,0 4 1 0,4-9 0 0,-4 9 1 15,3-27-1-15,-2 10 4 0,1-1 0 16,-1 0 0-16,2 0 1 0,-3-1 2 0,0 0 1 0,0 1 0 15,1-3 0-15,5 2 0 0,1-3 2 0,0-1-1 16,0 5 1-16,-3 3 7 0,2 0 0 0,0 2 1 16,3 2-1-16,-1 0-4 0,1 4 1 0,-5-1-1 15,0 1 0-15,-1 2-3 0,0 1-1 0,-3 4 1 16,9-2-1-16,-3 2-3 0,-2 0 2 0,-4 0-2 16,10 0 1-16,-4 0-3 0,1 2 1 0,-3 2-1 15,3 1 1-15,3 2-4 0,1-1 2 0,-2 3-1 0,0-2 0 16,-1-1 0-16,1 3 1 0,-1 2-1 0,0-1 1 15,1 1 2-15,-1 0 0 0,-1-2 0 0,0 2 0 16,-1-2-1-16,-1 0 0 0,-2 0 0 0,1 0 1 16,-1 0-2-16,1 0 2 0,-4 0 0 0,2-1 0 15,-1-1-1-15,-1-1 1 0,0 2 0 0,0-4 0 16,0-4-2-16,0 6 1 0,0-6 0 0,-1 5-1 0,1-5 0 16,0 4 0-16,0-4 0 0,-2 3 1 0,2-3-7 15,-2 3 0-15,2-3 0 0,-3-4 0 0,3 4-2 16,-3-3 0-16,3 3 0 0</inkml:trace>
  <inkml:trace contextRef="#ctx0" brushRef="#br0" timeOffset="71209.81">15445 7367 1658 0,'1'-3'0'0,"-1"3"0"15,3-2 0-15,-3 2 9 0,4 0 0 0,-4 0 0 16,10-4 0-16,-10 4 1 0,11-7 1 0,-11 7-1 16,25-11 2-16,-5 3-8 0,-1-1 2 0,4 0-1 15,-5 1 1-15,0 2-6 0,-1-1 0 0,-1 1 0 16,-4-1 0-16,-1 1 0 0,-1 0 0 0,-1 2 0 16,0 2 1-16,1-3-1 0,-1 3 1 0,-2-4 0 15,3-1 0-15,3 0 2 0,-1-1-1 0,2 3 0 16</inkml:trace>
  <inkml:trace contextRef="#ctx0" brushRef="#br0" timeOffset="71564.39">16055 7280 1620 0,'-1'0'0'16,"1"0"0"-16,-2 0 0 0,2 0 19 0,-1 1 0 0,1-1 0 15,-1 0 0-15,1 0 23 0,0 0 0 0,0 0 1 16,0 0 0-16,0 0-10 0,0 0 1 0,0 0 0 16,0 0-1-16,0 0-17 0,0 0 0 0,0 0 0 15,0 0 0-15,0 0-7 0,0 0 1 0,0 0-1 16,0-1 1-16,0 1-10 0,0-6 2 0,0 6-1 16</inkml:trace>
  <inkml:trace contextRef="#ctx0" brushRef="#br0" timeOffset="72299.98">16192 6800 1658 0,'2'-1'0'15,"-2"1"0"-15,0-2 0 0,0 2 1 0,-5 0 1 16,5 0 0-16,-1 4 0 0,1-4 1 0,4 0 1 0,-4 0-1 15,4 0 0-15,-4 0 5 0,3 0 0 0,-3 0 0 16,3 0 0-16,-3 0-5 0,3 0 2 0,-3 0-1 16,1 3 1-16,-1-3-1 0,0 4 2 0,0-4-1 15,0 5 1-15,0-5 2 0,2 9 0 0,-2-9-1 16,5 18 2-16,-5-18 3 0,3 22-1 0,-2-6 0 16,1-1 1-16,1 2 6 0,-1 3 1 0,1-1-1 15,1-3 1-15,2 2 4 0,0-3-1 0,-2 1 1 16,0 1 0-16,2-3 0 0,-1 2 0 0,-1 2 1 15,0 1 0-15,1 2-7 0,-1 1 1 0,0 3 0 16,0-4 1-16,0 1-3 0,1 0 1 0,-3 0-1 16,1-3 1-16,-1 1-3 0,-2-1 2 0,-2-3-2 0,1 1 2 15,-1 0-2-15,1-1 0 0,0 0 1 0,-1-2-1 16,4-1-1-16,-1-1-1 0,0-3 0 0,-1-3 2 0,0-6-2 16,0 6 1-16,0-6-1 0,0 0 1 0,0 0 0 15,0 0-1-15,0 0 0 0,0-2 2 0,0 2-3 16,0-2 1-16,0-3 0 0,0-6 0 0,0-6-2 15,0-6 1-15,0 1 1 0,0 2-1 0,0 2-2 16,2 3 0-16,1-1 0 0,-1-2 0 0,0 2-3 16,-1 3 1-16,1 0 0 0,-1-1 0 0,0 1-3 0,1-2 2 15,2 2-2-15,2 2 2 0,2 2-3 0,0 1 2 16,1 2-2-16,-2 1 2 0,0 1-3 0,-2 1 1 16,1-2 1-16,-1 1-1 0,1 0-2 0,1 2 1 15,1-1 0-15,-1 3 1 0,0 3-3 0,0-2 1 16,2 3 0-16,-1 2 0 0,-1 3-1 0,2 4 0 15,-2-1 0-15,0 1 1 0,-3 3-1 0,0-1 0 16,0 1 0-16,0-3 1 0,0-2-1 0,1 2 0 0,-3 0 0 16,0-1 0-16,-2-2 0 0,-2-2 0 0,2-1 0 15,0-5 1-15,0-2-1 0,0 4 0 0,0-4 0 16</inkml:trace>
  <inkml:trace contextRef="#ctx0" brushRef="#br0" timeOffset="72814.16">16649 7372 1695 0,'3'1'0'0,"-3"-1"0"0,3 4 0 0,-3-4 54 16,1 6 1-16,-1-6 0 0,0 2 0 0,0-2 0 16,6 3 0-16,-6-3 0 0,7 4 1 0,-7-4-44 15,3 0 1-15,-3 0-1 0,2 0 0 0,-2 0-12 0,3-3 0 16,-3 3 0-16,3-3 2 0,-3 3-5 0,6-3 1 16,-6 3 0-16,5-21 0 0,-2 4-3 0,0-4 1 15,1 0-1-15,0 2 2 0,0 1 2 0,-1 1-1 16,1-1 1-16,2-6 0 0,-1 1 1 0,0-2 1 15,0 3-1-15,1 4 1 0,-1 3 6 0,2 3 0 16,2 1 0-16,-1 1-1 0,-1 0 5 0,0 1-1 16,-1 2 0-16,-2 3 0 0,-4 4-2 0,4-1 0 0,-4 1-1 15,3 3 1-15,-3-3-2 0,3 0 1 0,-3 0-2 16,5 5 2-16,-2 1-5 0,1 3 2 0,3-1-1 16,0 4 0-16,-1 2 0 0,-2 2 0 0,2-1-1 15,1 1 1-15,0-1 0 0,-3 2 0 0,0-1-1 16,0-2 2-16,-1-1-1 0,-2-1 0 0,2-1 1 15,-1 2 0-15,-1-5 1 0,0 3-1 0,1-2 1 16,-1-2 0-16,1 0-1 0,-1-2 0 0,-1-5 1 16,3 9-1-16,-3-9-2 0,3 7 2 0,-3-7-2 15,0 4 1-15,0-4-1 0,-3 5-1 0,3-5 0 0,-3 1 1 16,3-1-2-16,-3 3 0 0,3-3 0 0,-3 2 0 16,3-2-1-16,-2 3 1 0,2-3-1 0</inkml:trace>
  <inkml:trace contextRef="#ctx0" brushRef="#br0" timeOffset="73086.58">16753 7223 1808 0,'1'-1'0'15,"-1"1"0"-15,1 1 0 0,-1-1 11 0,-1 1 0 16,1-1 0-16,1 0 0 0,-1 0 2 0,3 0-1 16,-3 0 0-16,3 0 2 0,-3 0-13 0,1 0 1 0,-1 0-1 15,0 0 1-15,0 0-4 0,0-2 0 0,0 2 0 16,6-6 1-16,-6 6-5 0,11-10 0 0,-11 10 1 16,10-16 0-16,-10 16-1 0,15-19 0 0,-15 19 0 15,17-17 1-15,-17 17-2 0,21-13 1 0,-21 13 1 16</inkml:trace>
  <inkml:trace contextRef="#ctx0" brushRef="#br0" timeOffset="73566.33">17108 7054 1784 0,'1'0'0'0,"-1"0"0"16,1 4 0-16,-1-4 0 0,0 0 0 0,0 0 0 15,0 0 1-15,0 0 3 0,0 0 1 0,0 0-1 16,0 0 1-16,0 0-1 0,0 0 2 0,0 0-2 15,0 0 2-15,0 0-4 0,0 0 1 0,0 0-1 16,5 0 0-16,-5 0 0 0,4 0 1 0,-4 0-1 16,7-1 0-16,-7 1 1 0,16-7 1 0,-16 7-1 15,27-11 2-15,-12 4-1 0,2 1 2 0,-1-2-2 0,-4 1 2 16,-2 3-2-16,-2 2 1 0,-1-2-1 0,-1 3 1 16,-6 1-3-16,5-2 0 0,-5 2 0 0</inkml:trace>
  <inkml:trace contextRef="#ctx0" brushRef="#br0" timeOffset="73747.5">17179 7152 1457 0,'3'1'0'0,"-3"-1"0"0,8 4 0 0,-8-4 15 16,4 2-1-16,-4-2 1 0,13 2 1 0,-3-4 3 0,2 0 0 15,1-1 0-15,-2-1 1 0,-1-1-13 0,-1 1 1 16,4-2-2-16</inkml:trace>
  <inkml:trace contextRef="#ctx0" brushRef="#br0" timeOffset="74581.31">17823 7222 1281 0,'1'0'0'0,"-1"0"0"15,0-4 0-15,0 4 3 0,-2-3 1 0,2 3-1 16,-3-6 1-16,3 6 4 0,-3-9 3 0,3 9-2 15,-4-19 1-15,1 5-1 0,0-3 0 0,2 2 0 16,-1 0 1-16,1 1-7 0,0 0 2 0,1-2-2 16,1-2 1-16,2-1 1 0,0-2 1 0,-2-1-1 15,0-3 1-15,1 0 9 0,1 1 1 0,1-2 0 16,0 0 1-16,0 0 13 0,2-4 1 0,1 4 0 0,1 1 0 16,1 1 10-16,-1-1-1 0,2 0 0 0,1 3 1 15,3 2-4-15,0 0 0 0,0-1 0 0,-2 5 0 16,0 4-7-16,-3-2 0 0,1 3 1 0,1 0 0 0,1 3-5 15,-1 1 1-15,1 2 0 0,2 0 0 0,0 1-12 16,-1 1 1-16,1 3 0 0,-2 0 1 0,0 3-5 16,-3 2 2-16,1 2-1 0,-3-1 0 0,-1 1-1 15,-2-3-1-15,1 2 0 0,2 3 0 0,2 3-1 16,-2-1 1-16,-2 0-1 0,0 1 1 0,-3 0-3 16,1 1 1-16,-1 2 0 0,-2-4 0 0,-2 2-1 15,1-1 1-15,-2 1 0 0,0 0-1 0,0-1-1 16,-1-1 1-16,-1 2 0 0,-2 0 0 0,-2-1-1 0,1 1 0 15,-1-3 1-15,0 1 0 0,-2-1-1 0,-1 2 0 16,0-2-1-16,-2-1 2 0,0-2-1 0,-3-2 1 16,2-1-2-16,1 1 2 0,1-4-1 0,1 1 0 15,-1-1 0-15,0 2-1 0,1-3 3 0,-1-3 0 0,2 2 0 16,1-1 1-16,2 1-4 0,1 1 1 0,0 0-2 16,0 0 2-16,1-2-6 0,2-1 1 0,4 3-1 15</inkml:trace>
  <inkml:trace contextRef="#ctx0" brushRef="#br0" timeOffset="75147.1">18266 6839 1269 0,'1'0'0'0,"-1"0"0"15,2 0 0-15,-2 0 46 0,-2 0 0 0,2 0 0 16,2 0 0-16,-2 0-17 0,7 1 1 0,-7-1 1 16,10 8-1-16,-10-8-19 0,5 5 0 0,-5-5 0 15,6 10 2-15,-6-10-12 0,5 17 0 0,-5-17 0 16,6 22 1-16,-6-22-2 0,8 20 0 0,-8-20 0 16,5 18 0-16,-5-18 0 0,2 16 0 0,-2-16 0 0,3 15 0 15,-3-15 0-15,3 20 2 0,-3-20-2 0,3 16 1 16,-3-16 1-16,0 13 1 0,0-13 1 0,0 7-1 15,0-7 4-15,0 4 1 0,0-4-1 0,0 5 1 16,0-5 0-16,0 3 0 0,0-3 0 0,0 2 0 0,0-2-2 16,0 4 2-16,0-4 0 0</inkml:trace>
  <inkml:trace contextRef="#ctx0" brushRef="#br0" timeOffset="75797.7">18274 6871 1332 0,'0'0'0'16,"0"0"0"-16,0 0 0 0,0 0 16 0,0-1 2 0,0 1 0 15,2-1 0-15,-2 1 6 0,5-4-1 0,-5 4 1 16,5-5 0-16,-5 5-16 0,5-16 3 0,-5 16-1 15,10-16 0-15,-10 16-9 0,11-14 1 0,-11 14 0 16,11-10 1-16,-11 10-3 0,12-9 0 0,-12 9 0 16,11-7 1-16,-11 7-1 0,11-9 0 0,-11 9 0 15,15-6 1-15,-15 6 3 0,21-10 1 0,-21 10-1 16,23-6 1-16,-23 6 4 0,22 0 0 0,-22 0 0 16,19 0 0-16,-19 0 2 0,16 0 0 0,-16 0 0 15,10 6 2-15,-10-6-3 0,5 12 1 0,-5-12-1 0,4 13 1 16,-4-13-1-16,6 13 1 0,-6-13-1 15,1 16 0-15,-1-16-1 0,-5 20 1 0,5-20-1 0,-10 19 1 16,10-19-1-16,-13 15 0 0,13-15 0 0,-14 13 1 16,14-13 0-16,-12 5 0 0,12-5 0 0,-14 4 2 15,14-4-1-15,-10 3 0 0,10-3 0 0,-8 4 0 0,8-4-1 16,-9 0 2-16,9 0-1 0,-4 0 0 0,4 0 2 16,-4 0 0-16,4 0-1 0,-3 0 2 0,3 0-4 15,-3 0 1-15,3 0-1 0,0 0 1 0,0 0-3 16,0 0 0-16,0 0 0 0,2 0 0 0,-2 0-5 0,10 0 1 15,-10 0-1-15,21 2 0 0,-5 1-2 0,1 1 1 16,0-2-1-16,-3 5 0 0,-2-3-1 0,1 0 0 16,-2 0 0-16,-2-1 0 0,-2 1 0 0,-2 2 0 15,-5-6 0-15,9 6 0 0,-4-2 1 0,1 1 0 16,-6-5 0-16,7 7 1 0,-7-7 4 0,2 4 0 0,-2-4-1 16,2 5 2-16,-2-5 3 0,-4 9 0 0,1-3 0 15,-1 1 1-15,-2-1 1 0,-1 2-1 0,-1-1 0 16,-2-1 0-16,-1 1 1 0,-2-6-1 0,1 4 0 15,-2-1 0-15,0 2 2 0,-2 2 0 0,4-5 1 16,-1-2-1-16,2-1-7 0,0-3 0 0,1 2 1 16,3-1 0-16,7 2-5 0,-6 0 1 0,6 0 1 15,-4-3-1-15,4 3-3 0,-3-3 1 0,3 3 0 16</inkml:trace>
  <inkml:trace contextRef="#ctx0" brushRef="#br0" timeOffset="76181.85">18807 6878 1721 0,'1'-3'0'16,"-1"3"0"-16,7-4 0 0,-7 4 13 0,3-2 2 0,-3 2 0 15,3-3-1-15,-3 3-1 0,5-1 0 16,-5 1-1-16,3-2 2 0,-3 2-10 0,3 0 1 0,-3 0-1 15,3-1 2-15,-3 1-6 0,3 0 0 0,-3 0 0 16,2-2 0-16,-2 2-1 0,6-3 1 0,-6 3 0 16,3-3 0-16,-3 3 0 0,1-1 0 0,-1 1 0 15,3-5 0-15,-3 5 0 0,1-4 0 0,-1 4 0 16</inkml:trace>
  <inkml:trace contextRef="#ctx0" brushRef="#br0" timeOffset="77563.5">19044 6435 778 0,'2'0'0'0,"-2"0"0"0,5 0 0 0,-5 0 38 16,6 0 1-16,-6 0-1 0,4-3 0 0,-4 3-25 15,3-5 2-15,-3 5-2 0,3-5 2 0,-3 5-12 16,3-5 2-16,-3 5-1 0,2-5 1 0,-2 5-5 15,3-2 0-15,-3 2 0 0,3-5 0 0,-3 5-1 16,6-1 1-16,-6 1 0 0,2-3 0 0,-2 3 0 0,2 0 0 16,-2 0 0-16,0 0 1 0,0 0 7 15,0 4 0-15,0-4-1 0,1 12 1 0,-1-12 14 0,10 18-1 16,-10-18 0-16,10 25 2 0,-8-10 6 16,1 1 0-16,1-3 0 0,3 0 0 0,2 1 5 0,-1-3 0 15,-1 3-1-15,-1 1 2 0,-2 1 0 0,0 2 1 16,-1 0-1-16,0 2 1 0,0-2-6 0,-2 1 1 0,2 2 1 15,0 1-1-15,-2-1 1 0,0 2-1 0,1-1 0 16,-1-2 1-16,1 1-2 0,-1-2 2 0,0 1-1 16,-1-5 0-16,0 1 0 0,0-1 0 0,0 1 1 15,-1-3-1-15,0-1-2 0,-1-2 0 0,1-2 0 16,1-2 2-16,1-1-5 0,1-1 1 0,-2-4-2 16,0 4 2-16,0-4-7 0,0 3 2 0,0-3-1 15,-2 2 0-15,2-2-3 0,0 0 0 0,0 0 0 16,0 0 0-16,0 0-2 0,0-2 0 0,0 2-1 0,0-12 2 15,0 2-6-15,0-6 2 0,2-2-1 16,0 2 0-16,0 2-3 0,-2 0 2 0,1-2-2 0,2 1 1 16,3 0-3-16,1 2 1 0,1 0 0 0,-1-1 0 15,0 3-3-15,1 0 0 0,2-1 0 0,-3 3 0 16,0 2-3-16,1 1 2 0,2 0-1 0,0 2 1 16,-2 1-3-16,1 3 1 0,1 0 0 0,-1 0 0 0,0 3 0 15,-1 1-1-15,0-4 0 0,-1 2 0 0,0 5-1 16,0-1 0-16,0 4 0 0,0 0 1 0,0 4-1 15,0-1 0-15,-1 0 0 0,0 1 0 0,-1-3 0 16,1 1 0-16,-1-3 0 0,0-3 0 0,-3-1 0 16,0-1 1-16,-2-4-1 0,2 7 1 0,-2-7 0 15,3 5 1-15,-3-5-1 0,3 6 0 0,-3-6-1 0,3 4 1 16,-3-4 0-16,3 5 0 0,-3-5-1 0,0 7 1 16,0-7-1-16</inkml:trace>
  <inkml:trace contextRef="#ctx0" brushRef="#br0" timeOffset="78015.37">19645 6680 175 0,'2'0'0'0,"-2"0"0"0,5 0 0 16,-5 0 114-16,7-1 2 0,-7 1-1 0,10-3 1 15,-10 3-34-15,6-2 1 0,-6 2 0 0,4 0 0 16,-4 0-21-16,3 0 0 0,-3 0 0 0,5 0 1 0,-5 0-1 15,3 0-1-15,-3 0 1 0,7 5 0 0,-7-5-22 16,11 13 2-16,-11-13-2 0,7 18 2 0,-7-18-8 16,6 25 2-16,-3-12 0 0,-1-1 0 0,1 1-3 0,0 0 0 15,0 1 1-15,0-1 0 0,-2 2-3 16,0 1 2-16,1 0-1 0,1-5 1 0,-1 0-6 0,1-2 1 16,0 0-1-16,-2 0 1 0,1-3-5 0,-1-2 1 15,1 1-1-15,-1-1 1 0,-1 1-5 0,0 2 0 16,0-7 0-16,0 5 1 0,0-5-6 0,0 4 1 15,0-4-2-15,-1 3 2 0,1-3-5 0,-2 1 1 16,2-1-1-16,0-1 1 0,0 1-5 0,-3 0-1 0,3 0 1 16</inkml:trace>
  <inkml:trace contextRef="#ctx0" brushRef="#br0" timeOffset="78667.7">19729 6701 1332 0,'0'0'0'0,"0"0"0"15,4-2 0-15,-4 2 15 0,5-6 1 0,-5 6 0 0,0-4 1 16,0 4 8-16,0-3 1 0,0 3 0 0,-2-6 0 16,2 6-14-16,0-6 0 0,0 6 1 0,-3-12-1 15,3 12-11-15,-5-10 0 0,5 10 0 0,-2-14 1 16,2 14-2-16,0-10 0 0,0 10 0 0,0-5 0 0,0 5-2 15,5-8 1-15,-5 8 0 0,5-7 0 16,-5 7 1-16,6-8 0 0,-6 8 0 0,5-7 0 0,-5 7 0 16,10-2 1-16,-10 2 0 0,8-3 0 0,-8 3 7 15,6 0 0-15,-6 0 0 0,6 0 1 0,-6 0 9 16,11 2 0-16,-11-2 0 0,12 7 0 0,-12-7 7 16,12 6 0-16,-12-6 1 0,15 9 0 0,-15-9-5 0,17 10 2 15,-17-10-1-15,15 8 1 0,-15-8-5 0,9 8 1 16,-9-8 0-16,5 6 0 0,-5-6-3 0,3 5 0 15,-3-5 1-15,3 5 0 0,-3-5-1 0,1 10 1 16,-1-10-1-16,-3 14 1 0,3-14 0 0,-7 14 0 0,7-14 0 16,-11 13 0-16,11-13-5 0,-11 13 1 0,11-13 1 15,-13 12-1-15,13-12-6 0,-14 9 0 0,14-9 0 16,-9 5 0-16,9-5-3 0,-9 4-1 0,9-4 0 16,-7 1 2-16,7-1-1 0,-1 3 2 0,1-3 0 15,-4 0-1-15,4 0 4 0,-3 0 0 0,3 0 0 16,-3 0 0-16,3 0 1 0,-3 0 2 0,3 0-1 15,2 0 0-15,-2 0-2 0,5 0 1 0,-5 0 0 16,3 0 0-16,-3 0-4 0,8 0 1 0,-8 0-1 16,20 0 1-16,-6 2-5 0,3 2 2 0,0 3-2 15,-4 1 1-15,-1-2-3 0,-4-1 1 0,0 2 1 0,2 1-1 16,1 1-1-16,-1 0 0 0,-1 2 0 0,-2-2 1 16,-2-2 0-16,-2-1 0 0,-2 4 0 0,1-4 0 15,-1 3 1-15,-1-2 2 0,-1 0-1 0,-2 1 1 16,-1 0 0-16,-2 0 2 0,-1 0-1 0,-4-1 1 0,-2 1 1 15,-1 0-1-15,-1 0 1 0,-2-2 1 0,-2 1 3 16,-2-2 0-16,0-1 1 0,1-2-1 0,3 0 2 16,1-2 2-16,0-2-2 0,4 0 2 0,-1-1-2 15,1-1 2-15,0-2 0 0</inkml:trace>
  <inkml:trace contextRef="#ctx0" brushRef="#br0" timeOffset="81830.57">14360 5176 1683 0,'2'3'0'0,"-2"-3"0"16,4 4 0-16,-4-4 5 0,0 5 2 0,0-5 0 15,0 6 0-15,0-6 31 0,1 7 1 0,-1-7-1 16,6 15 1-16,-3-2-17 0,-1 3-1 0,1-2 0 16,-1 2 1-16,-1-1-16 0,-1 1 1 0,-1 2 0 15,-1-2 0-15,-2 2-5 0,0-3 1 0,0 4 0 16,2 0 0-16,2 3 1 0,0 1 1 0,-1 3-1 16,-1 2 2-16,1 4 5 0,0 3 2 0,-2 3-1 15,0 2 0-15,-1 3 5 0,-3 2 0 0,3 3 0 0,1 2 0 16,1 3 1-16,1-1 1 0,-2 5 0 0,2 1 0 15,-5 3-2-15,1 3 1 0,-1 1-2 0,-1 0 2 16,0 0-3-16,0 5 0 0,0 1-1 0,0-5 1 16,-1 4-4-16,-1-3 0 0,2 0 0 0,0 1 1 0,-1 3-6 15,1 0 1-15,-1-2 0 0,-1 4 1 0,-1-2-2 16,1-3 1-16,-1-3 0 0,2-4 1 0,-1-6-5 16,2-4 2-16,-1-2-1 0,2-1 1 0,-2-2-2 15,2-3 0-15,1-3 1 0,2-1-1 0,3-4 0 0,0-3 1 16,0-3-1-16,1-2 0 0,1-5 1 0,0-1-1 15,3-6 1-15,-1 0-1 0,0-4 0 0,2-2 2 16,-2-1-1-16,0-1 1 0,-4-7-1 0,4 6 1 16,-4-6-1-16,4 3 1 0,-4-3-1 0,7 1 1 15,0-2-1-15,3 1 2 0,4-3-2 0,0 2 1 16,3 0-1-16,1-1 1 0,3 0 1 0,1-1 2 16,1 1-1-16,-1 0 1 0,2-2 0 0,1 2 0 0,4-1-1 15,2 1 2-15,3-1 0 0,5 0 2 0,1 2-1 16,2-1 0-16,1 2-2 0,2 0 1 0,3 2 0 15,2 1 0-15,6 3 4 0,0 3 0 0,7 2 1 16,2 0 1-16,5 0 1 0,6 0 1 0,3 1 0 16,1-2 0-16,-2 0 1 0,5-1 0 0,-1 0 0 15,1 0 0-15,-2-4-2 0,2 0 1 0,0-1 0 16,-3 0 0-16,-2-1-5 0,-3 0 2 0,4-1-2 16,-1-2 2-16,0-2-4 0,2 2 0 0,1-3 0 15,3 0 0-15,1 0-3 0,3 1 1 0,0-1-2 0,1 2 2 16,1-4-1-16,-1 1 1 0,1 0-1 0,-1 1 0 15,5-1-1-15,-1 2 1 0,-2-1-1 0,-3 3 1 16,-1 0-1-16,-2 0-1 0,-1 0 1 0,-3 0 1 16,-5-2-3-16,-2-1 1 0,1 2-1 0,1-3 2 0,-1 1-3 15,-1 1 1-15,3-2-1 0,0-1 1 16,-2-2 2-16,1-1 1 0,-4 1-2 0,2-3 2 0,-1 1 1 16,-2 0 0-16,-4 3 0 0,-1-3 0 0,-4 2-1 15,-2-1 2-15,-2 3 0 0,1 3 0 0,1-1-1 16,0 3 0-16,-1 0 0 0,-2 0 0 0,1 3 0 15,-1-1-1-15,-1 3 1 0,-2 1 1 0,-1-1-3 16,-1 1 1-16,-2 1-1 0,2-1 1 0,0 1-2 0,-2-1-1 16,-2-1 1-16,-2 1 0 0,-3-2-1 0,-4-1 0 15,0 1-1-15,-4 0 2 0,0 0-2 0,-3-3 1 16,-2 1-1-16,-4-1 1 0,-2-1-1 0,-3-1 0 16,-3 2 0-16,-1 2 1 0,-2-3-2 0,-2 0 1 0,-1 0 1 15,0-3-1-15,-1 2-1 0,0-1 2 0,-1 1-2 16,-3-2 1-16,-2 2 0 0,-2 0-1 0,-3 1 0 15,6-7 0-15,-4 4-1 0,1-4 1 0,0-3-1 16,0-5 1-16,0-5-1 0,-1-8 0 0,0-2 0 16,-4 1 0-16,0-5-1 0,-3-1 2 0,0-2-1 15,-1 0 0-15,1-3-1 0,-2-1 1 0,2-5 0 16,3-4 0-16,-1-3-1 0,0-1 1 0,3-11 0 16,0-4 1-16,0-8-2 0,3-4 1 0,1-9-1 15,0-2 1-15,0-4-1 0,1-5 1 0,-1 1-1 16,1-5 1-16,2-5-1 0,2 0 1 0,-1 4-1 0,1-2 1 15,0-1-1-15,1-1 0 0,-3 7 0 0,0 7 1 16,0 4-1-16,-1 2 0 0,1 7 0 0,2 5 0 16,4 4-1-16,1 6 1 0,-1 7 0 0,-4 5 0 0,-2 7-1 15,-1 4 0-15,1 5 0 0,0 3 0 0,0 5-3 16,-1 3 2-16,-2 4 0 0,-3 3 0 0,-1 6-2 16,-3 5 2-16,2 3 0 0,1-1 0 15,0 3-2-15,0 4 1 0,0 2-1 0,-3-4 2 0,3 4-1 16,-4-7 0-16,-3 5-1 0,-6-2 2 0,-3 1-1 15,-5-3-1-15,0 2 1 0,0 1-1 0,0 3 0 0,1-2-1 16,-1-1 1-16,-1 2-1 0,-3 0 2 0,0-1 1 16,-3 0 0-16,-2 2-1 0,-3 0 2 15,-2-3 0-15,-3 2 0 0,-1-2 0 0,-3 1 0 16,-1-1 1-16,-2 2-1 0,-3-4 1 0,-3 1-1 0,-5-5 1 16,0 2 0-16,0-2 0 0,-4 3-2 0,0-4 2 15,-3 4 0-15,-3-1 0 0,-2 2-1 0,-3-1 1 0,-2 2 0 16,-1 3 0-16,-3 1 0 0,0 1 0 15,0 3 0-15,0 0 0 0,2 1-1 0,-5-1 1 0,1 1 0 16,-1-1 0-16,0-2-1 0,1 1 1 0,-2-3 0 16,0 1 0-16,-2 2-1 0,1 0 1 0,-1-2-1 15,-2-1 1-15,-3-1-1 0,-2 1 1 0,2-3 0 16,-1 0 0-16,-2-1 0 0,0 1 0 0,0 0 0 16,2 0 0-16,-2 1 0 0,0-1 0 0,2 2 0 15,2 2 0-15,-1 4 0 0,0 1 0 0,3 0 0 16,1 1 0-16,2 2 0 0,-2 1 0 0,3 2 0 0,3 1 0 15,3 1 0-15,4 2 0 0,-1-6 0 16,-1 4 1-16,2 2-1 0,2-1 0 0,1 1 0 0,-4-3 1 16,1 2-1-16,0 0 0 0,1-1 0 0,1 0 1 15,2-3-1-15,-2 0 0 0,1 1 0 0,3-3 0 16,2 2-1-16,1 0 1 0,7-2 0 0,-1 0 0 16,3 2-1-16,-1 0 0 0,3 0 0 0,2 0 1 0,3-1-2 15,1-1 1-15,6 1 0 0,-3 2 1 16,6-3-1-16,2 0 1 0,2 1-1 0,1 2 1 0,2-3-1 15,-1 1 1-15,0 0 0 0,-2-1 0 0,1 0-1 16,0 0 1-16,3-3 0 0,4 1 0 0,3-2-1 16,5-1 1-16,2 1 0 0,-3-4 0 0,2 1-2 0,-1-1 2 15,2 2 0-15,3-3 0 0,3 2-2 0,1-2 0 16,1 4 0-16,2-1 1 0,-2 3-5 0,2-1 1 16,0 3 1-16,1 4 0 0,3-1-5 0,0 4 0 15,-1-1 0-15</inkml:trace>
  <inkml:trace contextRef="#ctx0" brushRef="#br0" timeOffset="96280.76">9465 8135 1557 0,'3'-4'0'0,"-3"4"0"15,4-3 0-15,-4 3 15 0,-4-2-1 0,4 2 1 16,0-1-1-16,0 1 18 0,4 0-1 0,-4 0 1 16,4 0 0-16,-4 0-6 0,1 0 1 0,-1 0 0 15,6-3 0-15,-6 3-17 0,7 0 1 0,-7 0-1 16,6 0 2-16,-6 0-7 0,5 0 1 0,-5 0-1 0,10 0 1 15,-10 0-3-15,4 0 1 0,-4 0-1 0,3 0 0 16,-3 0 0-16,3 0-1 0,-3 0 0 0,3 0 0 16,-3 0-2-16,4 0 0 0,-4 0 0 0</inkml:trace>
  <inkml:trace contextRef="#ctx0" brushRef="#br0" timeOffset="96598.71">9784 8215 1318 0,'-2'0'0'15,"2"0"0"-15,0-2 0 0,0 2 12 0,0 0 2 16,0 0-1-16,0-1 1 0,0 1-1 0,4-3 1 0,-4 3-1 16,7-2 1-16,-7 2-4 0,2 0 0 15,-2 0 0-15,5-2 1 0,-5 2-7 0,4 0-1 0,-4 0 0 16,6 0 1-16,-6 0-1 0,7 0 2 0,-7 0-1 15,4 0 1-15,-4 0 2 0,10 3 1 0,-10-3 0 16,10 4 0-16,-10-4 2 0,8 5 0 0,-8-5 0 16,10 5 0-16,-10-5-1 0,8 6 0 0,-8-6 0 15,14 9 1-15,-14-9-1 0,13 6 1 0,-13-6-1 16,15 3 2-16,-15-3-5 0,21 2 1 0,-21-2 0 16,21 2 1-16,-21-2-6 0,24 0 0 0,-24 0 0 15,18 0 2-15,-18 0-5 0,16 0 1 0,-16 0-2 0,18 3 2 16,-18-3-13-16,18 4-1 0,-18-4 1 0</inkml:trace>
  <inkml:trace contextRef="#ctx0" brushRef="#br0" timeOffset="96863.72">10411 8080 1281 0,'3'1'0'0,"-3"-1"0"0,11 4 0 0,-11-4 0 0,11 2 0 16,-11-2 0-16,14 4 0 0,-14-4 0 0,10-2 0 16,-10 2 0-16,7-3 0 0,-7 3 3 0,7 0 2 15,-7 0-1-15,4-1 1 0,-4 1 2 0,7 0 0 16,-7 0 0-16,10 0 1 0,-10 0 4 0,4 0 1 16,-4 0-1-16,7 2 0 0,-7-2 5 0,4 4 1 0,-4-4-1 15,6 3 1-15,-6-3-3 0,4 6 0 0,-4-6 1 16,11 4 0-16,-11-4-3 0,17 12 1 0,-17-12-1 15</inkml:trace>
  <inkml:trace contextRef="#ctx0" brushRef="#br0" timeOffset="97046.43">10811 8231 1192 0,'2'2'0'0,"-2"-2"0"16,2-2 0-16,-2 2 18 0,5-3 1 0,-5 3 0 0,7-7 1 15,-7 7 15-15,10-8 3 0,-10 8-3 0,9-8 2 16,-9 8-11-16,9-7 0 0,-9 7 0 0,16-8 0 16,-16 8-15-16,26-8 0 0,-26 8 0 0,21-8 2 15,-21 8-5-15,21-2-1 0,-21 2 1 0,16-3 1 0,-16 3-3 16,15-2-1-16,-15 2 1 0</inkml:trace>
  <inkml:trace contextRef="#ctx0" brushRef="#br0" timeOffset="97213.52">11256 8234 992 0,'5'-1'0'15,"-5"1"0"-15,14-4 0 0,-14 4 12 0,9-5 0 16,-9 5 1-16,6-6-1 0,-6 6 11 0,10-2 2 16,-10 2 0-16,8-3 0 0,-8 3-16 0,4-1 1 15,-4 1 0-15</inkml:trace>
  <inkml:trace contextRef="#ctx0" brushRef="#br0" timeOffset="97406.48">11560 8218 1143 0,'4'-1'0'0,"-4"1"0"16,7 0 0-16,-7 0 2 0,7-1 2 0,-7 1-1 0,11-4 0 15,-11 4 7-15,21-9 1 0,-21 9-1 0,17-7 1 16,-17 7 8-16,7 0 0 0,-7 0 0 0,4-2 0 16,-4 2-3-16,10-3 0 0,-10 3-1 0,10-6 2 15,-10 6-2-15,12-9 0 0,-12 9 0 0</inkml:trace>
  <inkml:trace contextRef="#ctx0" brushRef="#br0" timeOffset="97614.68">11959 8096 1482 0,'2'2'0'16,"-2"-2"0"-16,8 4 0 0,-8-4 21 0,7 5 2 15,-7-5-2-15,11 2 1 0,-11-2 0 0,18 3-1 0,-18-3 0 16,17 4 2-16,-17-4-16 0,7 1 0 15,-7-1 0-15</inkml:trace>
  <inkml:trace contextRef="#ctx0" brushRef="#br0" timeOffset="97813.22">12337 8029 1381 0,'1'0'0'0,"-1"0"0"0,13 3 0 16,-13-3 4-16,9 3 1 0,-9-3-1 0,12 0 1 15,-12 0 6-15,16 0 0 0,-16 0 1 0,12 0 0 16,-12 0-9-16,4 0 2 0,-4 0-2 0</inkml:trace>
  <inkml:trace contextRef="#ctx0" brushRef="#br0" timeOffset="98036.85">12632 8072 878 0,'1'-2'0'16,"-1"2"0"-16,1-1 0 0,-1 1 9 0,0 3 0 15,0-3 0-15,7-3 0 0,-7 3 17 0,17-6 0 16,-17 6 0-16,14-8-1 0,-14 8 2 0,7-4 0 15,-7 4 0-15,7-4 1 0,-7 4-11 0,15-2 1 16,-15 2 0-16,16-3 0 0,-16 3 0 0,17-3 1 0,-17 3-1 16,14-1 1-16,-14 1-3 0,9 0 0 0,-9 0 1 15,10 0 0-15,-10 0-10 0,14-1 0 0,-14 1-1 16</inkml:trace>
  <inkml:trace contextRef="#ctx0" brushRef="#br0" timeOffset="98292.01">13026 7946 1381 0,'2'0'0'0,"-2"0"0"0,9 2 0 0,-9-2 6 16,8 2 0-16,-8-2 0 0,10 0 1 0,-10 0 6 15,14 0 2-15,-14 0-2 0,14 5 2 0,-14-5-13 16,10 3 0-16,-10-3 0 0,12 0 1 0,-12 0-7 0,14-3 2 16,-14 3-1-16,18-9 0 0,-18 9-8 15,26-18 1-15,-26 18-1 0,22-17 1 0,-22 17-24 0,18-21 2 16,-18 21-1-16</inkml:trace>
  <inkml:trace contextRef="#ctx0" brushRef="#br0" timeOffset="109747.54">16128 9672 1004 0,'0'0'0'16,"0"0"0"-16,0 0 0 0,0 0 13 0,0 0 2 15,0 0-2-15,0 0 2 0,0 0 0 0,0 0-1 16,0 0 1-16,0 0 0 0,0 0 5 0,0 0-1 15,0 0 0-15,0 0 1 0,0 0 1 0,0 0 2 16,0 0-1-16,0 0 1 0,0 0-10 0,0-1 0 0,0 1 1 16,0 0 1-16,0 0-1 0,0 0 2 0,0 0-2 15,0 0 2-15,0 0 7 0,4 4-1 0,-4-4 0 16,4 13 1-16,-4-13 0 0,3 22 2 0,-1-5 0 16,-1 1 0-16,2 3 3 0,1-3 0 0,1 0 0 15,0-1 0-15,-3-2 0 0,0 0 0 0,-1-1 0 16,1 1 0-16,-1 4-2 0,0 0 0 0,1-2-1 15,-1-1 1-15,1-2-3 0,-1-1-1 0,0 2 1 16,1-2-1-16,-1 3 0 0,-1 1 1 0,0-2-1 16,0-2 1-16,0 0-2 0,0-1 2 0,2 1-1 0,0-3 0 15,0 1 0-15,-1-2 0 0,1-1 1 0,-2-2-1 16,0 1-2-16,-2-2 0 0,2 1 1 0,0 1 0 16,0-1-3-16,0-1 0 0,0 1 0 0,0-2 0 15,0-4-4-15,0 7 1 0,0-7 0 0,0 8-1 0,0-8-4 16,0 3 0-16,0-3 0 0,0 2 1 15,0-2-5-15,-1 3 2 0,1-3-1 0,0 3 1 0,0-3-5 16,0 1 0-16,0-1 1 0</inkml:trace>
  <inkml:trace contextRef="#ctx0" brushRef="#br0" timeOffset="110214.5">16192 9980 1620 0,'2'-2'0'0,"-2"2"0"0,1 0 0 16,-1 0 17-16,-3 0 1 0,3 0 0 0,0-2 0 16,0 2 11-16,0-7 0 0,0 7 0 0,0-10 1 15,0 10-13-15,4-8 1 0,-4 8-1 0,6-9 1 16,-6 9-15-16,6-10 2 0,-6 10-2 0,14-18 2 0,-3 6 0 15,1-4 2-15,1 3-1 0,-1 2 0 0,1-5 7 16,1 3-1-16,1 1 0 0,1-3 1 0,-2 1 4 16,0-1-1-16,0 1 1 0,0 1 0 15,0 1 7-15,0 2-1 0,0 0 1 0,-2-1-1 0,-1 1 1 0,1 1 1 16,-3 1-2-16,1 1 2 0,-2 4-5 16,-2 0 0-16,-6 3 1 0,6-3-1 0,-6 3-6 0,8 0 1 15,-8 0-1-15,6 0 1 0,-6 0-8 0,4 6 1 16,-3-1 0-16</inkml:trace>
  <inkml:trace contextRef="#ctx0" brushRef="#br0" timeOffset="110613.39">16215 9929 1394 0,'1'0'0'0,"-1"0"0"0,1 0 0 16,-1 0 23-16,-5 0-1 0,5 0 1 0,-2 0 0 15,2 0 0-15,5 0-1 0,-5 0 1 0,4 0 0 0,-4 0-16 16,3 0 1-16,-3 0 0 0,7 0-1 15,-7 0-5-15,11 0 0 0,-11 0-1 0,17 0 1 16,-17 0 0-16,27 4 1 0,-13-3-1 0,-2 2 0 0,-3-1 2 16,1 1-1-16,-1 0 0 0,-2-1 2 0,0 2 7 15,0 1 0-15,1 2 1 0,0 1 0 0,2 1 12 16,1 2 0-16,-1-3-1 0,-2 0 1 0,-1 0 9 16,-1 0-1-16,0-2 1 0,1 3 0 0,2 1-3 0,3 2 2 15,-4 0-2-15,0-6 2 0,-1 0-13 16,0-3 1-16,0 0-1 0,0-2 2 0,-1 1-11 0,-2-2 1 15,2-3 1-15</inkml:trace>
  <inkml:trace contextRef="#ctx0" brushRef="#br0" timeOffset="112279.33">16849 9942 501 0,'1'0'0'16,"-1"0"0"-16,-2 1 0 0,2-1 102 0,-10 0 0 15,10 0 0-15,-7 0 2 0,7 0-46 0,-2 0 2 16,2 0-1-16,0-1 1 0,0 1-21 0,0 0 0 0,0 0 0 16,-2-4 2-16,2 4-18 0,-3-2 2 0,3 2-1 15,-4-3 0-15,4 3 0 0,-10-9 0 0,10 9 0 16,-11-8 1-16,11 8 6 0,-11-9 2 0,11 9-2 15,-12-5 2-15,12 5 0 0,-8-5 1 0,8 5 0 16,-8-4 0-16,8 4 2 0,-3-3 0 0,3 3 0 16,-4-1 0-16,4 1-4 0,-6 0 0 0,6 0-1 15,-6 0 2-15,6 0-8 0,-7 1 1 0,7-1-1 16,-12 7 1-16,12-7-6 0,-17 10 2 0,17-10-2 16,-14 14 1-16,14-14-5 0,-8 18 0 0,8-18-1 0,-6 25 2 15,3-12-6-15,1 1 2 0,-3-2-2 16,3 1 1-16,0 0-3 0,1 0 1 0,-1 0-1 0,2-1 1 15,2-3-3-15,-1-1 0 0,1-2 0 0,-1-1-1 16,-1-5 0-16,3 8 0 0,-3-8-1 0,3 9 2 16,-3-9-3-16,2 7 1 0,-2-7-1 0,3 3 1 0,-3-3-2 15,3 3 2-15,-3-3-1 0,1 3 1 0,-1-3-2 16,0 2 0-16,0-2 1 0,0-1 0 0,0 1 0 16,0 0 0-16,0 0 1 0,5-4-1 0,-5 4-2 15,5-10 2-15,-1 2-1 0,2-1 0 0,1-2 0 16,0 2 0-16,0 0 0 0,0-1 1 0,-2-1-3 0,1 1 0 15,0 0 0-15,-1 1 1 0,1 0 0 16,-1-1 0-16,0 3-1 0,-1 0 1 0,0 1-2 0,0-1 1 16,0 2-1-16,-1 4 1 0,-3 1-1 0,3-7 0 15,-3 7 0-15,3-4 2 0,-3 4-2 0,3-1 0 16,-3 1 0-16,2-3 1 0,-2 3-1 0,3 2 1 16,-3-2-1-16,6 5 1 0,-6-5 0 0,2 4 0 15,-2-4 0-15,6 10 0 0,-5-1 2 0,2 3-1 0,0 1 0 16,-2-4 0-16,1 0 1 0,-1-1 0 0,1 0 0 15,-1-2 1-15,0-1-1 0,-1-1 0 0,0 3 1 16,0-3 0-16,0 1 0 0,0 0-1 0,0-5 0 16,5 8 2-16,-5-8-2 0,4 6 1 0,-4-6-1 15</inkml:trace>
  <inkml:trace contextRef="#ctx0" brushRef="#br0" timeOffset="113330.45">16961 9952 363 0,'0'2'0'0,"0"-2"0"16,0 1 0-16,0-1 290 0,-2 0-1 0,2 0 1 16,0 0 0-16,0 0-262 0,0 0 0 0,0 0 0 15,0-1 1-15,0 1-16 0,0-3 2 0,0 3-2 16,0-2 2-16,0 2-12 0,2-3 1 0,-2 3 0 16,5-3 0-16,-5 3-4 0,3-1 0 0,-3 1 0 15,3-4 1-15,-3 4-1 0,1-1 0 0,-1 1 0 0,0 2 0 16,0-2 0-16,0 3 0 0,0-3 0 15,5 9 0-15,-5-9 2 0,4 16 0 0,-4-16-1 0,5 19 1 16,-5-19 4-16,6 22-1 0,-6-22 1 0,3 24 1 16,-3-24 3-16,3 18 0 0,-3-18 0 0,0 17 0 15,0-17 7-15,0 11 1 0,0-11 0 0,0 9 0 0,0-9 4 16,0 6 1-16,0-6-1 0,0 5 1 0,0-5-4 16,0 5 1-16,0-5-1 0,0 1 1 0,0-1-1 15,0 3 0-15,0-3 0 0,0 2 2 0,0-2-6 16,0 3 1-16,0-3 0 0,0-4-1 0,0 4-2 15,0-2 0-15,0 2 1 0,4-3-1 0,-4 3-3 0,4-10 0 16,-4 10 1-16,6-19 0 0,-6 19-5 0,7-24 2 16,-2 11-1-16,1 0 1 0,-2-1-2 0,1-1 0 15,1 2 1-15,-2 2 0 0,2 0-2 0,-1 2 2 16,1 0 0-16,0 0 0 0,-1 2-3 0,2 1 1 16,0 0-1-16,0 0 0 0,-1 2-1 0,-2 2 0 15,2-3-1-15,-1 2 2 0,-5 3-1 0,9 0 0 16,-9 0 1-16,8 0-1 0,-3 0 1 0,1 1 0 0,0 3 1 15,-2 1-1-15,1 2 1 0,1-1 0 0,-2 1 1 16,0-1-1-16,2 1-2 0,0 1 0 0,-2-1 0 16,-1 1 1-16,-1 0-2 0,0 0 0 0,-1 0 0 15,1-1 2-15,-1 1-1 0,-1 0 1 0,0-4-1 16,0 0 0-16,0-4 1 0,0 8 0 0,0-8-1 16,0 5 2-16,0-5-1 0,-1 4 2 0,1-4 0 15,0 2-1-15,0-2 1 0,0 3 1 0,0-3-2 0,0 2 2 16,0-2-1-16,0 2 0 0,0-2 0 0,0 0 1 15,0 0-2-15,0 0 1 0,0 0-1 0,0-2 2 16,0 2-1-16,4-5-1 0,0 0 1 0,2-4 0 16,1-4-2-16,1-5 2 0,-1 1-1 0,0 1 1 0,-2 2-2 15,1 2 2-15,0-1-1 0,-1 0 0 16,4 2-1-16,0 2 0 0,1 1-1 0,-1 3 2 0,-2 1-2 16,-2 0 1-16,-5 4-1 0,9-1 0 0,-9 1 0 15,8 0 0-15,-8 0-1 0,8 0 2 0,-8 0-2 16,9 9 0-16,-4-3 0 0,2 3 1 0,0-1-1 15,0 2 0-15,0 2 0 0,-1 0 1 0,-2-2-1 16,0 3 0-16,-1-4 0 0,-2-1 2 0,-1-1-2 16,-1 0 1-16,1-2 1 0,0 3-1 0,-1 1 0 0,1 2 1 15,0-1-1-15,0-1 0 0,0 2 0 0,0-1 0 16,0-1-1-16,0-1 2 0,-2-2-2 0,1 0 1 16,1-6 1-16,0 6-1 0,0-6-2 0,0 4 1 15,0-4 1-15</inkml:trace>
  <inkml:trace contextRef="#ctx0" brushRef="#br0" timeOffset="113848.15">17504 9880 1381 0,'2'1'0'0,"-2"-1"0"0,5 1 0 0,-5-1 38 16,3-2 1-16,-3 2 0 0,3-3 0 0,-3 3 6 0,3-1 0 16,-3 1-1-16,3 0 1 0,-3 0-13 0,2 0 0 15,-2 0 0-15,2 0 0 0,-2 0-19 0,0 0 0 16,0 0 1-16,0 0-1 0,0 0-7 0,0 4-1 16,0-4 1-16,-2 6 1 0,2-6-5 0,0 5 1 15,0-5 1-15,0 13-1 0,0-13 0 0,0 13 1 16,0-13-1-16,0 15 0 0,0-15 1 0,7 19-1 15,-7-19 0-15,10 18 1 0,-10-18 4 0,3 18 0 0,-3-18-1 16,0 16 2-16,0-16 3 0,0 16-1 16,0-16 0-16,4 13 1 0,-4-13 2 0,4 13 0 0,-4-13 1 15,3 13 0-15,-3-13-2 0,2 11 1 0,-2-11-1 16,0 8 0-16,0-8 2 0,0 7 0 0,0-7-1 16,0 3 2-16,0-3-5 0,0 3 2 0,0-3-2 15,0 1 1-15,0-1-4 0,0 0 1 0,0 0-1 16,0-1 1-16,0 1-5 0,0-3 1 0,0 3-1 15</inkml:trace>
  <inkml:trace contextRef="#ctx0" brushRef="#br0" timeOffset="114088.4">17510 9715 1746 0,'0'0'0'15,"0"0"0"-15,0 0 0 0,0 0 14 0,0 0 1 16,0 0-1-16,0 0 2 0,0 0 14 0,0 0 2 16,0 0-2-16,0 0 2 0,0 0-18 0,4-1 2 15,-4 1-2-15,4-3 2 0,-4 3-15 0,3-1 2 16,-3 1-1-16</inkml:trace>
  <inkml:trace contextRef="#ctx0" brushRef="#br0" timeOffset="121212.43">17840 9886 12 0,'0'0'0'0,"0"0"0"16,0 0 0-16,0 0 0 0,0 0 0 0,0 0 0 15,0 0 0-15,0 0 1 0,0-4 1 0,0 4 0 16,-2-2 1-16,2 2 29 0,-2-3 2 0,2 3 0 16,-3-2-1-16,3 2 48 0,-3-4 0 0,3 4 0 15,-3-7-1-15,3 7-39 0,-3-5-1 0,3 5 1 0,-4-5-1 16,4 5 2-16,-3-5-1 0,3 5 1 0,-5-6 0 16,5 6-4-16,-6-5 1 0,6 5-1 0,-3-4 0 15,3 4 2-15,-4 0 1 0,4 0-1 0,-3-2 0 16,3 2-1-16,-2-2-1 0,2 2 0 0,-6 0 0 0,6 0-3 15,-5-3 0-15,5 3-1 0,-6-3 1 0,6 3-7 16,-6-3 1-16,6 3 1 0,-5 0-1 0,5 0-9 16,-9 0 1-16,9 0 0 0,-8 0 0 0,8 0-5 15,-4 0-1-15,4 0 1 0,-3 0 1 0,3 0-5 16,-3 0 2-16,3 0-1 0,-3 3 1 0,3-3-1 16,-2 6 2-16,2-6-2 0,-3 4 2 0,3-4-3 0,-4 12 0 15,4-12 1-15,-5 16 0 0,5-16-2 16,-2 13 1-16,2-13-1 0,0 18 0 0,0-18-2 0,1 15 1 15,-1-15-1-15,6 13 1 0,-6-13-3 0,2 12 0 16,-2-12-1-16,6 10 2 0,-6-10-4 0,3 9-1 16,-3-9 0-16,4 11 2 0,-4-11-4 0,6 10 1 15,-6-10 0-15,5 11 1 0,-5-11-2 0,6 7 1 16,-6-7 0-16,5 11 1 0,-5-11-1 0,6 8 1 0,-6-8-1 16,6 7 2-16,-6-7-1 0,2 8 2 0,-2-8-2 15,2 7 1-15,-2-7 0 0,0 4-1 0,0-4 1 16,0 5-1-16,0-5-1 0,1 6 2 0,-1-6-1 15,4 4 0-15,-4-4 0 0,-1 5 0 0,1-5 0 16,0 7 1-16,0-7 0 0,-3 4 1 0,3-4-1 16,-4 5 2-16,4-5 2 0,-10 5-1 0,10-5 1 15,-11 7 0-15,11-7 2 0,-13 6 1 0,13-6 1 16,-14 3-1-16,14-3-2 0,-14 2 0 0,14-2 0 0,-16 3 0 16,16-3-1-16,-17 5 0 0,17-5-1 15,-14 3 1-15,14-3-6 0,-11 2 2 0,11-2-2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18T08:29:06.12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14876 1743 728 0,'0'0'0'0,"0"0"0"0,1 0 0 0,-1 0 1 0,-1-2 0 16,1 2 0-16,-4-3 1 0,4 3 6 0,1-1 1 15,-1 1 0-15,3-3 0 0,-3 3 0 0,3-3 0 16,-3 3 0-16,2-6 0 0,-2 6 6 0,5-12 0 0,-5 12 0 16,5-10 1-16,-5 10-7 0,10-14 0 0,-10 14 0 15,8-13 0-15,-8 13 2 0,9-11 1 0,-9 11 1 0,14-17-1 16,-14 17 8-16,19-15 0 0,-19 15 0 16,25-11 2-16,-11 6 8 0,2 1 2 0,-1-2-1 15,-1 3 0-15,2-1 2 0,-1 4-1 0,-1 0 1 0,-2 0 0 16,1 0-5-16,-2 0 1 0,0 4 0 15,-1-1 0-15,0-2-5 0,0 4 0 0,-1-1 1 0,1 1 0 16,0-1-10-16,1-1 2 0,-4 3-1 16,2 0 1-16,-2-3-6 0,0 4 1 0,-2 2 1 15,-1-2-1-15,1-1-2 0,-1 2 1 0,0-2 0 0,0 3 0 16,-4-2-2-16,0 2 1 0,0 0 0 16,-3 1 0-16,2 0-1 0,-2 1 0 0,-2-2 0 0,-2 2 1 15,-2 0-2-15,-5 2 0 0,3 3 0 0,0-3 1 16,0 4-3-16,-1 0 2 0,1 1-1 0,-3 0 1 15,0-2-3-15,0-1 1 0,0 1 0 0,0-1-1 0,0 1 3 16,2-3 0-16,1 1 0 0,0-1 0 0,-1-1-1 16,3 1 1-16,-4-2 0 0,3-1 1 0,2 0-2 0,1-1 0 15,3 0-1-15,-1-5 1 0,5-4 1 0,-1 5 0 0,1-5 0 16,0 3 1-16,0-3-3 0,0 0 2 0,0 0-1 16,1 0 1-16,-1 0 0 0,9 0 1 0,-4 0 0 15,4 0 0-15,3 0 0 0,5 0 0 16,1 0 0-16,2 0 0 0,1 0 1 0,0 0 0 0,1 0 0 15,1 0 0-15,0 0-1 0,5 0 0 0,0 0 0 16,0 4 0-16,0-2 0 0,0-2 0 16,1 2 0-16,1 0 0 0,-2-2-1 0,0-2 1 15,-2 0 0-15,1 2 0 0,-4-2 1 0,1 2 0 0,-1-3 0 16,0 2 0-16,1-2-4 0,0 1 0 0,-2-2 1 16</inkml:trace>
  <inkml:trace contextRef="#ctx0" brushRef="#br0" timeOffset="1066.48">16342 1922 703 0,'-3'0'0'31,"3"0"0"-31,-1-5 0 0,1 5 44 0,2-6 1 0,-2 6-1 0,0-10 0 0,0 10 2 15,0-9 2-15,0 9-1 0,-1-13 0 0,1 13-21 0,-3-15 1 16,3 15 0-16,-3-14-1 0,3 14-18 0,-2-11 0 16,2 11 0-16,-6-9 0 0,6 9-7 0,-11-12 0 15,11 12 0-15,-17-10 1 0,17 10-2 0,-21-9 0 0,21 9 0 16,-21-12 2-16,21 12-2 0,-17-6 0 0,17 6 0 16,-23-3 0-1,9 2 0-15,0 1 0 0,0 0 0 0,-2 0 1 16,2 4 3-16,0-2 1 0,-1 2-1 0,1 1 2 0,1 5 3 15,1-4 0-15,-1 3 0 0,-2 1 1 0,0 5 2 16,-2-2 1-16,1 0-1 0,2-2 0 0,3 5-1 0,1-3 2 16,1-1-1-16,-3 1 0 0,1 0 0 0,0 1-1 15,1-1 0-15,3-1 0 0,3-2-2 0,1 2 0 16,2-3 0-16,0-3 1 0,1 1-3 16,1-5 0-16,-1-2 0 0,4 7 0 0,-4-7-1 0,3 2 1 0,-3-2-2 15,7 3 2-15,0-2-2 0,1-1-1 0,2-1 1 16,1-2-1-16,2 1-1 0,-1-5 1 15,1 1-1-15,0-3 2 0,1 0-5 0,0-4 1 16,-2 1-1-16,1 0 1 0,-1 2-1 16,-1-2 1-16,2-1 0 0,0 0 0 0,-1 2 0 0,-1-2 1 0,2 1-1 15,0-1 0-15,-2-3-1 0,0 2 1 0,0 1 0 0,-1-3 0 0,-2 1-1 0,1-1 1 32,-2 1 0-32,0-3 0 0,0-1 3 0,-2 1 0 15,1 1 1-15,-2-3-1 0,0 0 1 0,0-1-1 16,2 2 1-16,-1 3 0 0,0 2 2 0,-1 1 1 0,1 0-1 15,0-1 1-15,-3 3-2 0,0 0 2 0,-1 4-1 0,-1 1 1 16,0 6 0-16,0-7 1 0,0 7 0 16,0-2 0-16,0 2 1 0,0-3 0 0,0 3 0 0,-1-2 0 15,1 2 2-15,0 0 1 0,0 0-1 16,-3 5 0-16,2 1 1 0,-2 3 0 0,0 4 1 0,0 2-1 0,0 0 1 16,2 1-1-16,0 1 0 0,-1-2 1 0,1 2-3 0,-1-4 1 15,2 3 1-15,0 2-1 16,-1 1-1-16,0-1 1 0,1 2-1 0,1 1 0 15,2 1 1-15,0-2 2 0,-1 2-2 0,1 1 2 16,0 1-2-16,0 1 2 0,1-3-1 0,0-1 0 0,0-2 1 0,-1-1-1 0,1 1 1 0,2-4-1 31,1-2-3-31,0-1 2 0,-1-2-1 0,-2-2 0 16,0-2 1-16,-1-2 1 0,-3-4-1 0,5 6 2 0,-5-6-7 16,5 1 1-16,-5-1 0 0,2 2 1 0,-2-2-2 15,3 0 0-15,-3 0-1 0,7-3 2 16,-1-3-4-16,-1 0-1 0,1-3 0 0,1 0 2 0,1-2-4 0,1 0 1 15,-4 1-1-15,-1 1 1 0,-1 6-3 0,-1 0 1 16,-2 3-1-16</inkml:trace>
  <inkml:trace contextRef="#ctx0" brushRef="#br0" timeOffset="1718.13">16676 1774 1431 0,'3'-2'0'0,"-3"2"0"15,4-4 0-15,-4 4 8 0,0-7 0 0,0 7 0 16,1-5 1-16,-1 5 2 0,6-4 0 0,-6 4 1 16,4-2-1-16,-4 2-4 0,1-3 0 0,-1 3 0 15,-2-4 1-15,2 4-8 0,-3-5 1 0,3 5 0 0,-6-4 0 16,6 4-1-16,-10-9 0 0,10 9 0 0,-16-7 0 15,16 7 0-15,-24-2 0 0,24 2 0 0,-20 0 0 0,20 0 0 16,-10 2 2-16,10-2-2 0,-9 4 1 0,9-4 0 16,-11 7 1-16,11-7 0 0,-16 18 0 0,6-6 3 0,-1 3 1 15,3 1-1-15,1-1 1 0,3 4 5 0,1-1 0 0,1-1 0 16,0 1 2-16,-1-3 6 0,-1 1 0 0,-1-2 0 16,3 2 0-16,0-3 1 0,-1-2 1 0,1 2-1 15,0-2 0-15,2 0-5 16,0-4 0-16,0-1 0 0,0 0 1 0,0-6-10 0,0 9 2 15,0-9-1-15,2 6 1 0,-2-6-3 16,5 4 1-16,-5-4 0 0,6 3 0 0,-6-3 1 0,5 0 0 0,-5 0-1 0,12-4 1 16,-3-1 1-16,4-4 0 15,0 2 0-15,-2-3 1 0,-1 1 0 0,-1-3 1 16,1-1 0-16,0 1 0 0,0-1-3 0,-2-1-1 16,0 1 1-16,2 0 1 0,1-3-3 0,1-2 0 15,-4 3 1-15,0-3-1 0,1 2 0 0,-1-2-1 16,-1 5 1-16,0 0 0 0,-1 4 0 0,-1 0 1 0,-1 2-1 15,-1 2 1-15,-3 5-3 0,3-1 2 0,-3 1-1 0,3-3 1 16,-3 3-2-16,3 0 0 0,-3 0 1 0,2 3 0 16,-2-3 0-16,3 6-1 0,0 1 0 0,1 3 2 0,2 4-2 15,-2 5 1-15,-1 0-1 0,0-3 1 0,-2-1 1 16,0 1-1-16,2-2 1 16,0 2-1-16,0-6 2 0,0 4 0 0,-1-1-1 0,1 0 1 0,0 1-1 15,0-1 2-15,0 0 0 16,-1-1 0-16,1-2-2 0,0 0 2 0,0-1-1 0,-2-3 0 0,-1-6 0 0,3 8 0 15,-3-8-1-15,3 4 2 0,-3-4-2 0,2 2 1 0,-2-2 0 16,3 2-1-16,-3-2-1 0,3-2-1 0,-3 2 0 16,3-2 2-1,-3 2-4-15,3-7 0 0,-2 2 0 0</inkml:trace>
  <inkml:trace contextRef="#ctx0" brushRef="#br0" timeOffset="2231.63">16883 1803 1381 0,'-2'0'0'15,"2"0"0"-15,0-1 0 0,0 1 20 0,0 0 1 0,0 0 0 0,0 0 0 16,0 0 12-16,0 0-1 0,0 0 1 0,0 0 0 16,0 0-10-16,0 0 0 0,0 0 0 0,0 0 0 15,0 0-15-15,0 0 1 0,0 0-1 0,4-3 1 0,-4 3-6 16,6-3 2-16,-6 3-1 0,6-2 1 0,-6 2-2 15,5-4 2-15,-5 4-1 0,6 0 1 0,-6 0-2 16,5 2 1-16,-5-2 1 16,6 11-1-16,-6-11 0 0,10 21 0 0,-6-8 1 0,-1 2-1 15,-3 3 2-15,-2 2-1 0,1-2 1 0,1-4 1 0,1 2 3 16,1-3 0-16,-1-2 0 16,-1 0 0-16,1 1 3 0,1-3 0 0,-1-3 1 0,-1-2-1 15,0-4 2-15,0 5 0 0,0-5 1 16,0 1 0-16,0-1-2 0,0 3 2 0,0-3-1 15,0 0 0-15,0 0 0 0,0 0-1 0,0 0 1 0,0-3 0 0,0 3-3 16,4-3 1-16,-4 3 0 0,9-10 0 16,-5 1-3-16,0-1 0 0,-1-2 1 15,-2 3 0-15,1-2-2 0,-2 0 1 0,0 2-1 0,0 0 1 0,1 0-3 0,3-1 1 16,2-2-2-16,0-1 2 16,-1-1-2-16,2-2 0 0,2 0 0 0,-2 1 1 0,0 2-2 0,-1 4 1 0,0 0 0 15,0 0-1-15,-2 2 0 0,-1 3 0 0,-3 4 1 16,4-9 0-16,-4 9-1 15,5-2 1-15,-5 2-1 0,3-3 2 0,-3 3 0 0,3-4 1 0,-3 4 0 0,3-2-1 16,-3 2 0-16,1 0 1 0,-1 0-1 16,0 0 1-16,0 0-7 0,2 0 0 0,-2 0 0 0,9-4 0 0,-3 4-2 31,-2 0 1-31,-4 0-1 0</inkml:trace>
  <inkml:trace contextRef="#ctx0" brushRef="#br0" timeOffset="2531.19">17302 1738 1394 0,'1'3'0'0,"-1"-3"0"16,9 2 0-16,-9-2 15 0,9 3 0 0,-9-3-1 16,14 4 1-16,-14-4 6 0,13 2 2 0,-13-2-1 15,7 4 0-15,-7-4-4 0,3 5 1 0,-3-5 1 0,1 7-1 0,-1-7-9 0,0 18 0 16,0-5 0-16,0 2 0 0,0 4-1 0,0 3 1 15,-1-3-1-15,-1-1 1 0,-2 1 1 0,0-4 1 16,0 1-1-16,1-5 1 0,2 2 2 0,1-4-1 0,0 1 1 16,0-7 0-1,0-3-2-15,0 6 1 0,0-6-1 16,0 1 2-16,0-1-3 0,0 2 1 0,0-2-1 0,0 0 2 16,0 0-8-16,0 0 2 0,0 0 0 0,-2-3 0 15,2 3-6-15,-3-9 1 0,2-1 0 0</inkml:trace>
  <inkml:trace contextRef="#ctx0" brushRef="#br0" timeOffset="2728.83">17239 1526 1344 0,'0'2'0'15,"0"-2"0"-15,3 5 0 0,-3-5 10 0,2 0 1 0,-2 0 0 0,3-3 1 0,-3 3 0 16,3 0 1-16,-3 0 1 15,1 0-1-15,-1 0 13 0,0 0 0 0,0 0 0 16,0 0 0-16,0 0-13 0,0 0 1 0,0 0-1 0,0 0 2 0,0 0-5 0,0-2 0 16,0 2 0-1,0-2 1-15,0 2-6 0,0-5-1 0,0 5 1 16</inkml:trace>
  <inkml:trace contextRef="#ctx0" brushRef="#br0" timeOffset="3550.39">17639 1484 12 0,'-2'0'0'0,"2"0"0"0,0 2 0 0,0-2 35 0,-3-2 1 0,3 2-2 16,-2 0 2-16,2 0 14 0,0 0-1 0,0 0 0 15,0 0 1-15,0 0-11 0,0 0 0 0,0 0 1 16,0 0 0-16,0 0-11 0,0 0 0 0,0 0 1 16,0-3-1-16,0 3-7 0,1-1 2 0,-1 1-2 15,10-8 2-15,-10 8-1 0,11-11 1 0,-11 11-1 0,10-14 2 0,-10 14 1 16,11-13 1-16,-11 13-1 0,15-9 1 0,-15 9 0 16,17-4-1-16,-17 4 1 0,18-2 0 0,-18 2-2 0,24-3 1 15,-24 3-2-15,24 3 2 0,-24-3 3 16,21 5 2-16,-21-5-1 0,21 4 0 0,-21-4 19 0,18 11 0 0,-18-11 0 15,17 11 1-15,-17-11-6 16,15 15 0-16,-15-15 0 16,14 15 1-16,-14-15-21 0,10 17 0 0,-10-17 0 0,8 20 1 15,-8-20-9-15,6 22 1 0,-5-9 0 0,-1-1 0 16,-1-3-6-16,-2 0 1 0,2-2 1 0,-1-1-1 16,2-6-4-16,-3 5 0 0,3-5 0 0,-2 7 0 0,2-7-2 15,-3 4 1-15,3-4 0 0,-4 5 0 0,4-5-1 16,-7 10 1-16,2-5 0 0,0-1-1 0,5-4 1 15,-9 6 1-15,9-6-1 0,-8 3 1 0,8-3-2 0,-3 3 2 16,3-3 0-16,0 1 0 0,0-1-1 0,0 3-1 16,0-3 1-16,0 0 1 0,0 0-2 0,0 0-1 0,0 0 1 15,6 0-1-15,1 5 0 16,1-1-1-16,2 3 1 0,1-1-1 0,2 2 0 0,1 0 0 0,-2 3 1 16,-1-2-1-16,-2 3 2 0,-2-2-1 0,1 2 1 15,2 1 0-15,1 3 0 0,0 2 2 0,-1-3 0 16,0 1 0-16,0 0 3 0,-1-1 2 0,1 1-2 15,0-2 1-15,-2-1-1 0,2-4 2 0,0 0-2 16,-2 2 1-16,-1-2 2 0,-1 0-1 0,-3-3 1 16,-2-1 0-16,-1-5 1 0,-1 4 1 0,1-4-1 0,-9 9 1 0,1-2-1 15,-2-1-1-15,-4 3 1 0,-1-2 0 0,-5 1 1 0,-2 2 0 0,1-1 0 16,0-2 0-16,0-2-1 0,0-1 1 0,3-2-1 31,1 1 1-31,2-2-9 0,-1-1 1 0,0-4-2 0,-1-2 2 16,0-6-5-16,-1-3 0 0,1-1 0 0</inkml:trace>
  <inkml:trace contextRef="#ctx0" brushRef="#br0" timeOffset="6033.27">14792 1072 766 0,'0'0'0'16,"0"0"62"-16,0 0-1 0,0 0 1 0,-7 9 1 0,7-9-20 16,0 9-1-16,0-9 1 0,-3 12 1 0,3-12-35 15,-4 19 1-15,0-7-1 0,1 4 1 0,2-1-8 0,-1 5 0 16,1 0 1-16,-1 3 0 0,1-5-1 0,1 4 0 0,-3 0 1 16,2 5-1-16,-2 2 0 0,-1 0 1 0,1 3 1 15,-3 1-1-15,2-1 4 0,0 3 0 0,0 1-1 16,0-1 2-16,1-4 7 0,2-1-1 0,-1 1 1 15,-1 0 0-15,1 0 3 0,-1-1 1 16,-1 1 0-16,-1 2 0 0,0 1 0 0,-1-1 1 0,1-3-1 0,-1-1 1 16,3-1-4-16,-1 2 0 0,3-4 0 15,-1 1 0-15,-1-5 0 0,1 1 1 16,0-3 0-16,2 1 0 0,-3 1-4 0,2-2 2 0,2 0-2 0,2-3 2 0,-1 0-5 0,2-1 1 16,0-3 0-16,0 0 0 15,2-2-2-15,-1 0 0 0,1 0 0 0,-2-2 0 0,0 3-3 16,1-5 1-16,-1 2-1 15,1 0 1-15,4 1-1 0,-1-1-1 0,2 0 1 0,1 0 0 0,2 1-2 16,-1 0 2-16,1-1-1 0,-1 0 1 16,4 0 1-16,0 0-1 0,4-2 1 0,0 2 0 15,-1-3 3-15,4 3 1 0,2-2 0 0,-2-2 1 0,4-4 6 0,0 2 0 16,1-3-1-16,2 0 1 16,4-3 3-16,2 2 0 0,0-2-1 0,2 1 1 0,0 2 5 0,1 0 0 15,2 0 0-15,-4-3 0 0,0 3-2 0,-2 0 1 0,4 0 0 16,-2 0 1-16,3 3-5 0,-1-1 1 0,1 1 1 15,1 4-1-15,1-4-6 0,0 3 0 0,1-2-1 16,3 1 1-16,2-5-2 16,2 1 0-16,-1-1 1 0,-3 0-1 0,-3 0-2 0,1-1-1 0,0 1 0 0,4 0 0 15,1 0 4 1,1-3 1-16,0 3-1 0,-1-2 1 0,-1 2 0 16,2-4 0-16,2 4 1 0,1 0 0 0,0 0-1 0,0-3 0 15,2 3-1-15,0 3 2 0,1 1-2 0,2-2 0 16,-4 1 0-16,-1-2 1 0,-2 2-5 0,-4-3 1 15,2 0-1-15,-2-3 2 0,1-1-3 0,1 2 1 0,0-2-1 16,-3-3 1-16,-3 2-2 0,-1 1 0 0,1-4 0 16,2 2 0-16,0-1-1 0,2-2 1 0,0 0 0 15,-3-1 0-15,-2 1-2 0,-1 0 1 0,-1 0 0 16,-1-3-1-16,-1 1-1 0,0 2 0 0,-3 0-1 16,0 0 1-16,-3 3-2 0,-1-3 1 0,-3 2-1 0,-3-2 1 0,-4 5-2 15,-3-4 1-15,0 2-1 0,-1 2 0 16,0-1 0-16,-2 1-1 0,0 0 0 15,1 1 0-15,-1 1-1 0,0-1 2 0,1 2-2 16,-2-2 1-16,-2 3-1 0,-2 0 1 0,-2 0 1 0,-2-2-1 0,-6 2 0 16,7-3 0-16,-7 3 1 0,6-6-1 15,-2 2 0-15,1-3 0 0,0-4 1 0,-3-5 0 16,-2-6-2-16,0-5 0 0,0-2 0 0,-1-2 2 0,0 1-3 16,-1-4 0-16,2 2 0 0,2-4 1 15,0-5-1-15,1 1 0 0,1 0 0 0,2 0 0 16,0-4-1-16,-1-2 1 0,1 2 0 0,-2 1 0 15,0 0-2-15,0 3 2 0,1 0 0 0,0 2 0 16,1 1-1-16,-2 5 1 0,-1-1-1 0,-2 1 1 0,-1 5-1 0,-3 0 0 16,2 1 0-16,-1 1 0 0,1 1-2 0,0-1 2 0,-1 3 0 15,1-1 0-15,1 3-1 0,0 2 1 0,1 2 0 16,1 1 0-16,-2-1-2 0,0 3 2 0,1 4 0 16,0-2 0-16,-1 1-1 0,-1 4 1 15,1-1-2-15,0 5 2 0,0 2-1 0,-1-4 1 16,1 4 0-16,-3-5 0 0,3 5-2 0,-4-4 2 0,4 4 0 15,-6-5 0-15,6 5-1 0,-7-4-1 0,2-1 1 0,-2 1 1 16,-2 0-2-16,-1 1 0 16,-4-3 1-16,0 1 0 0,-2 1-2 0,-1-3 0 15,-1 2 1-15,-2 1-1 0,1-1-1 0,-2 1 0 16,0 1 1-16,-2-1-1 0,-2-1 0 0,-1 1 0 16,-2 2 0-16,-2 2 0 0,-2-4 0 0,0 1 0 0,-1 1-1 15,-2-1 2-15,-2 2-1 0,0-2 1 0,-3-1-1 16,0 4 2-16,-2 0-1 0,-1 0 0 0,-2 0 0 0,-1 0 0 15,0 0 1-15,0 0 0 0,-1 0-1 16,3 0 1-16,2 0 0 0,1 0 0 0,-1 0 0 16,-1 0 1-16,-3 4-1 0,0-1 2 0,0 1-1 0,1-4 1 15,-3 2-1-15,1-2-1 0,-2 3 1 0,-1-3 1 0,-2 1 0 16,-1 2 0-16,0-1 0 0,0 1 0 0,-2-2 0 0,1-1-1 16,1 3 1-16,-1-3 0 0,3 2 0 0,-1 2 1 15,2-4-1 1,-3 3 1-16,1 0-1 0,0 0 1 0,-1 0 0 0,0-2 0 0,1 2-1 15,1 0 1-15,-1-1 0 0,-3 2 0 16,0-1 0-16,-1-1 0 0,-3 2 0 0,0-1 0 0,-1 1 0 16,0 1 0-16,-1-1 0 0,2-2 0 0,3 2 0 15,3-1 1-15,-2 1-1 0,1 1 1 16,-1-1 0-16,-2-2 0 0,3-2 0 0,2 3 0 16,3-3 1-16,3-3 0 0,3 3-1 0,2-2 1 0,6-2-1 0,3 1 1 15,4 3 0-15,4 0 0 0,6 0-2 16,4-2 0-16,2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18T08:38:03.20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2932 5315 1180 0,'4'0'0'0,"-4"0"0"15,6 3 0-15,-6-3 12 0,0-8 1 0,0 8-1 0,2-4 2 0,-2 4 30 16,10 0 1-16,-10 0 0 0,16 0 1 0,-16 0-3 0,18 0 0 16,-4-3-1-16,1 2 1 0,2-2-13 0,2 1 0 15,0-1 1-15,-1-1 0 0,0-1-14 0,0 1 1 0,2-2 0 16,3 1 0-16,1 1-6 0,0-3 0 0,2 2 1 0,-2 1 0 16,4-1-3-16,-3 1 2 0,3 0-1 15,3-1 0 1,1 1-1-16,2-2 1 0,-1 3 1 0,4-2-1 0,-4 1-1 0,3 0 0 15,1 1 0-15,1-2 1 0,-1 1 3 0,4 0 0 0,-3 2 0 16,-1-1 0 0,1 3 0-16,4 0 1 0,-2-2-2 0,-2 0 2 0,-3 2-2 15,0 0 2-15,3 0-1 0,-1-1 1 0,1 0-4 0,3 1 0 16,-4 0 0-16,3 0 1 0,-1-3-3 0,-4 2 0 16,2 1 0-16,4 0 1 0,-1 0 3 15,2 0 1-15,-3 0-1 0,-1 0 2 0,0 0-2 0,-2 1 2 16,2 2-2-16,3-3 2 0,0-3-2 0,1 1 2 0,0 0-1 15,-4 2 1-15,-2 2-1 0,-2-1 0 0,-2 0 0 0,0 2 0 16,2-3-3-16,-5 2 1 0,3 2-1 16,0-4 0-16,2 3-1 0,1-1 0 15,-2 2 0-15,0-1 2 0,-4 1-5 0,2 1 2 0,-2 1 0 0,2 1 0 16,-2-1-1-16,-1 1 1 0,0-1-1 0,0 0 1 0,4-4-3 16,0 2 0-16,-2 0 1 0,0 1 0 0,0-2-2 0,-2 1 1 15,0-2 0-15,-2 1 0 0,2-2-1 0,0 2 1 0,1-3-1 16,1 2 1-1,2-2-1-15,0 2 1 0,0 0 0 16,-4-2 0-16,0 3-1 0,0-1-1 0,-2 0 1 16,0-2 0-16,0 0 1 0,-2-2 0 0,0 1-1 0,4 0 1 15,0 1-2-15,1-3 2 0,2 3 0 16,-2 0-1-16,3 0 0 0,0 0 0 0,0 0 1 0,1-4-1 0,-4 2 0 16,3-2 1-16,-3 1-2 0,4-3 2 0,0 1-2 15,2 1 1-15,0 1-1 0,0 0 2 16,-3 3-3-16,2 3 2 0,-1-3-2 0,1 0 1 0,1 0 0 0,-3-3-1 15,-1 2 1-15,3 0-1 16,4 1 0-16,0 0 1 0,-2 0-1 0,-1-1 0 0,0 1 0 0,-3 0-1 0,-1 0 0 16</inkml:trace>
  <inkml:trace contextRef="#ctx0" brushRef="#br0" timeOffset="8060.39">15818 3433 12 0,'-2'0'0'0,"2"0"0"16,2 0 0-16,-2 0 0 0,1 3 0 0,-1-3 0 0,-1 3 0 16,1-3 10-16,0 0 0 0,0 0 0 0,-3 0 1 0,3 0 30 15,-3-2 0-15,3 2 1 0,-3-3-1 0,3 3 21 16,-4-1 1-16,4 1 0 0,-3-3 0 0,3 3-30 16,-4-3 2-16,4 3-1 0,-7-3 0 0,7 3 2 0,-5-3 0 15,5 3 0-15,-2-4 1 0,2 4-6 0,-4 0 0 16,4 0 0-16,-3 0 1 15,3 0-2-15,-3 0 0 0,3 0 1 0,-4 13-1 0,0 0 3 0,-2 3-1 0,2 1 1 16,-3 2 0-16,2-1 5 16,-1 1 2-16,2-2-1 0,1 3 0 0,0-2-2 0,0 2 1 15,1 1 0-15,-1 1 0 16,0 0-1-16,0-1 0 0,-1 2 0 0,0 0 0 0,0-1-1 16,-2 3 1-16,2 2-1 0,1 2 1 15,2 5 1-15,-1-3 0 0,-2 2 0 0,1 1 1 0,2 1 3 0,0-1-1 0,-1 0 1 16,2 3 0-16,0 0-4 0,0 3 1 0,3-2-1 0,0 2 1 15,0-4-4-15,-1 2 1 0,1-1-1 16,0-1 1-16,0-3-6 0,-2 1 1 0,1 0 1 16,-2 2-1-16,0-2-4 0,-2 3 0 0,2 4 0 0,4-4 1 15,-2 4-5-15,1-1 0 0,1 0 0 0,1 3 0 16,-3 1 0-16,0 3-1 0,1 1 1 0,0-1-1 16,1 1-2-16,-2 0 0 0,0-2 1 0,1 1 0 15,0-7-4-15,1 3 1 0,-1-3 0 0,1 1 0 0,-1-1-3 16,1 0 2-16,-2-2-1 0,0-2 1 15,1-2-4-15,0-2 1 0,1-1-1 16,2 0 1-16,2 1-3 0,-1 1 1 0,2 1 0 0,-2-1 1 0,-2 2-4 0,1-2 1 0,-1-1-1 31,1-1 1-31,-2 0-1 0,-1-1 0 0,1 0 0 0,2-1 1 16,-1 1-2-16,-1-1 0 0,2-2 0 0,1 2-1 16,0-1-1-16,-1 1 0 0,-1 1-1 0,1-3 2 15,-2 1-3-15,0 0 1 0,2-1-1 16,-1 3 2-16,1 0-3 0,0 1 1 0,-1-3-1 0,1 2 2 0,-1-4-3 15,1 1 1-15,-2-3-1 0,-1-1 2 0,-3-1-2 16,-2-1 0-16,2-3 1 0,0-2-1 0,-1-3 0 16,0-2 0-16,1-4 1 0,0-2 0 0,0-5-1 15,0 4 0-15,0-4 1 0,0-4-1 0,0 4-1 0,-3 0 0 0,3 0 0 16,-7-8 2-16,0 0-3 16,-3-2 1-16,0-4-1 0,1-3 1 0,0-3-2 0,2-3 1 0,2 0 0 0</inkml:trace>
  <inkml:trace contextRef="#ctx0" brushRef="#br0" timeOffset="9309.65">15647 3399 766 0,'-1'0'0'0,"1"0"0"0,-6 7 0 0,6-7 47 0,-7 5 0 0,7-5 0 15,-8 4 0-15,8-4-9 0,-3 2-1 0,3-2 0 0,0 4 0 16,0-4-8-16,0 3 0 0,0-3 0 0,6 3 1 16,-6-3-6-16,11 1 0 0,-11-1-1 15,21 5 2-15,-6-4 1 0,5 2 1 0,-3-1-2 16,-5 1 2-16,-2 1 13 0,-2-1-1 0,-4 0 0 0,1 0 2 0,-5-3 1 15,7 4 1-15,-7-4-1 0,12 12 2 0,-5-3-4 32,3 0 0-32,1 1-1 0,3 2 2 0,0 0-5 0,1 1-1 15,2-2 1-15,4-2 1 0,2 2-7 0,0 0-1 16,4-2 0-16,-1 1 1 0,1 0-6 0,1-1 0 0,1 0 1 16,1-2 0-16,0 2 0 0,0-3-1 0,0 3 1 15,1 0 0-15,0 0-4 0,0 2 1 0,-1 0 0 16,1 1 0-16,1-1-2 0,0 0 0 0,1 0 1 15,-1-2-1-15,0 0-3 0,3 0 1 0,3-3 0 0,1 2 0 16,4 3-5-16,2-2 2 0,1-3-1 16,0 1 1-16,-1-2-3 0,-1 1 1 0,2-2-1 0,1 3 1 15,-1 0 0-15,0 1-1 0,-1 0 0 0,-1-4 2 0,0 1-3 16,-1-1 0-16,0 0 0 16,3 1 1-16,3-1-1 0,3 2 1 0,0 0 0 15,-1-2 0-15,1-2-2 0,1 1 1 0,-3-3 0 0,1 0 1 0,-2 0-3 0,-2 0 0 0,1-3 0 16,-1-1 1-16,1-1-3 0,-1-1 1 0,-2-1 0 15,0 1 0 1,-3 0-1-16,-2 3 0 0,1-4-1 0,-1-2 2 16,1 0-3-16,-2 0-1 0,1 0 1 0,1 0-1 15,-3 0-1-15,1-1 1 0,-1 3-1 0,-1-5 1 16,0 3-2-16,-2-3 0 0,-1 2 0 0,3-4 1 16,1 1-2-16,1 0 1 0,-2-3-1 0,-2 3 1 0,0-1-1 15,0 1 0-15,0-3 1 0,0 1 0 16,0-1-2-16,-1 0 1 0,-1 5-1 0,1-2 1 0,-2 4-1 0,0 0 0 15,-4 0 0-15,-2 2 0 0,-3 4 0 0,-4 0 0 0,-2 0 0 16,0 0 0-16,-3 3-1 0,-3 3 1 16,0-3 0-16,-1 3 0 0,0 0-1 0,-2 3 0 15,-1-5 0-15,-1 2 1 0,-6-3-2 0,7 6 1 16,-7-6 0-16,4 7 1 0,-4-7-3 0,3 5 1 0,-3-5-2 0,-2 6 2 0,2-6-6 16,-4 3 1-16,4-3 1 15</inkml:trace>
  <inkml:trace contextRef="#ctx0" brushRef="#br0" timeOffset="10375.18">15786 3356 614 0,'-5'3'0'0,"5"-3"0"16,-8 4 0-16,8-4 41 0,-8 5 0 0,8-5 0 16,-5 3 0-16,5-3-29 0,-1 0 0 0,1 0 0 0,0-3 1 0,0 3 22 0,0 0 1 15,0 0 0-15,0-2 1 0,0 2 4 0,0-4 0 0,0 4 0 16,4-3 0-16,-4 3-5 0,7-6 1 15,-7 6 0-15,6-10 0 16,-6 10 1-16,14-9 0 0,-14 9 1 16,14-9-1-16,-14 9-6 0,14-10 1 0,-14 10-1 0,18-8 2 15,-18 8 2-15,26-6 0 0,-10 2 0 16,1-1 0-16,1 3-5 0,1 0 1 0,2-1-1 0,0 0 2 0,2 0-7 0,-1-1 3 0,2 1-3 16,2-2 3-16,-1 1-5 15,2 1 2-15,2 1-1 0,2-2 1 16,1-3-3-16,0-2 1 0,2 3-1 0,2-1 1 0,2 2-5 0,0 1 1 15,-1 2-1-15,3-5 1 0,0 2-2 0,2 1 1 0,0-1 0 16,1 1 1-16,1 1-5 0,-1 3 2 0,0-1 0 16,-1-2 0-16,-1-3-4 15,-4 1 2-15,4 1-2 0,1 1 2 0,1 3-2 0,0 0 1 0,1-2-1 0,-1 0 1 16,2-3-4-16,0 1 1 0,-1 2 0 0,5-2 0 16,4-1-2-16,3 1 0 0,1 1 0 15,1-1 0-15,-1 4-3 0,-1-2 1 16,-2 2-1-16,-2-3 1 0,-3 3-2 0,-4 3-1 0,-1-3 1 0,0 2 0 0,-2-2-1 15,-2 2 0 1,-2 3-1-16,0-1 2 0,-1 2-3 0,0 2 2 16,-1-2-1-16,0 1 0 0,1-4 0 0,-1 0 0 0,3 0 0 15,2 3 1-15,1 1-2 0,0-1 0 0,-2 1 0 16,-2-2 2-16,-5 2-2 0,-2-5 0 0,0 5 0 16,-2-1 1-16,-1-1-2 0,0 2 1 0,-1-1-1 15,-4 3 1-15,-3 2 0 0,-3 1-1 0,-2-3 0 0,-1 1 1 16,0 2-1-16,0-3 1 0,0 2 0 0,-1-3 0 0,-1 1 1 15,-1-1 1-15,2-1-1 0,2-1 0 0,2 1 1 16,1-1 0-16,0 1-1 0,-1-2 2 0,1-1-2 16,1 1 2-16,-3-1-1 0,1-2 1 0,0 2-2 0,0 1 1 15,-1-1-1-15,1 3 1 16,0 1-1-16,0-1-1 0,-1 1 0 0,0-1 2 0,-4-3-3 0,2 2 0 0,-1 2 0 16,-2 0 1-16,-1 1-1 0,0 2 1 0,0 0 1 0,-2-3-1 15,-3-2 0-15,0 1 0 0,-5-7 1 0,5 6-1 16,-2-1 0-16,0 2 2 0,-3-7-2 0,3 6 1 31,-3-6-2-31,1 3 0 0,-1-3 1 0,-1 4 0 0,1-4-2 16,-3 2 1-16,3-2 0 0</inkml:trace>
  <inkml:trace contextRef="#ctx0" brushRef="#br0" timeOffset="11578.96">19434 3520 892 0,'2'0'0'16,"-2"0"0"-16,1 0 0 0,-1 0 111 0,0 0 1 0,0 0 0 16,0 0 0-16,0 0-96 0,0 0 0 0,0 0 0 0,0 0 0 15,0 0-11-15,0 0 0 0,0 0 1 0,1 0 0 0,-1 0-6 0,6 0 0 0,-6 0 0 16,3 0 1-16,-3 0-1 0,3 0 0 15,-3 0 0-15,2 0 0 0,-2 0 0 0,3 3 1 0,-3-3-1 16,3 9 1-16,-3-9 4 0,3 10 0 0,-3-10 0 16,1 16 0-16,-4-2 9 0,1-1-1 0,-1 2 1 15,1 1-1 1,2-4 13-16,0 1 0 0,-1-2 0 0,0 5-1 16,1-3 9-16,0 0 1 0,0 2-2 0,-2 4 2 0,1 1 1 15,-2 0 0-15,0-2 0 0,2 2 0 0,1 0-2 0,1 2 0 0,1 0 0 16,-1-1 1-16,2-1-5 0,0 2 2 0,-1 1-2 15,1-1 1-15,-1 0-6 16,-1 0 0-16,2 2-1 0,1-2 2 0,2 0-2 0,-1 5-1 16,-2-2 1-16,0 3 1 0,-2 3-3 0,-1 3 0 0,-1-3 1 15,-1 0 0-15,1 1-4 16,0-3 1-16,-1 5-1 0,-1-1 0 0,1 3-1 0,-1-2 1 0,0-1-1 16,0-1 1-16,0-1-5 0,-1 0 2 15,0 0-1-15,1-2 0 0,2 0 1 16,-1 0 0-16,-2 1 0 0,0 1-1 0,-1 0-1 0,-1 0-1 0,2 0 1 0,0-1-1 0,-1 1 4 15,1-2 1 1,0-2 0-16,1 2 0 0,2-2 3 0,-1 2 0 0,0-1 1 16,0 2-1-16,1 1-4 0,-1-2 1 0,1 2-1 15,1 1 1-15,3-1-4 0,0 1 1 16,-1-1-1-16,0 0 1 0,-1-1-4 0,1 1 0 0,-1 0 1 0,-1 0-1 0,-1-2-2 0,-1-1 0 0,1 2 0 16,-1-4 0-16,1 1-2 0,0 1 0 15,1-2 1 1,1 1 0-16,2 3-2 0,0-2 0 0,-2 0 1 0,0-1 0 0,-1 1-3 15,-1 0 2-15,0 0-1 0,-1-1 0 16,1 2 0-16,-2 0-1 0,2 0 1 16,1 0 0-16,1 2-1 0,0 3 0 0,-1-3-1 0,0-1 2 0,0-2-2 0,-1 1 2 15,0 1-2-15,-1-4 2 0,1 1-3 0,-1 0 0 16,1 2 0 0,-2-2 2-16,0 4-3 0,-1 0 1 0,1-1 0 0,3-1 1 15,2-3-2-15,1-3 1 0,-2 2-1 0,0 1 1 16,-1 1-1-16,-1-2 1 0,0 1-1 0,-1 0 0 0,-1 2 0 15,1-2 0-15,0 4 0 0,1-3 0 16,-2 2 0-16,2-1 1 0,-1 0-1 0,-1-1 0 0,1 0-1 16,-1-1 1-16,1-1-1 0,2 1 1 0,0 0-1 15,0 0 0-15,2-2 0 0,1 0 1 0,-2-1-1 0,0-1 0 16,-1-1 0-16,-1-3 1 0,0-2-1 0,-1-3 0 16,-1-2 0-16,1-2 1 0,-1-2-1 15,0-5 0-15,3-2 0 0,-4 3 1 0,4-3-2 16,-6-1 1-16,-1-2 0 0</inkml:trace>
  <inkml:trace contextRef="#ctx0" brushRef="#br0" timeOffset="13080.78">15895 6571 1381 0,'-2'0'0'0,"2"0"0"0,2 0 0 0,-2 0 126 0,5-2-1 0,-5 2 1 15,3 0 1-15,-3 0-90 0,1 0 1 0,-1 0-1 16,0 0 1 0,0 0-20-16,0 0 0 0,0 0 0 0,0 2 1 15,0-2-13-15,6 7 0 0,-6-7 0 0,11 6 1 0,-11-6-6 0,7 9 0 0,-7-9 0 16,6 12 1-16,-6-12 0 0,5 22-1 0,-3-6 0 15,-1 2 1-15,-2 4 0 0,-2-1 2 0,1 2-2 16,2 0 1 0,3 0 5-16,1-1 0 0,2-3 0 0,0 2 0 0,-1 0 4 15,2-2 1-15,2 1 0 0,-2-2 0 16,-2-1 7-16,-1-1 1 0,1 0-1 0,-1 0 1 0,-1-1 5 16,-2 1 0-16,-1 1 0 0,-1-2 1 0,-2 2-6 15,-1 1 0-15,1-2 1 0,1 2 0 0,1-2-5 16,-2 2 0-16,2-3-1 0,1 1 2 0,0-1-4 0,-2 1 0 0,2-4 1 15,2 1 0-15,-1-4-4 0,1 0 1 16,-1-3 1-16,0 1-1 0,-1-7-2 0,3 6 1 16,-3-6-1-16,6 9 2 0,-3-5-1 0,-1 2 0 0,-2-6 0 0,6 9 0 15,-6-9-2-15,10 4 2 0,-5-2-3 16,-2 1 3-16,-3-3-4 0,6 6 1 16,-6-6 0-16,11 4 1 0,-3-1-2 0,2-1 0 0,-2 1-1 0,2 1 2 0,0-3-1 15,0 2 1-15,1 2-1 0,2-1 0 16,2 1 0-16,0-1 0 0,1 1 0 0,0 2-1 15,4-5 0-15,0 2 1 0,-1 1-2 16,2 0 2-16,0 1 2 0,0-1 1 0,0-1 0 0,0 0 0 0,1 1 1 0,1-4 1 0,-1 2-1 16,0 1 0-16,1 3-4 0,-1 0 1 0,3-1 0 31,2 3-1-31,-1-2 1 0,1 2 0 0,1 1 0 0,1 2 0 16,2 0 0-16,0-2 0 0,-2 0-1 15,2 1 1-15,0-6-1 0,-1 0 0 0,2 0-1 0,1-1 2 0,1-1-2 16,1 0 1-16,-1-1-1 0,-1-1 1 0,1 2-1 15,-2 0-1-15,-1-2 1 0,0 0 1 0,-2 0-3 0,0 2 1 0,2-3-1 0,0 3 1 32,1-2-2-32,2 4 0 0,0-2 1 0,0-1 0 0,-2 2-1 0,-1-2 0 0,0 0 0 15,-1 1 1-15,1-2-2 0,0 0 0 0,1-1 0 16,2-1 2-16,3 0-3 16,1-2 1-16,-3 1 0 0,-3 0 1 0,-4-2-2 15,-3 2 0-15,0 0 0 0,0 1 0 0,1 1 0 0,-3-2 0 16,1 0 0-16,1 1 1 0,2 1-1 0,-2 1 0 15,2 1 0-15,-1-2 0 0,1-2 0 0,1 2 0 0,0 2 0 0,-2 0 1 0,-1-1-1 16,0 2 0 0,1-2 0-16,-3 1 0 0,0-2-1 0,-4-2 0 0,1 1 0 15,-2 1 1-15,2 1-1 0,-1 1 1 16,-2-2-1-16,1 0 1 0,0 0-1 0,0-2 1 0,2 2-1 16,1 4 2-16,3-2-2 0,1 0 1 0,0 1-1 15,-1-1 1-15,-2 1-1 0,0-2 1 0,1 2-1 16,-1-1 1-16,1 2-1 0,-1-1 1 0,-1-2-1 15,-2 2 1-15,0-1-1 0,-3 0 1 0,3-1-1 0,-1 0 2 16,0-1-2-16,-1-1 1 0,-1 0-1 0,1-1 1 16,0 2-1-16,0-3 1 0,-1 0-1 15,1 0 1-15,1 3-1 0,1-2 1 0,-3-1-1 0,3-1 1 0,-1 0-1 16,0-1 1-16,0 1-1 16,-1 0 2-16,1-1-2 0,0 0 1 0,-1 1-1 15,0-2 1-15,-2 0-1 0,2 3 1 0,-2-4-1 0,-1 2 1 16,0-2 0-16,0 1 0 0,0-1 0 0,0 1 1 15,0 1-2-15,0 1 1 0,-1-4 0 0,-2 0 0 0,0 0-1 0,0-2 1 16,0 1-1-16,-1 0 1 16,0 0-1-16,-2 0 1 0,-1-2 0 0,0 0 1 15,0-2-2-15,-1-3 1 0,-2 2 0 0,0 0 0 16,0-1 0-16,1 2 0 0,-1-2 0 0,-1 0 0 0,-2 2-1 16,0 2 0-16,1 0 0 0,-2 0 0 0,-2 0-3 15,1 2 1-15,-2 0-2 0,-1 0 2 0,-2-3-8 0,-2 2 0 0,0 1 0 16</inkml:trace>
  <inkml:trace contextRef="#ctx0" brushRef="#br0" timeOffset="15181.04">15656 4745 12 0,'-2'0'0'0,"2"0"0"16,0 3 0-16,0-3 0 0,-1 4 0 0,1-4 0 0,-2 0 0 16,2 0 10-16,0 0 0 0,0 0 0 0,0 0 1 15,0 0 30-15,0 0 0 0,0 0 1 16,0 0-1-16,0 0 24 0,7-3 1 0,-7 3-1 0,7-3 1 0,-7 3-31 0,10-3-1 0,-10 3 1 16,9-7 1-16,-9 7 2 0,11-2 2 0,-11 2-1 15,8 0 0-15,-8 0-1 16,7 0 1-16,-7 0 0 0,6 5 0 0,-6-5 9 15,9 6 0-15,-9-6 1 0,17 9 0 0,-17-9 0 16,20 13 1-16,-20-13-1 0,18 7 1 0,-18-7-3 16,15 5 0-16,-15-5 0 0,14 6 0 0,-14-6-7 0,14 4 2 0,-14-4 0 0,18 6-1 15,-18-6-7-15,27 6-1 0,-13-2 1 16,1 1 1-16,2-1-3 16,1 0 1-16,2 1-1 0,1 0 2 0,0 2-5 0,1-3 0 15,1 1 1-15,-1 1 0 0,-1-2-4 0,0 0 1 16,1 1-1-16,2 0 0 0,1-1-3 0,0 0-1 15,2 1 1-15,1-1 0 0,1 2 1 0,0 0 1 0,1-3-2 16,-1 1 2-16,0-1-3 0,1 3 2 0,-1-4-1 16,0 2 1-16,2-1-5 0,0-2 0 0,3 4 0 15,0-2 1-15,3 1-3 0,1-2 1 0,-2 0-1 0,0 0 1 0,-1 1-5 16,0-1 2-16,0-2 0 0,1 2-1 0,1-1 1 16,-1 0-1-16,0 2 1 15,-1-3 1-15,-1 2-3 0,-2-2 2 0,0 2-1 16,-1 0 1-16,0-2-3 0,-2 0 1 0,0 0-1 0,3 0 1 0,1 0-1 15,-1 0 0-15,0 0-1 16,0 3 2-16,0-2-6 0,0 2 2 0,0-1-1 0,1-2 1 16,-3 0-3-16,1 0 1 0,0-2-2 0,-2-1 2 15,3 2-4-15,2 1 2 0,-1-3-2 16,-2 1 2-16,-2 2-3 0,1 0 0 0,-2-2 0 0,-2 2 1 16,1-2-2-16,-2 2 1 0,2 2-1 0,0-2 1 0,3 0-2 15,1 0 1-15,-1 0-1 0,0 0 2 0,-1 0-2 0,-1 0 0 0,0 0 0 16,0-2 1-16,0 2-1 0,0-3 0 0,0 3 0 0,0 0 1 15,0-1-1 1,0 1 0-16,-3 0 0 0,1-3 0 0,-1 1 0 16,-1-1 0-16,-1 1 0 0,-1 0 0 0,-1 0 0 0,0-2 0 15,1 1 0-15,1-2 0 0,-1 1 0 0,2 0 0 16,1-2 0-16,1 1 0 0,2-5 0 0,0 0 0 16,-1 1 0-16,-2 0 0 0,3 1 0 0,0 0 0 15,0 1 0-15,0 0 0 0,0 3 0 0,1-2 0 16,0 0 0-16,-1 3 0 0,-1-3 0 0,-1 5 0 15,0-2 0-15,-4 1 0 0,-2-2 0 0,-4 1 0 16,1 0 0-16,1 0 0 0,0-1 0 0,1 3 0 0,-1-1 0 0,1-3 0 0,5 1 0 16,1-2 0-16,0 3 0 0,-2-2 0 0,-2 1 0 15,-2 0 0-15,-1-1 0 16,-4 1 0-16,-4-1 0 0,-1 1 0 0,-9 4 0 16,7-6 0-16,-7 6-1 0,-3 0 0 0,-3 0-1 0</inkml:trace>
  <inkml:trace contextRef="#ctx0" brushRef="#br0" timeOffset="16424.93">15691 4693 1155 0,'-2'0'0'0,"2"0"0"0,0 3 0 0,0-3 56 0,0 1 2 0,0-1-1 0,-1 0 0 0,1 0 30 16,-2 0-1-1,2 0 0-15,-2 0 1 0,2 0-54 0,0 0 1 0,0 0 0 0,-3 0 1 16,3 0-23-16,-3 0 0 0,3 0 1 0,-3 0-1 0,3 0-8 0,0 0 2 15,0 0 0-15,0 0-1 0,0 0-1 16,0 0 0-16,0 0 0 0,6-1 0 16,-6 1 2-16,17-7-1 0,-3 2 1 0,2 1-1 15,1 2 4-15,4-2 2 0,-1 1-1 16,-2 1 0-16,-3 2 2 0,-1 0 2 0,1-2-1 16,2 1 0-16,1 0 1 0,2 1 1 0,0 1-2 0,-1 0 2 15,2 1 3-15,0 0 1 0,1-2-1 0,1 3 1 16,0-3 1-16,1-3 0 0,3 3 0 15,1-4 2-15,2 2-4 0,1-5-1 0,0 2 1 0,0 1 1 16,1-1 3-16,0 1-1 0,-3 1 0 0,1 0 1 16,-4-3-2-16,-1 2 0 0,1 2 0 15,-1-3 1-15,3 1-3 0,1-3-1 0,0 2 1 16,1 1 0-16,0 0-3 0,3-1 0 0,-1 1-1 0,0-2 1 16,1 3-4-16,2-3 0 0,0 0 0 0,-3 0 1 0,-1 0-3 15,1-1 0-15,2 1 0 0,-1 0 1 0,1 2-4 16,-1 2 1-16,1-1 0 0,-2-1 0 0,-3-1-3 15,-1 1 2-15,0-2-2 0,0 1 2 0,0 1-2 0,-1-3 1 16,4 5-1-16,1-4 1 0,3 3-2 0,1-4 2 16,-1 3-1-16,-3 2 1 0,-1 2-2 0,-2 0 0 15,0 0 1-15,2 1 0 0,1 1 0 16,-1 1-1-16,0 1 0 0,-2 1 2 0,1 2-4 0,-2-5 0 0,-2 2 0 16,2 0 1-16,1-1-2 0,1-1 0 0,-1 1 0 15,2-1 2-15,2 2-2 0,4-1 0 0,-4-2 0 16,1 2 0-16,-2-1 0 0,0-2 0 0,-3 0 0 15,1 0 0-15,-4 0 0 0,-2 3 0 0,0 1 0 0,1-4 1 16,1 2-1-16,1-2 1 16,-2 2-1-16,-1 0 1 0,0 1-1 0,-3 0 1 15,2 0-1-15,1 0 1 0,-1 4 0 0,-1-4 0 0,3 3 0 16,2-4 1-16,1 2-1 0,1 0 0 0,3 1 0 16,0-4 1-16,2 5-1 0,2-4 0 0,-1 5 1 15,-6-3 0-15,1 1-1 0,-4 1 1 0,-1-2-1 16,-1 1 2-16,0-1 0 0,-2 1 0 0,1-1 1 15,-1 2-1-15,0 0 0 0,1 1 1 0,-2-1-1 0,0 3 2 16,-2-2-1-16,-1 2 1 0,1 0-1 0,-1 0 2 0,1-3-2 16,1 3 2-16,1 1-2 15,0-4 2-15,0 1-2 0,0-1 2 0,0 0-2 0,1 0 2 16,0 0-1-16,1-3 0 0,-2 3 0 0,-3-2 0 0,-4 1-2 16,-3-3-1-16,-4-1 0 0</inkml:trace>
  <inkml:trace contextRef="#ctx0" brushRef="#br0" timeOffset="20312.59">10245 6451 1934 0,'14'1'0'0,"1"4"0"15,-1-2 0-15,1-3 57 0,2 1 1 0,6 0-1 16,4 3 1-16,8 0 19 0,6 3 0 0,2-1 0 15,3-1 1-15,6 0-33 0,4 2 0 0,-2-4-1 16,2 0 1-16,-3-3-27 0,2 0 0 0,-3 0 0 0,-1 0 0 0,0 0-7 0,-1 0 1 16,-5 0-1-1,-1-3 1-15,-2 0-5 0,-1-4 0 0,-3 2-1 0,-3 1 1 16,-5 2-2-16,-5-3-1 0,-2 1 1 0,-4 1 0 16,-2 2-1-16,-3-2 0 0,-3 3 1 0,-2 0-1 15,-9 0-4-15,5 2 0 0,-5-2 0 0</inkml:trace>
  <inkml:trace contextRef="#ctx0" brushRef="#br0" timeOffset="21440.01">3031 7135 1381 0,'3'0'0'0,"-3"0"0"0,10-3 0 0,-10 3 20 0,9-6 1 15,-9 6 0-15,13-3 0 0,-13 3 45 0,15 0 0 0,-15 0 1 31,27-3-1-31,-12 2-25 0,5-5 2 0,1 0-2 16,-2 3 2-16,0-4-32 0,0 4 2 0,3 0-2 0,2 0 1 16,0 0-1-16,4-1 2 0,-2 2-1 0,0-3 1 15,0 1 1-15,4-3 2 0,2 5 0 0,-3-2-1 16,3 2-6-16,0 1 1 0,0-3-1 0,1 2 1 0,-1-1 3 0,1-1 0 16,-1 2 1-16,5 2-1 0,-4 0 1 0,-1 0-1 0,3-3 1 15,2-1-1 1,3 3 0-16,-1 0 1 0,3-2-1 0,3 0 1 0,1 2 7 0,2-4 1 15,-1 1-1-15,-1-1 0 0,0 1-1 0,0-3 2 16,-2 2-2-16,2 1 1 0,0-2 4 0,0 3 1 16,-4-1-2-16,-3 3 2 0,-1 0-2 0,-3 1 0 15,-2-3 1-15,1 2 0 0,-3 0-4 0,-2 1 2 0,2 1-1 16,-2 3 0-16,0-3-4 0,2 2 2 0,1 2-3 16,-4-1 3-16,6 1-6 0,-2-1 2 15,4 0-2-15,-2-2 2 0,2 1-5 0,-2-3 1 0,3 0-1 0,4 0 1 16,2-4-3-16,3 1 0 0,1 1 0 0,-1-1 1 15,-2 1-3-15,2 0 1 0,1-2 0 0,-1 3-1 16,1 1 0-16,2 1 0 0,-6 1 0 0,4-2-1 16,-1 0 0-16,0 0 0 0,-3 0-1 0,0 2 2 0,-1 0-1 15,0 0 0-15,0 1 1 16,0-3 0-16,7 2 1 0,-1-2-1 0,3-2 1 16,1 2 1-16,2-3 0 0,2 1 1 0,0 0-1 15,2 2 1-15,2-2-1 0,0 0 2 0,-3 2-1 16,-2 2 0-16,-4 2-1 0,0 1 1 0,-5-3 0 15,-2 5 0-15,3 2 0 0,-3 0 1 0,0 0 1 0,-3 0-1 16,1 2-2-16,-1 0 0 0,2 0 0 16,2 0 1-16,4-2-1 0,1 1 0 0,5-1 0 15,3-2 0-15,5 0-3 0,7-2 1 0,-4 0 0 16,-1-1 0-16,1-1-2 0,-2-1 2 0,1 2-1 0,-8-4 0 0,-2 2-3 0,-7-2-1 16,3 0 0-16,-1-2 1 0,2 2-3 0,-1-2 0 15,1 2 0-15</inkml:trace>
  <inkml:trace contextRef="#ctx0" brushRef="#br0" timeOffset="23798.66">17067 5454 815 0,'3'1'0'0,"-3"-1"0"0,4 5 0 0,-4-5 15 0,6 3 1 0,-6-3-2 0,5 6 2 0,-5-6 6 0,6 2 2 15,-6-2-2-15,5 5 2 0,-5-5 25 0,6 6 1 16,-6-6-1-16,10 9 2 0,-10-9 1 15,11 16 2-15,-11-16 0 0,8 18 0 16,-8-18-25-16,9 25 1 0,-7-12 0 0,1-1 0 16,0-2-9-16,0 2 2 0,-2 1-1 0,1 1 1 15,-1 3 1-15,0 1 1 0,1 0 0 0,-1-2 0 0,-1 2-2 16,-1-3 0-16,1 5 1 0,0 2 0 16,-2 1-2-16,0 2 2 0,-1-2-2 15,0 1 2-15,-1-2-4 0,0-1 1 0,0 1 0 0,1-3 1 16,1 2-3-16,1-3 1 0,-2 1 0 0,0-3 0 15,2 0 3-15,0-2-1 0,-1-1 1 0,1-4-1 0,-1-1 1 16,1-3-1-16,1-5 1 0,0 6-1 16,0-6-2-16,0 6 1 0,0-6 0 0,0 1 0 0,0-1-3 15,0 1 0-15,0-1 0 0,0 0 0 0,0 0-5 0,0 0 1 16,0 0-1-16,1-2 1 0,-1 2-9 16,6-8 2-16,-3 0-1 0</inkml:trace>
  <inkml:trace contextRef="#ctx0" brushRef="#br0" timeOffset="24696">17770 5556 841 0,'0'0'0'0,"0"0"0"0,0 0 0 0,0 0 90 15,0 2 1-15,0-2-1 0,0 2 0 16,0-2-32-16,0 3 0 0,0-3-1 0,0 2 2 0,0-2-29 0,1 0 1 16,-1 0 0-16,6 0 0 0,-6 0-14 0,3 0 0 0,-3 0 0 15,3 3 1-15,-3-3-9 0,2 4 0 0,-2-4-1 16,3 4 3-16,-3-4-4 0,0 9 1 0,0-9 0 15,-1 12 1-15,1-12 2 0,-4 18 1 16,4-18-1-16,-3 19 0 16,3-19 2-16,-2 25 1 0,1-12-1 0,0-1 2 15,-1-1 3-15,1 5 1 0,-1-3-1 0,1 1 1 0,0 2 1 16,-2 3 2-16,0-1-2 0,0-1 1 0,0 1 3 16,1 1-1-16,-1-1 1 0,0 0-1 0,2 0 1 15,1-1 0-15,0 1-1 0,0-2 1 0,1-1-3 0,2-2 0 0,1 1 1 16,-1-1-1-16,-3-1-1 15,0-1 0-15,0 0 1 0,0-2-1 0,0 2-5 0,0-2 1 0,0-1 0 16,0-1 1-16,0 0-3 0,0 1 1 0,0-4-1 16,0-1 1-16,0-3-3 0,4 8 1 0,-4-8-1 15,4 7 2-15,-4-7-3 0,3 1 0 0,-3-1 0 16,0 3 2-16,0-3-4 0,0 2 0 16,0-2-1-16,0 3 3 0,0-3-5 0,0 0 1 0,0 0 0 0,-1-3 1 0,1 3-5 0,-3-5 0 15,0 0 1-15</inkml:trace>
  <inkml:trace contextRef="#ctx0" brushRef="#br0" timeOffset="25227.71">17105 5511 351 0,'0'-1'0'0,"0"1"0"0,0 0 0 0,0 0 103 0,0-3 1 0,0 3 0 16,0-3 0-16,0 3-54 0,-2-2 1 0,2 2-1 15,0-1 2-15,0 1-37 0,0 0-1 0,0 0 1 16,0 0-1-16,0 0-9 0,0 0-1 0,0 0 1 16,2 0-1-16,-2 0 1 0,10 0 0 0,-10 0 1 15,23 6 0-15,-3-6 5 0,2 3 0 0,-1-3 0 16,-3-3 1-16,-2-2 3 0,-2 1 1 0,0 0 0 0,0 1 1 0,2 3 4 15,1 0 0-15,0 0 1 16,-2 0-1-16,1 0 18 0,-1 0 0 0,3 0 1 0,2 0-1 16,1 3 6-16,1-3 0 0,0 0 0 15,1 0 1-15,1 0-15 0,2-3 2 0,1 3-2 0,-2-2 2 16,0 1-5-16,0-2 0 0,-1 0 0 0,1 1 1 0,0 1 0 0,0-1 0 16,-4 1 0-1,-2 1 1-15,-7 0-9 0,-2 0 1 0,-3 0 1 0,-2 1-1 0,-5-1-4 0,5 3 1 16,-5-3-1-16,2 2 1 0,-2-2-5 0,3 3-1 15,-3-3 1-15</inkml:trace>
  <inkml:trace contextRef="#ctx0" brushRef="#br0" timeOffset="25764.21">17032 6076 1143 0,'1'1'0'15,"-1"-1"0"1,10 2 0-16,-10-2 73 0,18 7 1 0,-18-7 0 15,20 6 0-15,-20-6-12 0,20 3 1 0,-20-3 0 0,19 0-1 0,-19 0-23 16,18 0-1-16,-18 0 0 0,25 0 0 0,-6 0-21 16,0 0 0-16,1-3 0 15,-2 2 0-15,-1 0-8 0,-2 0 2 0,3-2-2 0,3-1 1 0,2 1 2 16,-1 1 1-16,0 1 1 0,1-1-1 0,-1 1 2 16,0 1 0-16,1-3-1 0,-1 1 1 0,0-1-1 15,-1 2 1-15,2-3-1 0,-1 1 1 0,0 1-3 0,1-5 2 0,-2 5-1 16,-3-2 1-1,0 3-4-15,-1-1 1 0,0 2-1 0,-2-2 1 0,-1 0-2 0,-1 2 2 16,-2 0-1-16,-1-1 0 0,-1 1-1 16,-2 0 0-16,0 0 0 0,-1 0 1 0,-1 0-2 0,0 0-1 0,-5 0 1 15</inkml:trace>
  <inkml:trace contextRef="#ctx0" brushRef="#br0" timeOffset="26979.16">17075 5585 1444 0,'-1'3'0'15,"1"-3"0"-15,1 0 0 0,-1 0 19 0,2 0 0 0,-2 0 0 0,0 0 0 0,0 0 7 16,0-3 1-16,0 3 0 0,5-3 0 0,-5 3-10 16,12-4-1-16,-12 4 1 0,9-9 0 15,-9 9-14-15,17-13 1 0,-17 13-1 0,14-22 0 16,-14 22-3-16,17-23 0 0,-17 23 0 0,14-23 2 0,-14 23-2 16,10-19 0-16,-10 19 0 0,12-14 0 0,-12 14 0 0,10-15 0 15,-10 15 0-15,15-16 0 16,-15 16 0-16,24-19 0 0,-10 9 0 0,-1 4 0 15,1-3 2-15,1 2 1 0,0-2-1 0,-1 3 2 16,-1-3 4-16,-2 1 1 0,2 0 0 0,1 2 0 0,0 0 6 0,-2 0 1 16,1-3 0-16,-2 2 1 0,-3-2 3 15,-1 3 0-15,2-3 0 0,-1 2 0 16,-1-2 5-16,1 0 1 0,1 3-1 16,-2-3 0-16,-2-3-2 0,0 1-1 0,0 2 1 0,-1 3 0 0,-1-1-3 0,0 2 2 0,0 0-1 15,0 1 0-15,-3 4-5 0,5-4 1 16,-5 4 0-16,6 0 0 0,-6 0-4 15,4 0 1-15,-4 0-1 0,6 4 2 0,-6-4-6 0,4 9 1 0,-1-4-1 16,-1-1 1 0,1 3-3-16,0-2 0 0,1 1 1 0,2-2 0 0,-1-1-1 0,0 0 1 0,-5-3 0 15,8 3-1-15,-8-3 0 0,8 0 0 16,-8 0 0-16,9-3-1 0,-4 1 2 16,1 1 0-16,-1 1 0 0,2-4 1 0,2 1-2 0,-1 1 0 0,1 2 1 15,2-3 0-15,1 2-1 0,2 1 0 0,0 0-1 0,0-1 2 0,2 1-2 16,-1 0 1-16,-1-2-2 0,0 2 2 15,1-2-1-15,1 2-1 16,-1-4 1-16,0 1-1 0,1 1 0 0,-1-2 0 16,1 1 1-16,-2-1 0 0,1 3-2 0,0 0 1 0,-1-4-1 0,0 1 1 15,0 0-2-15,0 1 0 0,-1 1 1 16,-2-1 0-16,-1 3-2 0,-2 0 2 0,0 0-2 16,1 0 1-16,-1 0 0 0,1 0-1 0,-4 3 0 15,2-1 0-15,0-1 0 0,-1 1 0 0,-6-2 0 0,8 4 0 16,-8-4-1-16,9 2 2 0,-9-2-2 15,4 2 1-15,-4-2 0 0,3 2 0 0,-3-2 1 0,2 3-1 16,-2-3 1-16,3 0 1 0,-3 0-1 0,-1 0 0 0,1 0 1 16,0 0 0-16,0 0 0 0,-3 4 0 15,2 1 1-15,-1-1 0 0,2-4 0 16,-5 9 0-16,5-9 0 0,-10 6 0 0,4-1 0 0,-1-2 1 16,-1 1-3-16,-1 2 1 0,1 0 1 0,-5 1-1 15,1 0 0-15,-1 1 0 0,-1 1 1 0,0 1-1 0,0 2 1 16,-1-3-1-16,0 1 1 0,-1 2 0 0,2-2 0 0,0 2 0 15,-1 0 0-15,1-2 0 0,0 2 0 0,0-1 1 16,0 2-2-16,0-3 2 0,0 1-3 0,0 2 2 16,-1-4-2-16,-1 2 1 0,0 0 0 15,-3-2-1-15,3 1 1 0,0-1-1 0,4 0 0 16,1 1 1-16,1-1-1 0,1 0 0 0,4 0 0 0,2-5 0 0,3-4-1 16,-6 9 2-16,6-9-2 15,-2 4 0-15,2-4 0 0,-3 3 1 0,3-3-2 0,-3 2 0 16,3-2 0-16,-3 3 1 0,3-3-2 0,-1 1 0 0,1-1 0 0,0 0 1 0,0 0-1 15,0 0 0-15,0 0 0 0</inkml:trace>
  <inkml:trace contextRef="#ctx0" brushRef="#br0" timeOffset="27945.24">18079 5176 627 0,'3'3'0'0,"-3"-3"0"0,4 1 0 16,-4-1 139-16,3 3 0 0,-3-3 0 0,4 2 0 0,-4-2-85 15,12 3 1-15,-12-3 0 0,13 2 0 0,-13-2-18 16,5 4 1-16,-5-4-1 0,6 3 2 0,-6-3-25 0,4 1 2 0,-4-1-1 16,7 7 0-16,-7-7-7 0,10 10 0 0,-10-10 0 15,6 10 1-15,-6-10-5 0,2 16 2 16,-2-16-2-16,3 19 2 0,-3-19-2 0,3 19 2 0,-3-19-1 16,1 18 0-16,-1-18 2 0,0 18 0 0,0-18-1 15,0 18 1-15,0-18 1 16,-2 22 1-16,0-10 0 0,-1 2 0 0,2 3 2 15,0 1 0-15,-1 2 1 0,1-2 0 0,-2-1 0 16,2 1 1-16,1 0-1 0,0 0 1 0,-2 0-1 0,1-1 0 16,-2-1-1-16,0-1 2 15,0 0-1-15,1-2 0 0,-1 0 1 0,0 1-1 0,2-2-2 16,1 1 0-16,0-3 0 0,0 2 0 0,1-6-1 16,2 3 1-16,1-4-1 0,0 3 1 0,-1 0-1 0,0 0 0 0,1 0 0 15,2-2 1-15,1 2 2 0,0 0-1 16,-2-2 0-16,-1 1 1 0,1-1 4 0,-1-1 1 0,-4-5-1 15,5 8 1-15,-5-8-1 16,3 8 2-16,-3-8 0 0,6 9 0 0,-6-9-3 0,3 6 1 16,-3-6-2-16,2 7 2 0,-2-7-3 0,3 3 1 15,-3-3-1-15,3 2 1 0,-3-2-4 0,3 4 0 16,-3-4 0-16,3 1 1 0,-3-1-2 0,2 3 1 0,-2-3-1 16,3 3 1-16,-3-3-2 0,3 2 0 0,-3-2 0 0,0 0 1 0,0 0-2 0,-1 0 1 15,1 0-2-15,-3 0 2 16,3 0-2-16,-3 0 0 0,3 0 0 15,-13 9 1-15,2-2-2 0,-4 2 1 0,-2-3 0 0,-1 3 0 16,-2-2-1-16,-2 2 0 0,0 0 1 16,-1 1 0-16,1 5-2 0,-3-2 2 0,0 2-1 0,1 1 1 0,4-1-3 0,1 4 2 15,-2-1-1-15,0-1 1 0,0-1-2 0,0 1 1 0,-2 0-1 32,-3 0 0-32,-2 1-2 0,-3-2 2 0,2-1-2 0,1 1 1 0,4-2-2 0,0-1 0 0,1-4 0 15</inkml:trace>
  <inkml:trace contextRef="#ctx0" brushRef="#br1" timeOffset="41858.91">17496 5684 250 0,'-1'0'0'0,"1"0"0"0,1 0 0 16,-1 0 11-16,1-3 0 0,-1 3 0 0,-1 0 2 0,1 0 27 15,0-3 2-15,0 3-2 0,-1 0 2 0,1 0 29 16,0 0 1-16,0 0 0 0,-2 0 1 0,2 0-21 0,-1 0-1 15,1 0 1-15,0 0-1 0,0 0-16 0,0 0 0 16,0 0 0-16,0 0 0 0,0 0-6 0,0 0 0 0,0 0 0 16,0 0 1-16,0 0 0 0,0 2-1 0,0-2 0 15,0 13 0-15,0-13 3 0,0 22-1 0,0-8 0 16,0 0 2-16,-2 1 3 0,1-5 0 16,1 4 0-16,0-1 0 0,-1 3-3 0,-1 2 1 0,-1-2 0 15,1-1 0-15,-3 1-3 0,0-1 0 0,1 3 1 16,0-2-1-16,-1-2-1 0,1 3 2 15,0 1-1-15,-2-2 1 0,1-1-6 0,-2 4 1 0,0-4 0 0,0 1 0 16,0-1-2-16,0 1 0 16,1 0-1-16,3 3 2 0,2 0-2 0,0 2-1 0,-2 0 1 15,0 0-1-15,2 1-1 0,-1 2-1 0,1-1 0 0,1-3 1 0,3 2-3 0,-1 0 1 16,0-1 0 0,-1 1 0-16,-1 2 1 0,-3-1 0 0,2-2-1 15,1 0 1-15,1-1-2 0,1 1 1 0,-1-1-1 0,1-1 1 16,0-1-1-16,1-1 0 0,0-1 0 0,-2-1 0 0,1 1-2 15,-1-1 0-15,-1 1 0 0,-1-3-1 0,1 0 0 16,0 1 0-16,-2-1 0 0,1-2-1 0,0-1-1 16,-1-1-1-16,1-1 1 0,1-2-1 0,0 2-3 0,-2 0 0 15,1 0 0-15,0-2 2 0,1 1-4 0,0 2 1 16,-2-5 0-16,1-2-1 0,1-2-2 0,0 5 1 0,0-5 0 16,-2 4-1-16,2-4-1 0,0 3-1 0,0-3 1 15,0 0 0-15,0 0 0 0,0 0-1 0,0 0 1 0,0-3-1 16,0 3 0-1,0-6-1-15,0 6 0 0,-2-8 2 0,0 2-4 16,1-2 0-16,-1 3 0 0</inkml:trace>
  <inkml:trace contextRef="#ctx0" brushRef="#br1" timeOffset="42322.99">17180 6557 1243 0,'0'0'0'0,"0"0"0"0,0 0 0 15,0 0 49-15,4 0 2 0,-4 0-2 0,5 0 2 0,-5 0 9 16,5 5 1-16,-5-5-1 0,6 3 2 16,-6-3-36-16,5 2 1 0,-5-2-1 0,13 8 1 0,-13-8-18 15,22 18 1-15,-11-6-1 0,-2 4 1 0,-4-1-6 16,1 1 1-16,-2 2-1 0,-1 0 1 0,-2 2 4 15,1 0 0-15,-1 0 0 0,1-2 0 0,-1-1 4 0,0-3 2 16,1-2-1-16,-1-2 1 0,2-3 1 0,-2-3 0 16,-1-4 1-16,6 5 0 0,-6-5 4 0,10 0 1 15,0-4-1-15,2-4 0 0,6-2 5 0,3-4 0 0,-1-2 0 16,-3-1 0-16,-1-1-1 0,0 0 2 0,1-2 0 16,1-1 0-16,3 1 4 15,1-2 0-15,5-2 0 0,2 0 1 0,6-1-3 0,3-2 0 16,3-1 0-16</inkml:trace>
  <inkml:trace contextRef="#ctx0" brushRef="#br1" timeOffset="44683.01">17885 6397 452 0,'1'0'0'16,"-1"0"0"-16,1 0 0 0,-1 0-1 0,-1 4 1 0,1-4-2 16,0 4 2-16,0-4 3 0,0 3 0 0,0-3 0 15,0 2 1-15,0-2 24 0,0 0 0 0,0 0 0 16,0 0 0-16,0 0 27 0,0-2 0 0,0 2 0 16,0 0 0-16,0 0-20 15,0 0 1-15,0 0 0 0,0 0 0 0,0 0 1 16,0 0 0-16,0 0 0 0,0 0 1 0,0 0-5 0,0 0 1 0,0 0 0 15,0 2 1-15,0-2-4 0,1 10 2 16,-1-10-2-16,9 18 1 0,-5-3-2 16,0 2-1-16,0 0 0 0,-1 0 1 0,0 1 1 0,-2-2-1 0,2 2 0 0,0-1 2 0,-2 1 0 15,2 3 1 1,0-3-1-16,-2 1 2 0,1 1-3 0,-1-1 2 16,2 1-1-16,-2-5 1 0,2 1-2 0,-2-6 2 0,2 1-2 15,-1-2 2-15,0-2-4 0,1-1 0 0,-3-6 0 16,3 7 2-16,-2-1-7 0,1-1 1 0,-2-5 0 15,3 6 0-15,-3-6-4 0,2 3 0 0,-2-3 0 0,3 4 2 0,-3-4-6 16,3 0 0-16,-3 0-1 0,6-4 1 16,-6 4-3-16,5-1-1 0,-5 1 1 0,9-11 0 0,-1 3 1 15,3 1-1-15,0-5 1 0,-2 2 0 16,-2 0-2-16,-2 1 2 0,-1 0-1 0,1 0 1 0,0 0-3 0,1 0 1 16,1-1-1-16,-2-2 1 0,1-2 0 0,0-2-1 0,-1 1 0 15,1-1 2-15,1 2-4 0,1 2 0 16,-1 0 0-16,-1 2 1 0,-2 2-2 0,0 4 1 0,-4 4 1 15,4-6-1-15,-4 6-3 0,3 0 1 0,-3 0 0 16,3 0 1 0,-3 0-2-16,3 0 1 0,-1 6-2 0,1-1 2 15,0 6-2-15,0-1 0 0,1 5-1 0,2 0 1 16,-1 1-2-16,-1-2 2 0,1-1-2 0,-1 0 2 0,0-1-2 16,-1-2 1-16,0-1-1 0,-1 0 2 0,1-5-3 15,0 1 2-15,-3-5-2 0,6 7 2 0,-6-7-3 0,5 9 0 16,-5-9 1-16,6 5 0 0,-6-5-1 0,7 5 0 0,0-2 1 0,1-1 0 15,0-2-1-15,-1 3 0 16,2-3 1-16,2 0-1 0,2 0 1 0,1-3 1 0,-2 1-1 16,-1-2 2-16,-1-3-1 0,0-2 1 15,2 0-1-15,2-5 2 0,2-2 1 0,-1-1 1 0,2-6 0 16,3-3 0-16,0-8 2 0,4-1 0 16,1-4 0-16,3-3 0 0,2-5-3 0,0-2 0 15,3-1 0-15</inkml:trace>
  <inkml:trace contextRef="#ctx0" brushRef="#br1" timeOffset="53733.93">17985 5603 12 0,'0'0'0'0,"0"0"0"0,0-2 0 16,0 2 11-16,0-2 0 0,0 2 1 0,0 0-1 0,0 0 22 0,0 0 2 15,0 0-1-15,0 0 1 0,0 0 27 0,0 0 2 0,0 0 0 16,0 0 0-16,0 0 14 0,0 0 0 0,0 0 0 15,0 0 0-15,0 0-43 0,0 0 1 0,0 0-1 16,0 0 1-16,0 0-4 0,2 0 1 0,-2 0-1 16,8-2 2-16,-8 2-3 0,4-3 1 0,-4 3-1 15,6-4 2-15,-6 4 2 0,3-5-1 0,-3 5 1 16,2-9 0-16,-2 9-2 0,6-13 0 0,-6 13 1 16,3-22 0-16,-2 8-1 0,0-2 2 0,1 0 0 15,1 1 0-15,-1-1-5 0,1-1 1 0,0 0 1 0,0 1-1 0,1-5 4 31,2 3 1-31,-2 1-1 0,-1 0 1 0,-2 0-4 0,0 1 2 0,-1-2-1 16,2-2 1-16,1 0-6 0,-1-1 1 0,1-1-1 16,0 0 2-16,0 0-5 0,1-3 1 15,0 1 0-15,-1-1 0 0,0 0-4 0,0 1 1 0,-1 2-1 16,0-3 1-16,-1 0-5 0,1 1 1 0,0-3-1 16,1 1 1-16,1-2-5 0,2 0 2 0,0 3-1 15,-4 0 0-15,1 3-2 0,-2 2 0 0,2-1-1 16,1-1 2-16,2 0-4 0,0 0 0 0,-2 0 0 15,1 1 0-15,4-4-1 0,-1 3 1 0,-1 0-1 0,0 1 1 0,0 2-3 0,-1-5 0 16,-1 5 0-16,0 3 0 16,-1 1 1-16,0 2 0 0,0 1 0 0,0 3 1 15,-1 3 0-15,0-1 1 0,0-1-1 0,-1 2 1 0,3 2-2 0,0-3 1 0,1 1-1 16,-2-1 1 0,2 0-2-16,-1-2 0 0,1-2 1 0,-1 2 0 15,1-4-3-15,-2 1-1 0,2 1 1 0,1 0 0 16,0 0-3-16,0 2 1 0,-2 2-1 0,0 1 1 15,-3-1-3-15,0 5 1 0,-2 2-1 0</inkml:trace>
  <inkml:trace contextRef="#ctx0" brushRef="#br1" timeOffset="54350.76">18089 4358 815 0,'1'-2'0'0,"-1"2"0"0,3 0 0 0,-3 0 111 0,4 0 1 0,-4 0-1 0,8-4 0 0,-8 4-60 16,9 0 2-16,-9 0 0 0,12-5 0 0,-12 5-25 16,13-4 1-1,-13 4 0-15,10-7 0 0,-10 7-19 0,14-9 1 16,-14 9 1-16,9-14-1 0,-9 14-8 0,12-16 2 0,-12 16-2 0,8-15 2 15,-8 15-1-15,8-16 1 0,-8 16-1 0,9-15 1 0,-9 15 2 16,11-16 2-16,-11 16 0 0,11-13 0 0,-11 13 6 16,17-12 0-16,-17 12-1 15,18-13 2-15,-18 13 4 0,17-5 0 16,-17 5 0-16,14-1 2 0,-14 1 4 0,10 4-1 16,-10-4 1-16,5 12 0 0,-5-12-5 0,3 22 1 0,-2-7-1 0,1 1 0 0,-1 2 1 15,1-1 0-15,-1 0 1 0,0-2-1 0,1-2-2 16,-1-1 0-16,5-4 1 0,2 1-1 15,5 0-3-15,2-1 1 0,3-1-2 0</inkml:trace>
  <inkml:trace contextRef="#ctx0" brushRef="#br1" timeOffset="57532.97">18569 3987 12 0,'0'0'0'0,"0"0"0"0,2-2 0 0,-2 2 0 15,5-4 0-15,-5 4 0 0,3-7 0 0,-3 7 0 0,3-1 0 0,-3 1 0 16,0 0 0-16,0 0 16 0,0 0-1 0,0 0 1 16,0 0 0-16,0 0 25 0,0 0 1 0,0 0-1 15,-2 0 2-15,2 0-7 0,-2 0 1 0,2 0-1 16,-5 0 1-16,5 0-4 0,-2 0 1 0,2 0 0 15,-3 0 1-15,3 0 0 0,-3 1 3 0,3-1-1 16,-3 8 0-16,3-8 0 0,-3 9 1 0,3-9 0 0,-4 18 0 16,2-3 6-16,-1 1 0 0,1 3-1 0,1-4 2 15,0 1-8-15,-1-2 0 0,2 2 0 0,0-1 2 0,-3 5-5 16,2-1 1-16,1-1 0 0,0 0 0 16,-1 1-8-16,1-4 0 0,0 1-1 15,-2-3 3-15,1 1-4 0,-1-1 2 0,1-1-1 16,1-2 1-16,1-1 1 0,1 0 0 0,-1-5 0 15,-1 1 1-15,0-5-3 0,0 3 0 0,0-3 0 16,0 4 0-16,0-4-4 0,0 2 0 0,0-2 1 0,0 2 0 0,0-2-5 16,0 2 2-16,0-2-1 15,0-1 0-15,0 1-6 0,0-1 1 0,0 1-1 16,2-4 2-16,0 0-9 0,1-4 2 0,-1-2-1 0</inkml:trace>
  <inkml:trace contextRef="#ctx0" brushRef="#br1" timeOffset="57929.04">18520 3957 1117 0,'2'2'0'0,"-2"-2"0"15,1 6 0-15,-1-6 25 0,0 4 0 0,0-4-1 0,4 5 2 16,-4-5 12-16,9 7 2 0,-9-7-2 0,8 4 1 16,-8-4-13-16,13 9 1 0,-13-9-2 0,14 6 2 0,-14-6-13 15,14-1-1-15,-14 1 1 16,19-3-1-16,-5 1-5 0,2-2 0 0,-1-1 0 0,0 1 0 0,1-3 3 15,-1 2 1-15,0-1 1 0,1 3-1 0,-1 3 5 16,-1 0 0-16,0 3-1 0,-1-3 1 0,-4 2 6 16,0 2 0-16,-4-4 0 0,0 3 0 0,-5-3 3 15,7 1 0-15,-7-1 0 16,5 3 0-16,-5-3-1 0,6 5 2 0,-6-5 0 0,5 2 0 16,-5-2-16-16,6 7 1 0,-6-7-1 0</inkml:trace>
  <inkml:trace contextRef="#ctx0" brushRef="#br1" timeOffset="58164.1">18499 4117 1470 0,'2'0'0'15,"-2"0"0"-15,7 1 0 0,-7-1 14 0,11 5 2 16,-11-5-2-16,21 4 2 0,-2-1 19 0,5 0 1 15,0-3-1-15,-3 1 1 0,-1 0-13 0,-1 0 2 0,1 2 0 16,-2-3-1-16,0 0-19 0,0 0 0 0,-1 0 0 16,-2 0 0-16,-1-3 0 0,-1 2-1 0,-1 0 1 0,1 0 0 15,0 1 0-15,-1-3 1 0,-1 3-2 16</inkml:trace>
  <inkml:trace contextRef="#ctx0" brushRef="#br1" timeOffset="58988.54">18819 4403 803 0,'-1'0'0'0,"1"0"0"16,-1-2 0-16,1 2 31 0,-2-2 2 0,2 2-1 15,-3-3 1-15,3 3 20 0,0 0 0 0,0 0-1 0,0 0 2 16,0 0-22-16,0 0 0 0,0 0 1 0,0 0-1 16,0 0-15-16,0 0 1 0,0 0-1 0,-1 0 1 0,1 0-10 15,-1 0-1-15,1 0 1 0,0 0 1 0,0 0-3 16,-3 0 1-16,3 0-2 0,-3 0 2 0,3 0-3 0,0-4 2 0,0 4 0 16,-1-2-1-16,1 2 1 15,2-12 1-15,-2 12-1 0,5-20 1 0,-1 6 5 0,1-1 2 16,1 2-1-16,0 0 1 15,1 1 9-15,1 0 1 0,-1 2 0 0,-1 3 0 0,-2-2 1 16,0 3 0-16,0-3-1 0,0 2 2 0,2-2-3 0,1 1 0 0,0 2 0 16,-2-1 0-1,0 1 0-15,-1-1-1 0,0 2 0 0,0 4 2 0,-4 1-8 16,7-3-1-16,-7 3 1 0,4-4 1 0,-4 4-5 16,3 0 2-16,-3 0-1 0,3 2 1 0,-3-2-4 0,6 7 0 0,-6-7 0 15,5 11 1-15,-1-5-1 0,3 3 2 0,0 3-2 16,-2-3 1-16,-3-1-2 0,0 0 0 0,-1 0 0 15,1-1 0-15,-2 2 0 0,0 2 0 0,0 1 0 16,-2-3 0-16,1 4-1 0,-1-2 1 16,1 2 0-16,0-1 0 0,-1-2-3 0,1 2 2 0,-1 0 0 15,0-2 0-15,-1-1 0 0,0 0 0 16,2-2-1-16,-1-1 1 0,-1 1-1 0,1-1 1 0,0-1-1 16,1-1 0-16,1-4-3 0,-3 8-1 0,3-8 1 0,0 4-1 0,0-4-2 15,-3 3 1-15,3-3 1 0,-1 1-1 0,1-1-2 16,0 0 0-16,0 0 0 0,0-1 1 0,0 1-1 0,0-3 0 0,0 3 0 15,0-9 0 1,0 2-3-16,0-6 0 0,0 2 0 0</inkml:trace>
  <inkml:trace contextRef="#ctx0" brushRef="#br1" timeOffset="59189.64">18723 4309 1470 0,'3'-3'0'0,"-3"3"0"0,7 0 0 15,-7 0 1-15,5 6 1 0,-5-6-1 0,21 0 1 0,-1 0 1 0,2-3 0 0,2 0 0 16,1 2 1-16,2-1 0 16,-1 2 2-16,-1-3-2 0,-1 3 2 0,-3-3-5 0,-3 3 1 15,-1 0 0-15</inkml:trace>
  <inkml:trace contextRef="#ctx0" brushRef="#br1" timeOffset="66215.83">2237 4913 1117 0,'-4'-4'0'0,"4"4"0"0,0 0 0 0,0 0 19 0,-1 10 1 16,1-10 1-16,0 3-1 15,0-3 9-15,0 1 1 0,0-1 1 0,3 0-1 0,-3 0-15 0,4 0-1 0,-4 0 1 16,7-1-1 0,-7 1-10-16,2-3-1 0,-2 3 0 0,7-2 1 0,-7 2-3 15,6-4 0-15,-6 4 0 16,4-6 1-16,-4 6 0 0,0-3-1 0,0 3 0 0,0-7 0 16,0 7 0-16,0-6 1 0,0 6 0 0,6-8 1 15,-6 8 0-15,4-8 0 0,-4 8 1 0,4-8 0 16,-4 8 3-16,10-9 0 0,-10 9 0 0,14-10 0 0,-14 10 7 15,18-13 0-15,-4 5 1 0,0 1 0 0,4 1 3 16,0-3 1-16,2 2-1 0,0-2 1 0,2 0 0 16,-3-1 0-16,4 1 0 0,1-3 1 15,-2 2-3-15,-1 1 1 0,1-3-1 0,1 2 1 0,0-2-4 16,1 0 1-16,0 2-1 0,2-2 1 0,2-1 3 0,2 1 0 16,2 1 0-16,-4 0 1 0,4-2-1 0,-3 2 0 15,6-2 0-15,-1 1 1 0,4-1 4 16,2-2 1-16,3 3 0 0,-1-1-1 0,4 1 2 0,1 1 1 15,1 0-1-15,3-2 1 0,-1 1-3 0,-2-1-1 16,-1 2 1-16,2 2-1 0,-1 2-3 0,-2 1 0 16,1-3 0-16,-1 0 2 0,0-1-7 0,1 1 2 15,-1-1 0-15,-2 1-1 0,2 1-5 0,-1-1 0 16,1 1 1-16,-2-1 0 0,2 0-2 0,-4-3 1 16,0 3-1-16,-3 2 1 0,1-1-2 0,-3 0 0 0,2 0-1 0,3-1 1 0,2 0 0 15,-2 1 0-15,0 0 0 16,0 5 0-16,0-1-2 0,-3 2 1 0,2 1 0 15,1 1 1-15,-3-3-3 0,1 1 1 0,2 1 0 0,-1 1-1 16,-4-3 0-16,1 0 0 0,0 2 0 0,-2-2 0 16,2 1-1-16,0-1 0 0,-1-1 0 15,1 0 0-15,0 2 0 0,1-3-1 0,-4 1 0 0,1-3 1 16,-2 2-1-16,-2-1 0 0,2-1 1 16,0 1-1-16,4 0-1 0,-1 3 2 0,-4 0-2 0,3-1 1 15,-2 4 0-15,4 0 0 0,-2 0-1 0,2 0 2 16,-1 0-2-16,0-3 0 0,2 3 0 0,1 3 2 0,-2-2-2 15,3 2 1-15,-4-3-1 16,1 3 2-16,-2-2-2 0,-2 1 0 0,0 1 1 0,2 0-1 0,2-1-1 16,2 2 1-16,-2-1 0 0,-3 3 1 0,1-2-2 15,0 1 1-15,-2-1-1 0,2-1 1 16,-1 1 0-16,0-2-1 0,0 2 0 0,0 1 1 0,0 2-1 16,0-3 0-16,-3 4 0 0,2-2 2 0,-2 1-2 15,0-1 1-15,-3 3-1 0,3-2 1 0,-2-1-1 0,1-1 1 0,-4 2-1 16,6-2 0-16,0 3-1 15,3 0 1-15,-2-2 0 0,0 1 0 0,-1-1-1 0,2-1 1 16,-3 2 0-16,-1-1 1 0,0 3-1 0,1-1 0 0,-4 1 0 0,0-1 0 16,-5 2 0-16,3 2 1 15,-1 1 0-15,-4 0 0 0,1 1 0 0,0-1 1 0,-3 3 0 0,0-1 0 16,4 1 0-16,-4 0 1 0,1-1-1 0,-2 1 1 0,0-1-1 16,0 0 1-1,-4 0 0-15,0-2 0 0,0 3 2 0,0-1-1 16,-7 1 1-16,1-1 0 0,1 1 0 0,-4 1 1 0,1-2 0 15,-3 1 0-15,-2 0-1 0,-1-1 2 0,-1 1 0 0,-2-1 0 0,0 1-1 0,-5 2-1 16,2 0 1 0,-2 2 1-16,-1-1-2 0,4 2 0 0,-5-3 1 0,0-2 0 0,-4 2-2 15,0-3 1-15,0 1 0 16,2 0 0-16,3-1 0 0,2-2 0 0,0 0-1 0,0-1 1 16,-1 1-2-16,0-2 2 0,2 1-1 0,-4-3 1 15,1-1-1-15,0 0 0 0,-3 0 0 0,0-1 0 16,0 2 0-16,-2 2-1 0,0 0 1 0,-2 1 0 15,3 1-1-15,-6-1 0 0,1 2 0 0,-1 0 0 16,-2-2-1-16,-3 1 1 0,3-3-1 0,-1 2 1 16,-2-2-2-16,0 2 1 0,2 0-1 0,-2-3 2 0,3 1-2 15,0 2 0-15,-3-3 0 0,2 0 1 0,0-2-2 16,-1 2 1-16,2-3-1 0,-3 1 1 0,-2-1 0 0,-1 1-1 0,-1 0 0 16,0 1 1-16,3 0-1 15,-3 1 0-15,-2 2 0 0,-1 0 2 0,0-2-3 16,2 2 1-16,-3 0 0 0,-2-2 0 0,2 1-1 0,-3 0 1 0,0 2-1 0,0-3 1 15,0 1-1 1,3 2 1-16,-6-1 1 0,1-1-1 0,-4 0-1 0,-1-4 1 0,0 2 0 16,0-1 0-16,0-1 0 0,3-2 0 0,-1 1 0 15,2-1 1-15,0 0-1 0,-2-1 0 0,1-1 0 0,-2 1 0 16,-1-3 0-16,-4 1 0 0,3-1 0 16,-3 0 2-16,0 0-3 0,-2-1 1 0,-1 1 0 15,0 1 0-15,-3 0-1 0,-2 1 1 0,2-2-1 16,-2-2 1-16,2 0-1 0,0-1 0 0,1 1 0 15,0-1 1-15,4 2-1 0,1-2 0 0,0-1 0 0,-2 2 1 16,2-4-1-16,-2 3 0 0,-2-4 0 0,3 3 0 16,1 3 0-16,-1 0 0 0,-3-2 0 0,1-2 0 0,-1 1 0 15,-5-1 0-15,4 1 0 0,0 1 0 0,4 2 0 0,1-2 0 16,0-1 0-16,-2 3 0 16,1 1 0-16,-1 0 0 0,2-1 0 0,1-3 0 0,6 1-1 15,-1 1 1-15,2-2 0 0,0-1 0 16,0-1-1-16,2 1 1 0,0 0-1 0,1-4 1 15,-2-1-1-15,5-1 0 0,-1 1 0 0,-4-3 1 0,0 1-1 0,-1-3 0 0,0 2-1 16,-2 1 1-16,2-4-1 0,0 3 1 16,2-1-1-16,4 1 1 15,2 0-2-15,3 1 2 0,-1-1 0 0,0 4 0 16,0 0-1-16,0 3-1 0,1-1 1 0,3 1 1 0,5-2-1 16,1 0 1-16,2 0-2 0,0 2 2 0,0-4-1 15,4-1 1-15,-2 1-1 0,-2-3 1 0,-1-4-2 0,2 1 2 0,1 1 0 16,-4-1 0-16,0 1-1 0,-2-2 1 0,1 0-2 0,-4 1 2 0,0 2-1 31,-1 0 1-31,1 1 0 0,4-1 0 0,1 1-2 0,0 2 2 0,4 1 0 0,4-1 0 16,0-2 0-1,2 2 0-15,2-2 0 0,2-1 1 0,0 1-1 0,4-3 1 0,0-2-2 0,4 0 2 16,0-2-1-16,2-1 0 0,3 2 0 0,1-3 1 16,3-2-1-16,1 0 0 0,1-1 0 0,5 2 1 0,5-4-3 15,0-1 2-15,2 2-1 0,0 3 1 0,3 0-5 16,1 2 1-16,2-1-1 15</inkml:trace>
  <inkml:trace contextRef="#ctx0" brushRef="#br1" timeOffset="71406.03">17172 6057 12 0,'1'0'0'0,"-1"0"0"0,6 0 0 0,-6 0 0 16,5-2 1-16,-5 2-1 0,6 0 1 0,-6 0 10 0,7-3 1 16,-7 3-1-16,11 0 0 0,-11 0 9 0,4 0 1 0,-4 0 1 15,6 0-1 1,-6 0 2-16,6 5-1 0,-6-5 0 0,5 4 2 0,-5-4-6 16,6 5 1-16,-6-5 0 0,5 7 0 0,-5-7-3 0,6 4 1 0,-6-4-2 15,5 2 2-15,-5-2-3 0,6 3-1 16,-6-3 1-16,3 4-1 0,-3-4 13 0,4 4 0 0,-4-4 0 0,3 2 1 0,-3-2 5 15,3 3 2-15,-3-3-1 0,2 7 1 0,-2-7 5 0,2 11 2 32,-2-11-1-32,-2 9 1 0,2-9-3 0,-2 16 1 15,2-16-1-15,-6 15 1 0,6-15-4 16,-6 16 1-16,6-16-1 0,-8 13 1 0,8-13-4 0,-7 13 2 0,7-13 0 16,-4 12-1-16,4-12-3 0,-6 9 0 15,6-9 0-15,-5 9 0 0,5-9-2 0,-6 9 2 16,6-9-2-16,-5 6 1 0,5-6-6 0,-6 7 1 15,6-7 0-15,-6 5 0 0,6-5-1 0,-2 7 0 0,2-7 0 16,-3 3 0-16,3-3-3 0,-3 6 2 0,3-6-1 0,-3 6 0 16,3-6-7-16,0 4-1 0,0-4 1 15,0 5-1-15,0-5-4 0,-3 7 0 0,3-7 0 0,-2 4 1 0,2-4-1 16,-3 5 1-16,3-5 1 0,-4 10-1 0,4-10-1 0,-7 16 0 0,7-16 0 16,-14 17 1-16,14-17 1 0,-14 22 0 0,14-22 0 15,-14 22 2 1,14-22 0-16,-14 19 1 0,14-19-1 0,-16 21 2 15,16-21-1-15,-18 19 2 0,18-19 0 0,-18 24-1 0,11-11 0 0,0 0 1 0,-1 0-2 16,-2 1 2 0,0-2-4-16,0 2 2 0,1 0-1 0,-1 2 1 15,0-4-3-15,0 2 1 0,0 0 1 0,1 2-1 16,0-3-1-16,2 1 2 0,0 1-1 0,0-2 0 0,0 2-2 0,0-1 2 16,2 0-1-16,1-2 0 0,1 1 1 15,0 0 2-15,0 1-2 0,-1 1 2 0,0-1-1 0,0 3 1 0,-1 0-1 16,3-2 0-16,0 1 2 15,1-1 0-15,-2 1-1 0,0-1 2 0,0 4 0 0,-1-4-1 16,0 2 1-16,1-1 1 0,2-1-4 0,1-1 2 16,-2-2-2-16,0 1 2 0,-1 0-3 0,0-1 1 15,2 1-1-15,1 0 0 0,0 1-1 0,0 2-1 16,-2-3 0-16,1 1 0 0,-2-1-3 0,0 0 0 0,0 0 0 0,1 1 1 16,0-4-2-16,1 2 0 0,-1 0 0 0,1-2 1 0,2-2-3 15,1 0 1-15,-2 0-1 0,0-1 2 16,0 1-3-16,0 1 0 0,0 2 1 15,0-2 0-15,0 0-1 0,1-3 0 0,2 1 0 0,0-1 1 16,-2-1-2-16,1-1 1 0,-2-4 1 16,2 8-1-16,0-3-1 0,-1 0 1 0,1 1-1 0,-1-1 1 0,-1 0-1 15,0 0 1-15,0 2-1 0,0 1 0 16,0-1-1-16,0 0 1 0,1-2 1 0,2-1-1 16,-3-4-1-16,4 6 0 0,-4-6 0 15,6 6 2-15,-6-6-3 0,6 3 1 0,-6-3 0 16,4 7 0-16,0-2-1 0,3 2 0 0,-1-1 0 15,-2 1 1-15,-1-5-1 0,-1 2 0 0,1 1 0 16,0 2 0-16,-3-7 0 0,6 6 0 0,-4-1 0 0,3 1 0 0,0-1 0 0,1-1 0 0,-2 1 0 16,0-1 0-16,2 1 0 0,-1-2 0 0,-5-3 0 15,9 4 0 1,-9-4 0-16,8 1 0 0,-8-1 0 0</inkml:trace>
  <inkml:trace contextRef="#ctx0" brushRef="#br1" timeOffset="81097.05">16674 6693 12 0,'0'0'0'0,"0"0"0"0,0 0 0 0,0 0 0 0,-2-1 0 16,2 1 0-16,0 1 0 0,0-1 42 0,0 6 1 0,0-6 0 0,0 2 1 15,0-2 45-15,0 0 1 0,0 0 0 16,0 0 1-16,0 0-12 0,0 0 1 0,0 0 0 0,0 0 1 16,0 0-35-16,0 0 1 0,0 0-1 0,0 0 1 0,0 0-8 15,0 0 0-15,0 0 1 16,0 0 0-16,0 0-10 0,0 0 1 0,0 0-1 15,-2 4 1-15,2-4-1 0,0 4 0 0,0-4-1 0,-3 8 1 16,3-8 4-16,-2 13 1 0,2-13 0 0,-3 19-1 16,3-19 1-16,-3 20 1 0,3-20-1 0,0 23 1 15,0-9 0-15,0-1 0 0,1 0 0 0,2-1-1 0,-1-3-3 0,-1 0-1 16,0-2 1-16,2 2 0 0,1 1-3 0,1 2 1 16,-1-3-1-16,0 1 1 15,2 2 1-15,-1 1 2 0,1-1 0 0,-1-1-1 0,1 0-5 0,-1-2 1 0,2 2-1 16,0-2 1-1,0 1-3-15,0-1 1 0,0-2-1 0,-1 1 1 0,-3-1-6 0,0-1 1 0,-1-2-1 0,1 1 1 32,1 2-4-32,2-5 1 0,-6-2 0 0,7 8 0 0,-7-8-5 15,7 5 2-15,-1-5-1 0,-2 2 1 0,-4-2-3 0,5 2 1 0,-5-2-1 16,7-1 0-16,0-2 1 0,2-1-1 16,0-1 0-16,4-4 1 0,1-1-1 0,1-2 1 0,4-1-1 15,1 1 1-15,7-3-3 0,2-1 1 16,2 1-1-16,1-1 1 0,2-2-3 0,-1 0 1 0,1 0 0 15</inkml:trace>
  <inkml:trace contextRef="#ctx0" brushRef="#br1" timeOffset="86514.52">16322 6231 12 0,'0'-2'0'0,"0"2"0"0,0 0 0 15,0 0 0-15,-3-4 0 0,3 4 0 0,-2-3 0 0,2 3 1 16,-3-2 0-16,3 2 0 0,0-2 1 0,0 2-2 16,0 0 0-16,0 0 0 0,0 0 0 15,0 0 3-15,0 0-1 0,0 0 0 0,-3 0 0 0,3 0 1 16,-3 0 0-16,3 0-1 0,-3 0 2 0,3 0 5 16,-2 0 0-16,2 0 0 0,-3 0 0 0,3 0 22 15,-3 0 0-15,3 0 1 0,-1 0 0 0,1 0 39 16,0 0 0-16,0 0-1 0,0 0 2 0,0 0 0 15,5 3 1-15,-5-3 0 0,17 4 0 0,-17-4 10 16,27 6 1-16,-27-6 0 0,22 3 0 0,-22-3-6 0,12 1-1 16,-12-1 1-16,12 0 0 0,-12 0-19 0,15-1 0 0,-15 1 0 0,18-3 0 15,-18 3-5 1,25-4 1-16,-25 4-1 0,24-5 1 0,-24 5-17 0,25-6 1 16,-25 6-1-16,21-5 2 0,-21 5-10 0,18-2 0 15,-18 2 0-15,14-2 2 0,-14 2-7 0,13-3-1 0,-13 3 1 0,13-3 0 16,-13 3-4-1,18-5 0-15,-18 5 1 0,16-2 0 0,-16 2-7 16,10-3 0-16,-10 3 0 0,9-4 1 0,-9 4-9 0,4 0 1 16,-4 0 0-16,3 0 0 0,-3 0-5 0,2 0 2 15,-2 0-2-15</inkml:trace>
  <inkml:trace contextRef="#ctx0" brushRef="#br1" timeOffset="86771.11">16428 6213 1709 0,'2'0'0'0,"-2"0"0"0,4 0 0 0,-4 0 22 0,0-1 2 16,0 1-1-16,6 0 1 0,-6 0-6 0,12 0 1 15,-12 0 0-15,13 4 0 0,-13-4 7 0,10 9 1 0,-10-9-2 16,8 12 2-16,-8-12-21 0,4 22 0 0,-4-7-1 31,-3 2 2-31,-1 4-6 0,-3 3 1 0,0 1 1 0,-1 0-1 16,-2 6 1-16,0-1 1 0,0 1-1 0,-1 0 1 0,-1 0 1 0,-1 0 1 0,0-2-2 31</inkml:trace>
  <inkml:trace contextRef="#ctx0" brushRef="#br1" timeOffset="90456.03">20396 3696 690 0,'-2'0'0'0,"2"0"0"0,-1-2 0 0,1 2 20 0,0 0 1 0,0 0 0 0,0 0 1 16,0 0 40-16,-3 0 0 0,3 0 1 0,-1 0 0 15,1 0-5-15,0 0 2 0,0 0-1 0,0 0 1 0,0 0-6 16,0 0 1-16,0 0 0 0,0 0 0 0,0 0-28 16,0 0 1-16,0 0 0 0,0 0 0 0,0 0-5 15,1 0 1-15,-1 0-1 0,14 5 1 0,-14-5 0 16,25 1 0-1,-9-2 1-15,2 1 0 0,1-3 0 0,4 0 2 16,2 0-1-16,3 0 1 0,5-1 6 0,4 2 0 0,-1-3 0 16,-1 1 1-16,3-3-9 0,-1 1 2 0,4 1 0 15,2 1 0-15,5-3-4 0,2 2 0 16,-2 1 0-16,-4 2 0 0,-3-2-3 0,-3 4 2 0,-2-3-1 0,-3 0 0 0,-5 2 0 16,-2 0 0-16,-4 0 0 15,-4 1 1-15,-4 1-3 0,-4 0 1 0,-3 0-1 0,-2 2 1 0,-5-3-9 0,3 0 2 16,-3 0-1-1</inkml:trace>
  <inkml:trace contextRef="#ctx0" brushRef="#br1" timeOffset="91464.82">20460 3674 803 0,'-1'0'0'0,"1"0"0"16,-2 7 0-16,2-7 88 0,-1 4 0 0,1-4 0 16,-3 5 0-16,3-5-16 0,0 3 0 0,0-3 0 0,0 3 0 15,0-3-17-15,-1 3 0 0,1-3 0 0,0 1 0 0,0-1-22 16,0 3 1-16,0-3 0 0,-3 6-1 0,3-6-7 15,-3 12 1-15,3-12-1 0,-3 7 1 16,3-7 0-16,-3 9 1 0,3-9 0 0,0 6 0 0,0-6-3 16,2 9 0-16,-2-9 0 0,7 7 1 0,-7-7-3 15,11 9 2-15,-11-9-1 0,20 12 0 16,-4-6 1-16,4 1 1 0,-1-4-1 0,1 3 0 16,0-4 5-16,1 0 0 0,0 0-1 0,0 1 1 0,-1 1 1 15,3 1-1-15,1 1 0 0,-1-2 2 0,1 1-11 0,1 2 1 16,2-3 0-16,-1 1 0 0,0 1-4 0,1-3 1 0,4 4-1 15,0-1 1-15,1-1-2 0,3 2 1 0,-3-1 0 0,-2-2 0 0,-4 1-4 16,-2 2 1-16,0-5 0 16,-2 5-1-16,-1-3-1 0,-2 1-1 0,0-1 0 15,-4-2 2-15,2 2-4 0,-2 1 0 16,-2-2 0-16,-2 1 0 0,-3-1-3 0,-2 0 1 0,-6-3-2 0,5 3 2 0,-5-3-3 16,3 1 0-16,-3-1 1 0,0 3 0 0,0-3-2 15,0 3 1-15,0-3-1 16,-1 0 2-16,1 0-3 0,-3 0 2 0,3 0-2 0,-14 3 1 0,-1 3-1 0,-6 0 0 15,1-3 0-15,2-2 1 0,0 0-2 0,1 1 0 16,-1 0 1 0,-2 1 0-16,-1 1 0 0,-1 0 2 0,0 1-2 15,-2-1 2-15,0 1-2 0,0-1 1 0,-1 2 1 0,-1 2-1 16,-1-1 2-16,-1 2 1 0,0-2-2 16,2 2 2-16,1 1 0 0,1 1 1 0,0 0-2 0,3 0 2 15,3 1 0-15,3-3 0 0,2-2 0 16,2 2 0-16,1 0-4 0,0-3 2 0,3-2-1 0,3 1 1 0,4-5-3 15,-1 8 2-15,2-3-1 0,2 2 1 0,1 2-2 0,2-3 1 16,1 3-1-16,2 1 0 0,4 1 0 16,1 0-1-16,1 0 0 0,2-4 1 0,3-1 0 0,-1 1-1 15,2-1 0-15,3 2 0 0,5-1 1 0,3 2-1 16,2-3 0-16,-2-2 0 0,-1 1 1 0,1-2 0 16,2 1 0-16,-1-2 1 0,1-2 0 0,1 2 2 15,1 0-2-15,-3-2 2 0,2 0-2 16,0-2 2-16,-3 0 0 0,-1 0-1 0,-2-1-1 15,-1-1 0-15,-1 2-1 0</inkml:trace>
  <inkml:trace contextRef="#ctx0" brushRef="#br1" timeOffset="92313.77">21741 3685 1117 0,'0'0'0'0,"0"0"0"0,0 0 0 0,0 0 111 0,0 0 2 16,0 0-2-16,0 0 1 0,0 0-67 15,0 5 1-15,0-5-1 0,0 3 1 16,0-3-10-16,-2 3-1 0,2-3 1 0,0 3 0 15,0-3-18-15,0 3 0 0,0-3 0 0,0 10 0 0,0-10-8 0,1 9 1 0,-1-9 1 16,6 11-1-16,-6-11 1 0,5 20 2 0,-1-8-2 16,2 4 1-16,0-1 4 0,-1 2 1 0,-1 4-1 15,1-2 1-15,-1 2 3 16,0 1 1-16,0 0-1 0,-1 1 1 0,-2 2 2 0,1-3 1 0,-1 0-1 16,1 0 1-1,0 0-2-15,1-1-1 0,0 0 0 0,0-2 1 0,0 1-4 0,1 1 0 0,1-3 0 16,0 0 0-16,-3-2-1 15,0-3 0-15,-1-2 0 0,-1 2 1 0,-1-4-4 16,-1-2-1-16,1-1 1 0,1-1 1 0,0-5-5 16,-1 8 0-16,1-8 0 0,-5 8 2 0,5-8-4 15,-2 4 0-15,2-4 0 0,-3 3 1 0,3-3-4 0,-2 0 2 16,2 0 0-16,0-10 0 0,2 1-5 0,1-2 2 16,1-5-1-16,0-1 1 0,0-1-5 0,2-4 1 0,-1 4 0 15</inkml:trace>
  <inkml:trace contextRef="#ctx0" brushRef="#br1" timeOffset="92620.24">21658 3724 1407 0,'1'-3'0'0,"-1"3"0"0,1 4 0 16,-1-4 43-16,0 5 2 0,0-5-1 0,0 0 1 0,0 0-18 16,0 0 1-16,0 0 0 0,2 0 0 15,-2 0-9-15,5 0 0 0,-5 0 0 0,13-2 2 0,-13 2-12 16,29-3 0-16,-10 2-1 0,-1 1 1 0,0-3 4 16,0 3-1-16,0-2 1 0,0 0-1 0,1 1 1 0,-1 0 2 15,1-2-2-15,2 0 2 0,-1 0 1 0,-1-1-1 16,1 1 1-16,-2-2 1 15,-1 2 6-15,0 3 2 0,-1-1-1 0,0-2 0 0,-1 1 2 16,-1 0 0-16,-1 2 0 0,-4 0 0 0,-9 0-8 0,7 2 0 16,-7-2 0-16</inkml:trace>
  <inkml:trace contextRef="#ctx0" brushRef="#br1" timeOffset="92817.62">21693 3907 1746 0,'1'2'0'0,"-1"-2"0"16,4 7 0-16,-4-7 43 0,7 1 1 0,-7-1 0 15,20 8 1-15,-4-2 23 0,5 1 2 0,3-2-2 16,3-1 2-16,4-4-29 0,2 3 2 0,3-6 0 0,2-1-1 16,4-4-19-16,1-1-1 0,2-1 1 0,-3-6-1 15,0-2-5-15,1-3 0 0,1 2 0 0</inkml:trace>
  <inkml:trace contextRef="#ctx0" brushRef="#br1" timeOffset="99382.69">22456 3898 1180 0,'0'0'0'0,"0"0"0"0,0 0 0 0,0 0 11 0,-3-3 0 0,3 3 1 0,-2-1-1 16,2 1 51-16,0 0 0 0,0 0 0 0,0 0 1 0,0 0-1 15,0-2 0-15,0 2-1 0,0-1 1 0,0 1-23 16,6-6 0-16,-6 6 1 16,11-9 0-16,-11 9-13 0,11-7 1 0,-11 7-1 0,12-9 1 0,-12 9-5 0,11-3 0 15,-11 3 0-15,15-5 0 0,-15 5-2 0,14-4 2 0,-14 4-1 32,15-6 1-32,-15 6-3 0,20-5 0 0,-20 5 0 15,17-4 1-15,-17 4-2 0,14 0 0 0,-14 0 0 0,10 0 0 0,-10 0-6 0,8 0 2 0,-8 0 0 16,8 0-1-1,-8 0-3-15,7 0 2 0,-7 0-1 16,6 5 0-16,-6-5-4 0,10 4 1 0,-10-4 0 0,8 4 0 0,-8-4-5 0,3 2-1 0,-3-2 0 16</inkml:trace>
  <inkml:trace contextRef="#ctx0" brushRef="#br1" timeOffset="99604.74">22482 3981 1457 0,'0'-3'0'0,"0"3"0"0,0 0 0 0,0 0 23 0,0 3-1 0,0-3 1 16,0 0 0-16,0 0 6 15,0 0 0-15,0 0 1 0,0 0 0 0,0 0-1 16,0 0 0-16,0 0 0 0,6 0 1 0,-6 0-8 0,15 0 1 16,-15 0-1-16,25-5 0 0,-8 1-1 0,3-3-1 15,-1 1 0-15,-2 0 1 0,-2 0 2 0,1-3 0 16,-2 2 1-16,0 1 0 0,-2-1-9 0,-1 5 2 0,1-3 0 15,-1 1 0-15,0 1-8 0,0-1 0 0,-1 2 0 0</inkml:trace>
  <inkml:trace contextRef="#ctx0" brushRef="#br1" timeOffset="100534.05">23273 3681 627 0,'-1'2'0'0,"1"-2"0"0,1 0 0 15,-1 0 77-15,1 0 2 0,-1 0-1 0,0 0 1 0,0 0-30 16,0 0 1-16,0 0-1 0,0 0 0 0,0 0 3 0,0 0 1 0,0 0-2 16,-1 0 2-16,1 0-19 0,-3 0 1 15,3 0-1-15,-3-2 1 0,3 2-8 16,-2 0 0-16,2 0 0 16,-3 0 0-16,3 0 1 0,-6 0 1 0,6 0-1 15,-7 2 1-15,7-2-5 0,-11 4-1 0,11-4 1 0,-12 12 0 16,12-12-6-16,-20 22 0 0,10-10-1 0,2 1 3 15,-1 2-4-15,0 1 2 0,-1 2 0 0,-1 0 0 16,0 4-1-16,-1-2 1 0,1 1-1 0,0-2 1 0,0-1 1 16,0 2 0-16,1 0 0 0,1-1 0 15,2-1-5-15,0 1 0 0,-1-3 1 0,1 2-1 0,2-2 0 16,-1 2-1-16,0-3 1 0,2 1 0 0,3-1-4 0,1-3 2 0,1 1-1 16,2 0 0-16,1-1-2 15,0-2 0-15,1-1 0 0,-1 0 0 0,-1-2-2 0,-1-2 1 0,3 2-1 0,0-4 1 16,2 3-2-16,1 0 1 0,1 1-1 0,-1-2 1 15,2-1-3-15,3 0-1 0,-1 1 0 16,-1-3 2-16,-1-2-4 0,0 2 1 16,1-2-1-16,2-2 1 0,1 0 1 0,0-3-1 15,1 1 0-15,-1-3 2 0,1-2-1 0,2-1 0 0,1-2 1 16,0-2-1-16,1-2 2 0,-1-1-1 0,0-3 1 0,0 1 0 16,-1 0 2-16,0-3 0 0,-2 1-1 0,-1-1 1 15,0 1 1-15,-1 2 1 0,-4-3 0 0,-2-2 0 16,0 1 0-16,-1 0 0 0,-3 1 0 0,-1 0 1 0,0-1 2 0,-1 1 2 15,1 4-1 1,-2-3 1-16,-2 3 0 0,1 1 2 0,-1 3-2 0,0 1 2 16,-2 1-1-16,-2 2-1 0,-1 1 1 0,-1 2 1 15,-2 2-2-15,0 3 1 0,-3 2-1 16,-1 1 1-16,-1 5-6 0,-2-2 0 0,3 5 0 16</inkml:trace>
  <inkml:trace contextRef="#ctx0" brushRef="#br1" timeOffset="115504.09">20072 4754 12 0,'0'0'0'0,"0"0"0"15,0 0 0-15,0 0 8 0,0 0 0 0,0 0-1 0,0 0 1 0,0 0 39 0,0 0 1 16,0 0-1-16,0 0 0 0,0 0 1 0,0 0 1 16,0 0 0-16,0 0 0 0,0 0 17 0,0 0 2 0,0 0-1 15,0 0 0-15,0 0-39 0,0 0 1 0,0 0 1 16,0 0-1-16,0 0 5 0,0 0 0 0,0 0 1 15,0 0 0-15,0 0 4 0,0 0 0 0,0 0 1 16,0 0 0-16,0 0 1 0,0 0 0 0,0 0 1 0,0 0-1 16,0 0 1-16,0 0-1 0,0 0 1 0,1 2-1 0,-1-2 10 15,10 9 0-15,-10-9 1 0,7 15 0 16,-7-15-5-16,2 18 0 0,-2-18 0 0,3 25 0 0,-3-13-1 16,0 1 0-1,0 0 0-15,-1 1 1 0,-1-4-9 0,1 2 2 0,1 0-2 16,0 1 1-16,0 0-6 0,0 0-1 0,1 1 1 15,2-4 0-15,-1 2-6 0,-1 0 1 16,0-3-1-16,1 0 1 0,-1-1-1 0,1-2 0 0,-1 2 0 16,-1 0 1-16,0 0-5 0,0-1 0 0,0 1 0 15,0 1 0-15,0-2-4 0,0 2 0 0,0-3 0 0,0 1 1 0,-1-2-4 16,-1 1 1-16,2 1 0 0,0-1 0 0,0 1-4 0,0-1 2 16,0 1-2-16,-1-2 2 0,1 2-4 0,0-5 2 15,0-2-1 1,-2 9 0-16,2-9-3 0,0 4 1 0,0-4 0 0,0 3 0 0,0-3-2 0,-1 2 0 15,1-2 0 1,0 0 1-16,0 0-4 0,0 0 0 0,0 0 1 0,-3-2-1 0,3 2-4 0,-4-4 2 16,0-1-1-1</inkml:trace>
  <inkml:trace contextRef="#ctx0" brushRef="#br1" timeOffset="116094.73">20027 4758 1017 0,'0'0'0'0,"0"0"0"16,0 0 0-16,0 0 90 0,0 0 1 0,0 0-1 16,0 0 1-16,0 0-49 0,0 0 2 0,0 0-1 0,0 0 0 15,0 0-16-15,0 0 0 0,0 0 0 0,1 0 0 16,-1 0-14-16,10 0 0 0,-10 0-1 0,10 0 2 0,-10 0-4 15,21-4 0-15,-7 2 0 0,0-4 0 0,0 0 8 16,0 0 1-16,1-1-1 0,0 1 1 0,-1-1 13 0,0 1 0 16,2 0 1-16,-1 0-1 0,0 3 7 0,1-1-1 15,-1 2 0-15,-1-1 0 0,-1 2-5 16,-2 0 0-16,-1 1 1 0,-3 0 0 0,-7 0-6 0,7 0 1 16,-7 0 0-16,4 5 0 0,-4-5-5 0,3 6-1 0,-3-6 1 15,1 9 0-15,-2-2-7 0,-2 2 1 0,0 0 0 16,0 0 0-16,-1-2-8 0,-2-2 0 15,2 1 0-15</inkml:trace>
  <inkml:trace contextRef="#ctx0" brushRef="#br1" timeOffset="116364.97">20059 4937 1733 0,'-1'0'0'0,"1"0"0"16,-3 0 0-16,3 0 12 0,3 4 0 0,-3-4-1 0,0 3 1 15,0-3 13-15,0 2 1 0,0-2-1 0,0 0 0 0,0 0-7 0,0 0 1 16,0 0 1-16,7-2-1 16,-7 2-9-16,18-7 0 0,-4 1 0 0,1-2 0 15,2 0 2-15,1 0 2 0,0 1-1 0,-2 1 1 16,-2 3 1-16,-1-3 2 0,0 4-1 0,-2 0 1 0,-2 2 0 0,-4 0 1 15,1 0 0-15,-1 0 0 0,1 0-3 0,0 2 2 16,1 3 0-16</inkml:trace>
  <inkml:trace contextRef="#ctx0" brushRef="#br1" timeOffset="117365.51">20366 5207 715 0,'2'3'0'0,"-2"-3"0"16,1 0 0-16,-1 0 105 0,0-4-1 0,0 4 1 15,0-3-1-15,0 3-46 0,0 0 1 0,0 0-1 16,4 0 1-16,-4 0-37 0,5-2 0 0,-5 2 1 16,5-4-1-16,-5 4-13 0,3-3 1 0,-3 3 0 0,6-5 0 15,-6 5-5-15,5-6 0 0,-5 6 0 0,7-11 1 0,-7 11 1 0,10-15 1 16,-10 15 0-1,7-16 1-15,-7 16 5 0,7-12-1 0,-7 12 1 16,10-15 0-16,-10 15 2 0,8-16 1 0,-8 16-2 0,8-24 2 16,-3 9 6-16,-1 1-1 0,0 0 1 0,-1 2 0 15,-2 2 5-15,1 1 1 0,0 2 1 0,1 1-1 16,0-1 1-16,0 2 0 0,0 1 1 16,-2-4 0-16,0 2-4 0,-1 2 0 0,0 4 0 0,0-9 1 15,0 4-3-15,2 1 0 0,-2 4 1 16,5-9 0-16,-5 9-2 0,7-7-1 0,-7 7 1 0,7-9 0 0,-7 9-2 15,3-6-1-15,-3 6 0 0,3 0 1 16,-3 0-3-16,6-4 1 0,-6 4 0 0,2-3 0 16,-2 3-4-16,3 0 0 0,-3 0-1 0,6 0 2 0,-6 0-3 0,5 0-1 0,-5 0 1 15,10 0-1-15,-4 1-2 16,-2 5 1-16,0-3-1 0,0 3 1 0,-4-6-3 0,9 9 1 0,-5-5-1 16,0 1 1-16,0 1-2 0,0-2 0 15,1 3 0-15,0 0 0 0,2 1 0 16,0 0-1-16,-1-1 1 0,-2 2 0 0,2-3 2 15,-1 1 0-15,1-1 0 0,-1 3 2 0,2 0-1 0,2 3 0 16,-2 1 0-16,-2-4 2 0,-2 0-3 0,0 0 1 16,-2-2 0-16,1-1 0 0,-1-2 0 0,0-1 0 15,-1-3-1-15,3 9 1 0,0-4-2 0,0-1 0 0,-3-4 0 16,3 9 0-16,-3-9-2 0,1 6 1 0,-1-6-1 0,0 3 1 16,0-3-2-16,0 3 0 0,0-3-1 15,0 3 2-15,0-3-5 0,0 2 1 0,0-2 1 0,-3 1-1 0,3-1-3 0,-3-1 1 16,3 1 0-16,-7-2 1 0,2 0-2 15,-1 1 0-15,1-1 0 0,-1 1 0 16,6 1-3-16,-8-3 1 0,8 3 0 0</inkml:trace>
  <inkml:trace contextRef="#ctx0" brushRef="#br1" timeOffset="117622.75">20410 5042 1709 0,'-2'2'0'16,"2"-2"0"-16,-4 5 0 0,4-5 22 0,-7 3 2 0,7-3-1 16,-7 1 1-16,7-1 12 0,0 1 0 0,0-1-1 15,0 0 3-15,0 0-12 0,0 0 1 0,0 0 0 16,7-1 1-16,-7 1-16 0,23-1-1 15,-5-2 0-15,0-1 1 0,4 1 0 0,3-3-1 0,3-3 0 16,4 1 0-16,5 0 2 0,1-3 0 0,-1-2-1 0</inkml:trace>
  <inkml:trace contextRef="#ctx0" brushRef="#br1" timeOffset="130448.34">20872 4965 677 0,'-1'-2'0'0,"1"2"0"0,-3-1 0 0,3 1 26 0,1 4 0 15,-1-4 0-15,2 2 1 0,-2-2 43 16,0-3 1-16,0 3 0 0,0-3-1 0,0 3 7 16,1-3 0-16,-1 3 0 0,6-6 0 0,-6 6-37 15,5-5 1-15,-5 5-1 0,6-4 1 0,-6 4-6 16,6-4 2-16,-6 4 1 0,5-3-1 0,-5 3-6 0,10 0 0 16,-10 0 1-16,10 0 0 0,-10 0-6 0,12 0 1 15,-12 0 0-15,21 0 0 0,-21 0 1 0,25-2 1 16,-11-1-1-16,0 2 1 0,0 1 1 0,2-3-1 0,-2 3 0 0,-2-2 1 15,1 0 1-15,-2 2-1 0,-3 2 0 0,-1 0 2 16,-1-2-2-16,-3 3 1 0,-3-3 1 0,5 0-1 16,-5 0-6-16,5 0 1 0,-5 0-1 0,5 0 1 0,-5 0-6 15,6 0 1-15,-6 0-1 0,5 0 1 0,-5 0-11 16,6 0 1-16,-6 0 0 0,6 0 0 0,-6 0-7 16,5 0 2-16,-5 0 0 15,13-3-1-15,-2-1-5 0,1-1 0 0,2-1 0 16</inkml:trace>
  <inkml:trace contextRef="#ctx0" brushRef="#br1" timeOffset="131403.76">21319 4666 778 0,'2'-1'0'0,"-2"1"0"16,1 0 0-16,-1 0 45 0,-1 0 0 0,1 0 0 0,0 0 0 15,0 0-19-15,0 0 1 0,0 0-2 0,0 0 2 16,0 0 7-16,0 0 0 0,0 0-1 0,0 0 1 0,0 0-7 16,0 1 1-16,0-1 0 0,0 5 0 0,0-5 9 15,-3 7 1-15,3-7 0 0,1 13 1 0,-1-13 2 0,10 14 2 0,-10-14-2 16,7 13 2-16,-7-13-2 16,6 19 1-16,-6-19-1 0,5 21 2 0,-5-21 1 0,6 22 0 15,-3-7-1-15,0-3 2 16,-1 4-3-16,1 2-1 0,0 0 1 0,0 2 1 0,0-2-5 0,-1 0 1 0,1-1-1 0,1 0 1 15,3-1-8 1,2-1 0-16,-2 1-1 0,-2-3 2 0,-1 0-10 16,1-2 2-16,-1 2-1 0,1 0 1 0,2 2-5 0,0-4 0 15,-1 2 0-15,-2-4 0 0,0 0-4 16,-2-1-1-16,-1 0 1 0,1-2 1 0,-1 4-4 16,0-4 0-16,1 1 1 0,-1-1 0 0,1-1-3 0,-2-1 0 0,0-4 1 15,0 5-1-15,0-5-2 0,0 4 0 0,0-4 0 16,0 3 1-16,0-3 0 0,0 1 0 0,0-1 0 15,0 3 1-15,0-3-1 0,0 0 0 16,0 0 0-16,0-3 1 0,0 3-2 0,4-6 0 16,-1-2 0-16,-1-4 0 0,3-3 0 0,2-1 0 0,0 0-1 15,-2 2 2-15,-1 4-2 0,1 1 1 0,0 0-1 0,2-3 1 0,1-1-3 16,-1 0 1-16,2-1-1 0,1 1 1 0,2-3-2 16,2 1 2-16,0-4 0 0,0 0-1 0,1-2 0 15,-1-1-1-15,0 1 1 16,-1 3 0-16,-2 4-1 0,-1 2 0 0,-2 3 0 0,-1 3 0 0,-7 6-1 0,6-3 1 15,-6 3-1-15,3 5 1 0,-2 2-1 0,1 2 0 0,-2 1 1 32,0 6-1-32,-2 4-2 0,1 3 0 0,1-1 0 0,0-2 0 15,0-3-1-15,0 0 0 0,1-1 0 16,1-1 2-16,-2-4-2 0,0 0 0 0,1-2 0 16,0 1 0-16,-1-10 0 0,5 6 0 0,-5-6 0 0,4 1 0 15,-4-1-2-15,3 3 2 0,-3-3 0 0,5 2 0 0,-5-2 0 16,6 0 0-16,-1-2 0 0,4-2 0 0,2-5 0 15,1-4 0-15,2-3 0 0,0-2 0 0,2-6 0 0,2-4 0 16,1 0 0-16,1 0 2 0,1-3-1 16,1 0 0-16,2 0 0 0,1 1 0 0,2-2 1 0,-1 1 2 0,-2 3-1 15,0 4 0-15,-2-1 2 0,-2 4-1 0,-2 4 1 16</inkml:trace>
  <inkml:trace contextRef="#ctx0" brushRef="#br1" timeOffset="149258.57">22046 4963 12 0,'0'2'0'0,"0"-2"0"0,0 3 0 0,0-3 12 0,-1 0 1 0,1 0-1 0,0 0 1 16,0 0 88-16,0 0 0 0,0 0 0 0,0 0 1 0,0 0-15 15,0 0 0-15,0 0 1 16,0 0-1-16,0 0-8 0,0 0 0 0,0 0-1 0,0 0 1 15,0 0-38-15,0 0 2 0,0 0-1 0,0 0 1 16,0 0-6-16,0 0 0 0,0 0 0 0,0 0 1 16,0 0-3-16,0 0 1 0,0 0 0 0,0 0 0 15,0 0 8-15,0 0-1 0,0 0 1 0,0 3 1 0,0-3-1 0,1 7 1 16,-1-7 0 0,11 6 0-16,-11-6-3 0,24 4 1 0,-9-1-1 15,2-1 2-15,0-2 4 0,0 0 2 0,0 0-1 16,-1-2 1-16,1-1-7 0,0 2 1 0,0-2 0 15,-1-2 1-15,0 1-13 0,-2 0 2 0,0 1-1 16,0-2 0-16,1 4-5 0,0-2 0 0,-3 3 0 16,-4-4 2-16,-8 4-17 0,6 0 2 0,-6 0-2 15</inkml:trace>
  <inkml:trace contextRef="#ctx0" brushRef="#br1" timeOffset="150082.71">22541 4675 992 0,'0'3'0'0,"0"-3"0"0,0 2 0 0,0-2 71 0,0 2 2 0,0-2-1 0,0 0 1 0,0 0 10 16,0 0 1-16,0 0-1 0,0 0 1 0,0 0-57 0,0 0 1 15,0 0 0-15,4 0 1 0,-4 0-9 16,4 0 1-16,-4 0 0 0,13 0 1 0,-13 0-9 0,25 0 2 0,-8 0-1 15,-1 0 1-15,1 1 6 0,0 3 2 0,0-2-1 32,0-2 1-32,1 0 17 0,1 0 2 0,1 0-1 0,-2 0 1 15,0 2 5-15,0 0 0 0,-1-2 0 0,-2-2 0 16,1 0-5-16,-2-3 0 0,-2 1 0 0,-2 2 0 16,-1 2-2-16,-4-3-1 0,-5 3 0 0,7-4 2 0,-7 4-11 15,4-5 1-15,-4 5 0 16,3-4 0-16,-3 4-10 0,3-4 1 0,-3 4-1 0</inkml:trace>
  <inkml:trace contextRef="#ctx0" brushRef="#br1" timeOffset="150397.73">22753 4653 1947 0,'2'3'0'15,"-2"-3"0"-15,1 4 0 0,-1-4 49 0,0 2 1 0,0-2 0 0,0 7 0 16,0-7 18-16,0 11 0 0,0-11 0 16,0 11 1-16,0-11-42 0,0 20 1 0,-1-8 0 15,-2 2 0-15,-1 3-21 0,-3 3 1 0,0 1-2 16,-2-2 2-16,1 2-4 0,0-2-1 0,-1 2 0 16,1 1 2-16,-1-2 0 0,1 0 2 0,2 0-1 15,4 1 0-15,2-3 3 0,0-3 0 0,0-2 0 16,0 3 0-16,1-2 3 0,0-1 0 15,1 0 0-15,-2-4 1 0,0 0 1 0,0 0 1 0,0-2-1 0,0-1 1 16,0-6 1-16,4 7 1 0,-4-7-2 0,4 5 2 16,-4-5-3-16,3 3 0 0,-3-3 1 0,6 3-1 15,-6-3-4-15,5-2 1 0,-5 2-1 16</inkml:trace>
  <inkml:trace contextRef="#ctx0" brushRef="#br1" timeOffset="150832.01">23052 4814 1243 0,'-1'0'0'15,"1"0"0"-15,1 0 0 0,-1 0 69 0,2 3 2 0,-2-3-1 16,0 2 0-16,0-2-6 0,0 4 0 15,0-4 0-15,0 3 0 0,0-3-23 0,0 0 0 0,0 0 0 16,1 0 0-16,-1 0-29 0,11-3 2 0,-11 3-1 16,18-4 1-16,-18 4-3 0,23-2 1 0,-23 2 1 15,19-3-1-15,-19 3 9 0,19-3 2 0,-19 3-2 16,18-1 2-16,-18 1 10 0,25-6 2 0,-25 6 0 16,21-6 0-16,-21 6 6 0,14-6 1 0,-14 6-1 0,12-5 1 15,-12 5-10-15,9-2 2 0,-9 2-1 16,4 0 0-16,-4 0-13 0,3 0 2 0,-3 0-1 0</inkml:trace>
  <inkml:trace contextRef="#ctx0" brushRef="#br1" timeOffset="151047.73">23038 4959 1821 0,'2'4'0'15,"-2"-4"0"-15,3 8 0 0,-3-8 47 0,2 1 0 0,-2-1 0 0,6 3 0 16,-6-3 16-16,7 3 1 0,-7-3 0 0,14 1 0 15,-14-1-22-15,18 0-1 16,-18 0 1-16,25 0-1 0,-9 0-23 0,0-1 0 16,1-2 0-16,-3 0 1 0,-1 2-9 15,-1-2 1-15,1 0 0 0,-2 0 0 0,3 0-5 0,0 1 2 0,0-2-1 16,0-1 1-16,1 1-4 0,2-3 2 0,1-2-1 16</inkml:trace>
  <inkml:trace contextRef="#ctx0" brushRef="#br1" timeOffset="151916.9">23902 4671 1143 0,'-1'0'0'16,"1"0"0"-16,1-2 0 0,-1 2 86 0,1-2 2 0,-1 2-1 15,0 0 1-15,0 0 9 0,-1 0 0 0,1 0 1 0,0 0-1 0,0 0-61 16,0 0 1 0,0 0-1-16,0 0 1 0,0 0-15 0,0 0-1 0,0 0 0 15,0-1 2-15,0 1-9 0,0-1 1 0,0 1-1 0,0 0 2 0,0 0 7 0,0-3-1 0,0 3 1 32,0 0-1-32,0 0 7 0,0-2 1 0,0 2 1 15,0-2-1-15,0 2-1 0,0 0 2 0,0 0-2 16,0 0 1-16,0 0-3 0,0 0 0 0,0 0 0 0,-4 7 1 15,4-7-6-15,-10 9 2 0,10-9-1 0,-14 15 1 16,14-15-7-16,-15 19 1 0,15-19 0 0,-14 16 0 0,14-16 0 16,-13 13 1-16,13-13 0 0,-13 15 0 0,13-15-5 0,-13 19 2 15,13-19-1-15,-17 25 0 0,7-11-1 0,-3 3 1 16,2 1-1-16,1 0 1 0,2 0-4 0,0 1 0 16,-1 0 0-16,1-1 2 0,1-2-3 15,3-1 0-15,1-3 0 0,2 1 1 0,1-1-4 0,1-2 1 0,0-1 0 16,2 0 0-1,0-2-4-15,0-1 1 0,1 0-1 0,1-3 2 0,2 1-3 16,0 1 0-16,5-2 1 0,2-3 0 0,4-3-2 16,3 1 2-16,0-1-2 0,-2-1 1 0,2-2 0 0,0-1-1 15,-1 1 0-15,-2-3 0 0,0 0 3 16,0 0 0-16,0 0 0 0,1-3 1 0,0 2 0 16,-1-3 2-16,2 1 0 0,-1-1 0 0,2-1 0 0,3-2 1 0,-3 0-1 15,-1 1 1-15,-4-1-2 0,0 1 1 0,-2-1 0 16,-3 2 0-16,-3 3-1 0,-2 0 1 0,-5 0-2 15,-1 0 2-15,-2-2-3 0,-3 1 0 0,-2 2 1 16,-2 1-1-16,-5-6-1 0,-3 2-1 0,-3 0 1 16,-1 2 0-16,-4-1-1 0,-3 2 2 0,2 1-2 15,2-1 2-15,6 4-2 0,1 2 2 0,3 1-2 0,3-3 1 0,1 3-1 16,2-2 0-16,1 1-1 0</inkml:trace>
  <inkml:trace contextRef="#ctx0" brushRef="#br1" timeOffset="162888.41">20211 5751 1281 0,'2'1'0'0,"-2"-1"0"15,1 6 0-15,-1-6 20 0,0 1 2 0,0-1-1 16,0 5 0-16,0-5 66 0,1 4 0 0,-1-4 0 0,6 5 0 15,-6-5-21-15,3 5 1 0,-3-5-1 0,3 11 1 16,-3-11-24-16,7 22 0 0,-2-8 1 0,-1 2 0 16,-1 1-17-16,0-1 0 0,-2 4 0 0,1-1 1 15,-2 2-8-15,-2 4 1 0,0-1 1 0,-1 1-1 16,-1 1-1-16,-2 1 2 0,0 1-2 0,2-1 1 16,1-1-4-16,2 1 1 0,0-2 0 0,-2-1 0 15,1-2-3-15,1-3 1 0,0-1 0 0,-1-1 1 16,4-3-2-16,-1-1 2 0,-1-4 0 0,-1 0 0 0,-1-5-2 0,2-1 0 15,0-3 1-15,0 3 0 0,0-3-2 0,0 3 1 16,0-3-1-16,0 3 1 0,0-3-4 16,0 0 0-16,0 0 1 0,0 0 0 0,0 0-3 0,2-6 1 0,2 0-1 15</inkml:trace>
  <inkml:trace contextRef="#ctx0" brushRef="#br1" timeOffset="163267.38">20111 5809 1093 0,'-6'0'0'0,"6"0"0"16,-7 4 0-16,7-4 58 0,1 9 1 0,-1-9 1 0,5 3-1 15,-5-3 2-15,2 4-1 0,-2-4 1 0,5 0 1 16,-5 0-16-16,9 0 0 0,-9 0 0 0,26-3 0 0,-5 1 5 0,4 0 1 16,0-1 0-16,-1 0-1 15,-2 3-26-15,-1-3 1 0,0 1-1 0,-2 0 0 0,0 2-9 0,-1-1 0 0,-1 0-1 16,-1-2 2-16,-2 1 3 0,-1-1 2 15,-1 2-2-15,-2 1 1 0,1-3 0 16,-1 3 0-16,1 0-1 0,1 0 1 16,-1 3-3-16,0-3 0 0,0 0 0 0,-1 0 1 0,0 1-12 15,-1 2 0-15,0-1 0 0</inkml:trace>
  <inkml:trace contextRef="#ctx0" brushRef="#br1" timeOffset="163539.41">20285 6092 1808 0,'2'3'0'0,"-2"-3"0"15,3 3 0-15,-3-3 16 0,1 1 1 0,-1-1-1 0,7 3 1 16,-7-3 14-16,17 6 0 0,-17-6 1 0,16 6 0 0,-16-6-1 0,17 3 0 0,-17-3 1 15,16 3-1-15,-16-3-11 0,14 6 0 0,-14-6 1 16,9 0 0-16,-9 0-7 0,7 0 1 0,-7 0 0 16,12-5 0-1,-12 5-2-15,18-7 0 0,-18 7-1 0,25-10 2 16,-8 4-4-16,1-1 0 0,0 2 0 0,0 1 1 16,0 1-7-16,0 1 0 0,1-1 0 0</inkml:trace>
  <inkml:trace contextRef="#ctx0" brushRef="#br1" timeOffset="164132.16">20650 6401 1281 0,'0'-2'0'0,"0"2"0"16,-3-3 0-16,3 3 25 0,-3 0-1 0,3 0 1 0,-2-1 0 16,2 1 21-16,1-3 0 0,-1 3 0 0,3-2 0 15,-3 2-12-15,3-3-1 0,-3 3 1 0,2-6 1 16,-2 6-23-16,5-17 1 0,-5 17 0 0,5-24 0 15,-1 11 0-15,2-2-1 0,0-1 0 0,-1-2 2 16,1 1-1-16,-1 0 1 0,2 0-1 0,3 1 1 0,1-1 4 16,1 1 0-16,-3-1-1 0,0 2 1 0,-1 0 4 15,0 0 0-15,1 1 0 0,-2 1 0 0,0 1 2 16,0 1 0-16,0 2 1 0,0 0 0 0,-2 0 0 0,0 0 1 0,-4 3 0 16,0 2 0-16,-1 4-5 0,3-2 0 15,-3 2 1 1,2-1-1-16,-2 1-3 0,0 0 0 0,0 0 0 0,0 0 1 15,0 0-2-15,1 4 1 0,2 1 0 0,0 2 0 16,-3-1-1-16,2 1 1 0,3 4-2 0,-1 0 2 16,0 3-2-16,2 2 0 0,-1-1-1 0,-1-2 2 15,-1-1-3-15,0 1-1 0,1 2 1 0,2-2 0 0,-1 2-1 0,-1-2-1 16,1 1 0-16,0-1 1 0,2 2-4 16,0-2 1-16,-1 0 0 0,-2 2 0 0,2-4-3 0,-1 2-1 15,-1-4 1-15,2 1 1 0,0-1-2 0,-1-2 0 16,-1 0 0-16,1-2 1 0,-1 2-2 0,0-5 1 0,-4-2 0 15,5 4-1-15,-5-4 1 0,6 3 0 0,-6-3 0 16,6 2 1-16,-6-2-4 0,5 0 2 0,-5 0-1 0,6-2 1 16,-6 2-5-16,5-9 1 0,0 2-1 0</inkml:trace>
  <inkml:trace contextRef="#ctx0" brushRef="#br1" timeOffset="164435.03">20770 6234 1407 0,'0'1'0'0,"0"-1"0"0,-1 2 0 0,1-2 28 0,0-2 1 16,0 2 0-16,0 0 0 15,0 0 8-15,0 0 0 0,0 0 0 16,0 0 0-16,0 0-14 0,0 0 0 0,0 0 0 0,-2 5 0 0,2-5-14 15,0 3 2-15,0-3-2 0,-1 4 1 0,1-4-5 16,0 2 1-16,0-2-1 0,0 2 1 0,0-2 0 16,-1 2-1-16,1-2 1 0,0 3 0 0,0-3 1 0,0 0 1 15,0 0 0-15,0 0 0 0,0 0 2 0,5-4 1 0,-5 4 0 16,17-3 1-16,-2 3 0 0,5-2 0 0,-2-1 1 16,0 2-1-16,-2-2-1 15,-1 3 2-15,-1-2-2 0</inkml:trace>
  <inkml:trace contextRef="#ctx0" brushRef="#br1" timeOffset="164982.01">21194 6242 1192 0,'1'-2'0'0,"-1"2"0"0,3 2 0 0,-3-2 41 0,1 1-1 16,-1-1 1-16,0 0-1 0,0 0 30 0,0 0-1 0,0 0 1 0,0 0-1 0,0 0-16 16,2 0 0-16,-2 0 0 0,5 0 0 0,-5 0-25 0,6 4 0 31,-6-4 1-31,12 4-1 0,-12-4-8 0,23 2 1 0,-8 1 0 0,1-3 1 16,-1-3-7-16,2 1 1 0,-1 0 0 0,0 0 1 0,-1-2-5 0,-1 1 2 15,2 0-1-15,-1 0 0 16,-1-2 9-16,1 1 0 15,-1 0 0-15,0-1 0 0,-1 1-10 0,-1 1 2 0,0-3-1 0</inkml:trace>
  <inkml:trace contextRef="#ctx0" brushRef="#br1" timeOffset="166197.31">21680 5851 1180 0,'0'3'0'0,"0"-3"0"0,0 0 0 16,0 0 73-16,0 0 0 0,0 0 0 0,0 0 0 0,0 0-1 0,0 0 1 15,0 0-2-15,0 0 2 0,0 0-42 16,0 4 0-16,0-4 0 0,4 5 1 0,-4-5-18 0,4 6 1 0,-4-6 0 16,2 9 0-16,-2-9-2 15,0 11 0-15,0-11 1 0,4 10-1 0,-4-10 1 0,6 10-1 0,-6-10 1 16,5 10-1-16,-5-10 6 0,3 9 1 15,-3-9-1-15,3 10 2 0,-3-10 3 0,3 14 1 0,-3-14 0 16,5 20 0-16,-5-20 1 0,3 20 1 0,-3-20 0 0,7 25 0 16,-2-9 0-16,1-3 0 15,-2 1 0-15,0 0 1 0,1 1-3 0,-1-2 0 16,0 1 0-16,2 0 1 0,1-2 0 0,0 1-1 16,1 1 1-16,0-4 0 0,1 2-6 0,1-2 2 0,1 0-1 15,-1-1 0-15,-2 0-3 0,0-1 0 16,1-1 0-16,-1 1 0 0,0 0-3 0,-1-2-1 0,0 2 1 15,-1-4-1-15,0 1 0 0,-1-1-1 0,1 0 1 16,-2 1 0-16,-4-5-2 0,7 5 0 0,-7-5 0 0,3 4 1 0,-3-4-2 0,3 3 0 0,-3-3 0 31,2 1 1-31,-2-1-3 0,3 0 0 0,-3 0 0 0,3-1 1 16,-3 1-1-16,3-3 0 0,-3 3 0 0,4-5 0 16,-1 1-2-16,-1-5 2 0,3 3 0 15,-1-6 0-15,0 2-2 0,0-2 1 0,0 2 0 0,-1 0 0 0,0 3-2 16,0-1 1-16,0 3 0 0,-1-2 1 0,1 1-3 15,-1-2 2-15,0 3-1 16,3 2 0-16,0-2 0 0,1 1 0 0,-3-2-1 0,-1 3 1 16,-2 3-2-16,5-5 2 0,-5 5 0 0,2-4-1 0,-2 4-2 0,3 0 1 0,-3 0-1 15,2 0 2 1,-2 0-2-16,5 2 0 0,-5-2 1 0,6 11-1 0,-2-2 1 16,3 3-1-16,0-3 0 0,-1 0 2 0,-1 0-3 0,1-1 0 0,-2-1 0 15,0 0 1-15,0-1-2 16,0 1 1-16,2-3 0 0,0 1 1 0,-1 0-2 15,2 0 1-15,2 1-1 0,-2-4 1 0,0 2-1 0,0 0 2 16,0-1-1-16,-2-1 0 0,-5-2-1 0,9 3 0 16,-9-3 1-16,7 1-1 0,-7-1 0 0,4 0 0 15,-4 0 0-15,5-1 1 0,-5 1-1 16,3-3 1-16,-3 3-1 0,7-4 1 0,-1 2-1 0,-2-4 1 16,1-4 1-16,4-4-1 0,1-6 0 0,2-2 0 15,1-2 0-15,-2 0 2 0,0 2-2 0,2 3 1 0,-2-2 1 0,-1-1-1 16,-3 0 1-16,0 1-1 0,-2 2 0 15,-1 0 1-15,1 3-1 0,-1-1 0 0,0 1 1 0,0 0 0 16,-1 1 0-16,-2 2-1 0,2-1 0 0,-1 3 2 16,-2 0-2-16,0 2 1 0,1-1-1 15,0 1 0-15,-1 2 0 0,0-3 0 0,2 1-1 0,2 0 2 0,2 3-3 16,1-1 1-16,1 0-1 0,0-1 1 0,2-1-2 16,3 0 0-16,-2 2 0 15,1 1 0-15,2 3-13 0,2-1 0 0,-2 3 1 0</inkml:trace>
  <inkml:trace contextRef="#ctx0" brushRef="#br1" timeOffset="166865.45">22654 6089 1457 0,'1'0'0'0,"-1"0"0"0,2 1 0 0,-2-1 42 0,-3 0-1 16,3 0 1-16,-1 0-1 0,1 0 23 15,0 0 0-15,0 0 0 0,0 0 1 0,0 0-12 0,0 0 0 16,0 0 0-16,1 0-1 0,-1 0-24 0,10 1 1 16,-10-1 0-16,17 7 0 0,-17-7-9 0,28 1 1 15,-13 0 1-15,-3 1-1 0,1 0-5 0,0-2-1 16,-1-2 1-16,1-1 1 0,1 2 5 0,0-5 1 0,-2 3-1 15,1 0 2-15,-1 3-4 0,1-3 1 16,-2 1-1-16,-2 0 2 0,-4 0-8 0,-1 1 2 0,-4 1 0 0</inkml:trace>
  <inkml:trace contextRef="#ctx0" brushRef="#br1" timeOffset="167081.29">22753 6218 1683 0,'7'3'0'0,"-7"-3"0"0,11 5 0 0,-11-5 48 16,0-1 1-16,0 1 0 0,2 0 0 0,-2 0 15 16,5 0 0-16,-5 0 0 0,6 0 1 15,-6 0-29-15,10 0 1 0,-10 0-1 0,17-4 1 0,-17 4-29 16,25-3 0-16,-10-2-1 0</inkml:trace>
  <inkml:trace contextRef="#ctx0" brushRef="#br1" timeOffset="167523.9">23167 5752 1746 0,'0'0'0'0,"0"0"0"0,0 0 0 0,0 0 28 0,0 6 1 0,0-6-1 16,4 3 1-16,-4-3 26 0,6 6 1 0,-6-6 0 15,4 2 0-15,-4-2-15 0,3 4 0 16,-3-4 0-16,8 3 0 0,-8-3-22 16,17 1 2-16,-5-1-2 0,5-1 1 0,4-2-7 0,4-2 2 0,2 1-1 15,-1-2 1-15,0 2-4 0,0 1 2 0,1 0-1 16,-2-2 0-16,0 0 2 0,0 0-1 0,0 1 1 15,-2 1-1 1,-5 3 3-16,-1 0 1 0,-3-2-2 0,-3 2 2 0,-2-3 0 16,-3 2 1-16,0 0-1 0,-4 1 1 0,-2 0-5 15,5 2 1-15,-5-2-1 0,2 0 1 0,-2 0-4 0,-1 0 1 0,1 0-1 16</inkml:trace>
  <inkml:trace contextRef="#ctx0" brushRef="#br1" timeOffset="167780.96">23487 5746 1695 0,'0'2'0'0,"0"-2"0"16,3 7 0-16,-3-7 44 0,1 5 1 0,-1 2-1 15,0 3 0-15,0 4 24 0,-1 4 0 0,1 2 1 16,0-1-1-16,0 2-26 0,0 1 0 0,-2 2 0 0,0 0 0 0,-4 2-21 15,-2-1 0-15,-1 2-1 0,2-3 2 0,3-1 0 0,1 2 0 16,3-3 1-16,0-3 0 0,2 2-2 0,0-3-1 16,5 0 0-1,2-2 1-15,1-1-2 0,1-4 0 0,1-2 1 0,1 0 0 0,-1-4-10 16,1 2 1-16,0-6-1 0</inkml:trace>
  <inkml:trace contextRef="#ctx0" brushRef="#br1" timeOffset="169300.52">23810 5414 1030 0,'-2'0'0'0,"2"0"0"0,0 0 0 0,0 0 33 0,-1 0 1 0,1 0 0 0,-1 0 0 16,1 0 28-16,0 0 0 0,0 0 0 0,0 0 0 15,0 0-7-15,-2 0 0 0,2 0 0 0,-3 0 0 0,3 0-14 16,-2-3-1-1,2 3 1-15,-3-3-1 0,3 3-15 0,-4-3-1 16,4 3 1-16,-6-12 0 0,6 12-4 0,-6-16 0 0,6 16 1 0,-5-11 0 0,5 11-3 0,-6-11 1 16,6 11 0-16,-7-9 0 0,7 9-2 0,-11-6 1 31,11 6-1-31,-15-4 1 0,15 4-1 0,-19-3 0 16,19 3 0-16,-26-2 1 0,9 2 3 0,-1 2 2 0,0-1-2 0,0 1 2 0,1-2 3 15,0-2 0-15,0 2 0 0,1 2-1 16,0-1-2-16,2 2 0 0,-1-2-1 0,-2 4 1 15,-1 0-6-15,-2 2 0 0,1 1 0 16,-1 1 1-16,3 2-4 0,1 0 2 0,-1 3-1 0,-1 2 1 16,1 2-6-16,2 0 1 0,-1 1 1 0,-1 3-1 0,1 2-2 15,-2 1 1-15,2-1 1 0,4 0-1 0,3-1-2 0,2 0 0 16,2 2 0-16,0 0 0 0,3 2-4 0,0-3 2 0,2 4 0 16,3 0 0-16,3 2-4 0,2 0 1 0,2 0 1 31,0-5-1-31,4 2-1 0,0-1 0 0,-1 1 0 0,1-2 1 15,2 1-2-15,1 0 1 0,-2 0 1 0,-1 1-1 16,-3 0-1-16,0 2 1 0,-2-1-1 0,-2-1 1 0,-5 1-1 0,0-2 2 0,2-3-2 0,3-1 1 16,4 0 0-16,2-4-1 0,-2 0 0 0,-1 2 0 31,0-5 1-31,-1 4-1 0,3-4 0 0,0-2 1 0,2 1 0 0,1-1-1 16,2-1 0-16,-1-1 0 0,-4-2 1 0,-1 0-1 15,2-5 0-15,1 1 2 0,1-5-2 0,-2 0 0 16,2-3 0-16,2-1 0 0,3-3 0 15,2-4 0-15,2-1 0 0,-1-1 0 0,3-5 2 0,2 0-1 16,-2-1 0-16,-1 0 1 0,0-1-1 0,1 0 2 0,-4-1-2 16,-1 2 2-16,-3-3-2 0,-1-1 1 0,-2-1 1 15,-1 1-1-15,-4-2 1 0,0-1 0 0,-2-2 0 16,-1 0 1-16,-3 4-2 0,0-6 2 0,-2 4-2 16,-2 1 2-16,-3 1-1 0,0 0 1 0,0 1 0 15,-1-2 0-15,0 1 1 0,0-1 1 0,0 0 0 0,-2-3 0 0,1 0-1 0,-2-3 2 16,0 4-1-16,-3-1 1 15,0-4-2-15,-1 5 1 0,-2-1 0 0,1 2 0 0,-2 2-1 0,-2 2 1 0,-3 1 0 32,-2-1 0-32,-3-1-2 0,-4 1 0 0,-1 2 0 15,-2 5 1-15,-3 1-3 0,1 1 1 0,-1 2-1 16,1 2 2-16,1 0-2 0,0 0 1 0,-2 0-1 0,-1 0 1 16,-1 2-4-16,-2-2 0 0,3-2 0 0</inkml:trace>
  <inkml:trace contextRef="#ctx0" brushRef="#br1" timeOffset="172127.75">21878 6726 564 0,'0'0'0'0,"0"0"0"0,0 0 0 0,0 0 22 15,0 0 1-15,0 0-1 0,0 0 2 0,0 0 56 0,0 0-1 0,0 0 1 16,0 0 1-16,0 0-20 0,0 0 2 0,0 0 0 15,0 0 0-15,0 0 5 16,0 0 2-16,0 0-2 0,0 0 2 0,0 0-41 16,0 0 0-16,0 0 1 0,0 6-1 0,0-6 8 0,5 13 0 15,-5-13 0-15,4 28 1 0,-1-9-4 0,-1 2-1 16,0 1 1-16,-2-4 0 16,-2-2-5-16,1-5 1 0,0 2 0 0,-1 0 1 0,1-1-3 15,1 0 1-15,0 1 0 0,-3-3 0 0,-1 2-3 0,0-3 0 16,-1 0 0-16,1 0 0 0,3-1-1 0,1-2 1 0,-2-1 0 0,1-2 1 15,1-3-4-15,-4 4 2 0,4-4 0 0,-3 2 0 0,3-2-5 16,0 0 0-16,0 0 0 0,0-3 0 0,0 3-4 16,4-10 0-16,-1 3-1 0,0-2 2 0,0-6-3 15,1-2-1-15,1 2 1 0,2 1-1 0,2-1-2 0,-1 2 1 16,-1-4-1 0,2 2 1-16,-1 1-3 0,0 2 0 15,2-1 0-15,1 1 1 0,0 2-3 0,1 2 0 16,-1 2-1-16,-1-1 2 0,-2 5-3 0,-2 0-1 0,-6 2 1 0,5 0-1 0,-5 0-2 15,4 0 1-15,-4 0-1 0,5 4 1 0,-5-4-2 0,5 9 1 16,-1-1-1-16,2 2 1 0,0 5-1 0,-2 2 1 16,-1-2 1-16,-2 1-1 0,0-5 0 0,-1 2 0 15,-1 0 0 1,0-2 1-16,-1-1-1 0,1-1 1 0,-1-1 0 16,2-2 0-16,2 2-1 0,1 0 0 0,-1-3 1 0,-2-1 0 15,0-4-1-15,0 5 2 0,0-5-2 16,0 2 1-16,0-2 0 0,0 0-1 0,0 0 0 15,0-2 1-15,0 2 0 0,0-2-1 0,0 2 0 0,7-11 1 0,2 0 0 16,0-5 0-16,3 0-1 0,-1 1 2 16,0-1-2-16,0 2 0 0,0 1 0 0,1 1 2 15,-3 2-3-15,1 1 1 0,0 0-1 0,-2 2 2 16,-2 2-2-16,-2 4 1 0,-4 1 0 0,7 2 0 0,-7-2 0 16,4 7 0-16,-2 1-1 0,-1 3 1 15,-1 8 0-15,-1-1 2 0,-1 0-1 0,1-1 0 16,-1-3 1-16,1 0 0 0,0 1 1 0,-1-5-1 0,2-1 1 15,0-1-1-15,0-2 1 0,2-3-1 0,-2-3 1 0,5 6-1 16,-5-6 1-16,6 4 0 0,-6-4-1 0,5 3 0 0,-5-3 0 16</inkml:trace>
  <inkml:trace contextRef="#ctx0" brushRef="#br1" timeOffset="172303.58">22383 6943 1897 0,'-1'0'0'0,"1"0"0"0,-2 3 0 0,2-3 47 0,3 3 2 0,-3-3-2 0,0 1 1 16,0-1 17-16,0 0 1 0,0 0-1 0,0 0 1 0,0 0-33 0,0 0 1 0,0 0-1 31,1 0 1-31,-1 0-19 0,6 0 0 0,-6 0 1 0,5-1 0 16,1-2-8-16,2 0 1 0,2-3 0 0,-1-1 0 16,-1-4-4-16,0 1 1 0,-2 1-1 0</inkml:trace>
  <inkml:trace contextRef="#ctx0" brushRef="#br1" timeOffset="172964.62">22762 6832 1306 0,'1'0'0'16,"-1"0"0"-16,1 0 0 0,-1 0 20 0,0-2 0 0,0 2 0 15,0-2 1-15,0 2 13 0,0-4 2 0,0 4-1 0,-2-5 1 16,2 5-10-16,-5-5 0 0,5 5-1 0,-5-6 1 0,5 6-17 15,-6-7 1-15,6 7 0 0,-8-6 0 16,8 6-3-16,-11-6 0 0,11 6 0 16,-9-1 0-16,9 1 2 0,-11-4 2 0,11 4-1 15,-12-1 0-15,12 1 1 0,-19 5 1 0,19-5 1 0,-21 9-1 0,21-9 0 16,-21 16 2-16,21-16-1 0,-15 22 1 16,7-9-6-16,-1 1 1 0,1 2 0 0,0-3 0 0,-2 2 2 15,-1 3 1-15,1 1 0 0,1-4 1 16,4-2 5-16,-1 0 0 0,1 1 0 0,-1-3 1 0,2 0-1 0,1-4 1 15,3-2-1-15,0 2 1 0,0-7-2 0,6 6 1 0,-1-6 0 16,1 1 0 0,-1 1-4-16,2-1 1 0,6-2-1 0,2-2 1 0,4-6-2 15,1 0 2-15,3-4-2 0,-1-3 2 16,1 1-5-16,-1-6 1 0,-1 2 1 0,-3-3-1 16,-1-2-3-16,-2 2-1 0,-1 0 1 0,-1 4 0 0,-5 2-1 0,-1 3 0 15,-3 4-1-15,-1 0 1 0,-1 3 1 0,-2 0 0 16,0 6 0-16,0-2 0 15,0 2-1-15,0 0 1 0,0 0 0 0,4 9 1 0,-2 3-1 0,-2 1 1 16,0 5 0-16,0 3 0 16,-1 3-1-16,0 5 1 0,-1-1 0 0,1 0 0 0,0-1 1 15,-4-3 0-15,3 1 0 0,-4 1 0 0,0 1 2 0,-1-1 1 16,0 2-1-16,-1-1 0 0,0-1 2 0,-2-2 0 0,-1 1 1 0,-3-3 0 16,-3 2 4-16,-3-2 0 0,-2 0 0 0,-2 0 0 15,-1-2 0-15,-1 1 0 0,-4-4 0 16,-1-1 0-16,-1-2 1 0,-1-5 2 15,-4-2-2-15</inkml:trace>
  <inkml:trace contextRef="#ctx0" brushRef="#br1" timeOffset="176116.15">19767 7283 715 0,'0'-2'0'0,"0"2"0"0,3 3 0 0,-3-3 17 0,2 3 0 0,-2-3 0 16,2 1 0-16,-2-1 4 0,-2 0 0 0,2 0 1 15,0 0 0-15,0 0 16 0,-1 0 1 0,1 0-1 16,0-1 0-16,0 1-5 0,-3-4 2 0,3 4 0 0,-3-3 0 16,3 3-15-16,-2-6 1 0,2 6 1 0,-3-15-1 15,3 15-4-15,-4-19 0 0,4 2 0 16,1 0-1-16,2-4-3 0,1-2-1 0,2 0 0 16,-1 0 1-16,1-1 4 0,-1 2 1 0,1-3-2 0,1 3 2 15,1-5 1-15,-1 1 0 0,0-1 1 16,0-3 0-16,2-1-1 0,2-2 0 0,0 3 0 0,-2 6 1 0,-1-2-1 15,-1 2 0-15,1 2 0 0,2 3 2 16,1-1-5-16,0 1 1 0,-2 2 0 0,-2 3 1 0,0 1-4 16,-2 1 0-16,1 3 1 0,0 0-1 15,-1 2 4-15,1 5 0 0,-6 2 0 0,8-4 0 0,-8 4 3 0,6 0 1 0,-6 0-1 16,9 0 2-16,-3 2-3 0,-2 1 0 0,2 1 0 16,1 2 1-16,1 4-3 0,2-1 0 0,-2 0 0 15,-1 1 1-15,-1 2-4 0,-2-3 0 0,0 1-1 16,-1 2 2-16,-1-3-3 15,-1 1 2-15,0 2-1 0,1 1 1 0,-2 1-5 16,-2 2 1-16,1-3 1 0,0 1-1 0,-2 2-3 0,0 1 0 16,0-3-1-16,0-1 1 0,1-4-2 0,-1 0-1 15,-1-2 1-15,-2-2 1 0,2 0-3 0,-2 0 1 16,-2 0-1-16,-2-1 1 0,-1 0-2 0,-2 1 1 0,-1-2-1 16,0 1 0-16,-1-4-1 0,-2-3 2 15,0 2-2-15,1 0 1 0,-1-1 2 0,0-2-1 0,0 3 1 0,2 0 1 0,1-1-3 16,0 1 0-16,1 1 1 0,4 0 0 0,3 0-2 0,5 0 2 15,1 0-1-15,-2-2 0 16,2 2-3-16,-1-3 0 0,1 3 0 16</inkml:trace>
  <inkml:trace contextRef="#ctx0" brushRef="#br1" timeOffset="176375.98">20069 7002 1444 0,'-3'5'0'0,"3"-5"0"0,-6 10 0 15,6-10 12-15,-1 3 2 0,1-3-1 0,-1 3 1 0,1-3 14 0,-6 7 1 0,6-7-1 16,-6 1 1-16,6-1 8 0,-5 1 0 15,5-1 0-15,-7 1 0 0,7-1-14 0,-11-2-1 16,11 2 0-16,-9-5 1 0,9 5-7 0,-7-9 0 0,7 9 1 16</inkml:trace>
  <inkml:trace contextRef="#ctx0" brushRef="#br1" timeOffset="177416.69">20443 6857 703 0,'0'0'0'32,"0"0"0"-32,0 0 0 0,0 0 37 0,0-1 0 0,0 1 0 15,0-2 1-15,0 2 1 0,0 0 0 0,0 0-1 16,0 0 1-16,0 0-10 0,0-1 1 0,0 1-1 16,0-3 1-16,0 3-14 0,0-2-1 0,0 2 1 15,-3-4 1-15,3 4 0 0,-4-9 1 0,4 9 0 0,-5-11 0 0,5 11 2 0,-6-10 0 16,6 10 0-16,-8-6 2 0,8 6 2 0,-10-8 1 0,10 8 0 15,-8-5 1-15,8 5-2 0,-10-4 1 0,10 4 0 16,-10-3-1-16,10 3-4 0,-11 0 1 0,11 0-1 16,-13 3 1-16,13-3-3 0,-18 13 0 0,18-13 0 31,-20 13 0-31,20-13-1 0,-19 20 1 0,19-20-1 0,-14 25 1 16,8-12-5-16,1 0 2 0,-1 1-1 0,1-1 1 0,-1 0-4 15,0 2 0-15,2-5 0 0,0 2 1 0,0-2-4 16,1-1-1-16,2 0 1 0,-1-1 1 0,1-2-2 0,1 1 0 15,0-1-1-15,0-3 1 0,0-3-1 16,1 7-1-16,-1-7 1 0,10 1 1 0,-3-1-2 0,1 0 1 0,2-4 0 0,3-3-1 16,1-2-1-16,1-2-1 0,-1-2 0 15,-1 0 2-15,-2 0 0 0,-1-2 1 0,-1 2 0 16,1-2 0-16,0 1-2 0,0-2 0 16,-2 3 1-16,-1 0-1 0,-1 0 0 0,-3 1-1 0,-1 3 0 0,1 0 1 15,-2 4-2-15,1 4 0 0,-2 1 0 16,3-5 1-16,-3 5-1 0,0 0 0 15,0 0 0-15,0 2 1 0,0-2 0 0,-2 9 0 0,1 0 1 16,-1 2 0-16,0 4 2 0,-2 3-1 0,-1 1 1 0,3-1 1 0,0-5-1 0,1 1 1 16,-2 0 0-1,2 1 1-15,2 0 0 0,0 3 0 0,-1-2-1 16,-1 0 1-16,0-3 2 0,-2 2 2 0,0 1-2 0,0 1 1 16,0 2 0-16,1-2 1 0,-1 0 0 0,-1-2 0 0,-2 1 0 15,-1-3 1-15,0 0-1 0,0-1 2 0,0-3-3 16,1 0 0-16,2-3 0 15,-1-1 2-15,-1 1 0 0,2-1 0 0,4-5 1 0,-11 6-1 0,4-3 2 16,-2-2 0-16,2 0-1 0,0-1 2 0,-1-1-2 0,0 0 1 0,1-2 0 16,0 1-1-16,0 0-1 0,0-5 0 15,1 0 0-15,2 1 1 0,1-1-6 16,0 1 0-16,0-1 0 0,2 1 0 0,1 0-4 0,0 3-1 0,0 3 1 16</inkml:trace>
  <inkml:trace contextRef="#ctx0" brushRef="#br1" timeOffset="177801.83">20672 6937 1155 0,'-1'3'0'15,"1"-3"0"-15,0-3 0 0,0 3 46 0,-1-1 0 16,1 1 0-16,0-3 0 0,0 3-20 0,0 0 1 0,0 0 0 16,0 0 0-16,0 0 12 0,0 0 1 0,0 0-1 15,-2 0 1-15,2 0-15 16,-1 0 0-16,1 0-1 0,-2 0 1 0,2 0-8 0,0 0 0 16,0 0-1-16</inkml:trace>
  <inkml:trace contextRef="#ctx0" brushRef="#br1" timeOffset="184579.3">20770 6709 12 0,'0'0'0'0,"0"0"0"0,0 0 0 0,0 0 0 0,0 0 0 0,0 0 0 0,0 0 0 15,0 0 0-15,3 0 0 0,-3 0 0 0,3 0 0 16,-3 0 18-16,3 0 1 0,-3 0 0 0,1 0 0 16,-1 0 30-16,0 0 2 0,0 0-1 0,0 0 1 0,0 0-7 15,0 0 1-15,0 0-1 0,0 0 1 0,0 0-7 16,0 0 1-16,0 0-1 0,0 1 0 0,0-1-7 0,0 7 2 15,0-7-1-15,0 4 1 0,0-4-3 0,0 5 2 16,0-5-2-16,4 10 1 0,-4-10 9 0,6 16-1 16,-6-16 0-1,4 14 2-15,-4-14-2 0,6 20 1 0,-6-20 0 16,5 19 0-16,-5-19-4 0,10 21 0 0,-10-21 0 0,10 19 0 0,-10-19-3 16,8 15 2-16,-8-15-1 0,7 20 1 0,-3-7-7 15,1 0 1-15,-3 0-1 0,1 1 1 16,0-2-4-16,-2 1 1 0,2-1-1 0,-2-2 1 0,1-1-2 15,-1-2-1-15,1-2 1 0,-2 1 1 0,0 1-4 0,0-4 0 0,0 3 1 16,1 1-1-16,3-4-3 0,2 4 0 0,-2-1 0 16,-1 2 1-16,-2-4-6 0,1 1 1 0,-2-5-1 15,0 8 1-15,0-8-4 16,-2 5 1-16,2-5-1 0,0 3 1 0,0-3-2 16,0 1 1-16,0-1-1 0,0 3 1 0,0-3 1 0,0 2-1 0,0-2 0 0,0-4 1 0,0 4 0 15,2-2 0 1,-2 2 1-16,5-5-1 0,-5 5 0 0,6-11 1 0,-1 2 1 0,2-4-1 15,0 2 0-15,0-5 1 16,0 0-1-16,0 1 2 0,-1-2-2 0,0 1 1 16,-1 1 0-16,2-1 0 0,1 1 0 0,1-1 0 15,-1-1 0-15,1-1 1 0,-1 0 1 0,0-4-1 16,-1 4 1-16,0-1-1 0,0 3 0 0,-1-1 0 0,0 1 1 16,-2 3 0-16,0 1-6 0,-3 3-1 0,1 2 1 15,-1 0 2-15,-1 7-7 0,0-3 1 0,0 3-1 16,0 0 2-16,0 0-4 0,0 0 1 0,0 0 0 15</inkml:trace>
  <inkml:trace contextRef="#ctx0" brushRef="#br1" timeOffset="185093.6">21177 6984 1658 0,'4'-1'0'0,"-4"1"0"0,6 2 0 0,-6-2 40 0,-2 0 1 0,2 0-1 16,2 0 1-16,-2 0 4 0,5 0 1 0,-5 0 0 16,6 0 0-16,-6 0-7 0,11 0 1 0,-11 0 1 15,27-2-1-15,-8 2-20 0,5-3 2 0,-2-1-1 16,-2 2 0-16,-2-1-5 0,-1 1 1 0,0-1-1 16,-1 2 0-16,1-2-2 0,0 2-1 15,0-2 1-15,-1 1-1 0,0 2-5 16,-2-3 1-16,0 2-1 0</inkml:trace>
  <inkml:trace contextRef="#ctx0" brushRef="#br1" timeOffset="188193.01">23163 6998 1206 0,'-2'0'0'0,"2"0"0"0,-1 0 0 16,1 0 20-16,-2 0 1 0,2 0 0 0,-2 0 0 16,2 0 19-16,0 0 1 0,0 0-1 0,0 0 2 15,0 0-11-15,0 0 0 0,0 0 1 0,0 0 0 16,0 0 5-16,4 0 2 0,-4 0-2 0,3 0 1 0,-3 0-20 15,2 0 0-15,-2 0 0 0,3 0 1 16,-3 0 0-16,3 0 0 0,-3 0 0 0,3 0 1 16,-3 0 4-16,7-2-1 0,-7 2 1 0,15-4 1 0,-15 4-3 15,20 0 2-15,-20 0-2 0,18-3 2 0,-18 3-3 16,17 0 0-16,-17 0 1 0,14 0 0 0,-14 0-4 16,14 0 1-16,-14 0-1 0,9-4 1 0,-9 4-7 15,12-2 1-15,-12 2-1 0</inkml:trace>
  <inkml:trace contextRef="#ctx0" brushRef="#br1" timeOffset="188472.25">23104 7150 1595 0,'-3'4'0'16,"3"-4"0"-16,-1 8 0 0,1-8 31 0,4 4 0 0,-4-4 0 16,1 1 1-16,-1-1 19 0,-2 5 2 0,2-5 0 15,-3 4 0-15,3-4-25 0,0 3 1 0,0-3-1 16,0 0 1-16,0 0-19 0,4 0 0 0,-4 0 0 0,10-2 2 16,-10 2-6-16,18-2 1 0,-18 2 0 0,26-9 1 15,-10 0-6-15,1 0 0 0,-1 2 0 0,-2 1 2 16,2-1-4-16,-1 2 1 0,0 1 0 0,-1-2 0 0,-1 0-1 0,0 3 0 15,-1-4 0-15</inkml:trace>
  <inkml:trace contextRef="#ctx0" brushRef="#br1" timeOffset="188937.98">23648 6840 1255 0,'0'1'0'0,"0"-1"0"16,0 4 0-16,0-4 24 0,-3 0-1 0,3 0 1 15,-3 0 1-15,3 0 27 0,0 0 1 0,0 0 0 16,0 0 0-16,0 0-13 0,0 0 0 0,0 0 1 0,0 0-1 16,0 0-5-16,0 0 1 0,0 0 0 0,0 0 0 15,0 0 0-15,6 0 1 0,-6 0-1 0,15-1 1 16,-15 1 1-16,25-5 0 0,-8 3 0 0,1 0 0 15,0 2-3-15,0-3 1 0,2 2-1 0,1 0 1 0,-2-1-7 16,1 2 0-16,0-2 0 0,-1-1 1 0,1 2-2 16,1-4 1-16,0 1-1 0,-2 1 0 0,-1 3-5 0,-1 0 1 15,-1-1-1 1,-1 0 1-16,-1 1-5 0,0-2 0 0,-2 1 0 0,0 0 1 16,-4-2-8-16,-2 1-1 0,-6 2 0 0,5-2 1 15,-5 2-9-15,2 0 0 0,-2 0-1 0</inkml:trace>
  <inkml:trace contextRef="#ctx0" brushRef="#br1" timeOffset="189267.45">23881 6828 1457 0,'0'0'0'0,"0"0"0"0,-1 7 0 0,1-7 28 0,-2 2 1 0,2-2 0 0,-3 8 0 0,3-8-10 16,0 8 1-16,0-8 0 0,-2 12 0 15,2-12 26-15,-3 13 2 0,3-13-2 0,0 19 1 0,-2-3-15 16,1 1 2-16,1-1 0 0,0 0-1 0,0 0 0 0,0-1 0 16,1-1 1-16,4 2 0 0,0-6 2 0,1 3 0 15,-3 2-1-15,-1-2 1 0,0 1 0 0,-2 2 0 0,-2-4 0 16,1 3 0-16,0-1-7 0,-1 0 1 15,-1-1 0-15,1 0 0 0,-3-1-4 0,0-2 1 16,-1-1-1-16,1 1 0 16,-2-3-5-16,-2 1 0 0,-1-1 0 15</inkml:trace>
  <inkml:trace contextRef="#ctx0" brushRef="#br1" timeOffset="-70123.71">13731 10407 12 0,'2'-2'0'0,"-2"2"0"0,4 0 0 0,-4 0 0 0,3-2 0 0,-3 2 0 15,1-3 0-15,-1 3 2 0,0-1 0 0,0 1 1 0,0-3-1 0,0 3 29 16,0-2 1-16,0 2-1 0,0-9 2 16,0 9 42-16,3-16 0 15,-3 16 0-15,4-25 1 0,-3 10-36 0,1-1-1 0,-1-1 0 16,1 3 2-16,-1 1-1 0,2 0 2 0,-2-1-2 0,3-2 2 15,5-2-1-15,-4-1 2 0,4-1-1 0,-4 3 1 0,4-3-6 16,-5 0 1-16,3-1 0 0,1 2 1 0,2-3-2 16,0 0 0-16,1 1 0 0,2-2 0 15,1 1 13-15,0-2 2 0,0 2-1 16,0-3 1-16,0 1 7 0,0-1 2 0,2 0 0 16,2 0-1-16,2-1-11 0,2 1-1 0,2-1 0 0,1 3 1 15,0-2-9-15,3 3 0 0,2-2 0 16,-1 2 1-16,-1 3-3 0,0-2 0 0,-1 4 0 15,-2 3 1-15,-4 1-8 0,-3 3 1 0,-1 1 0 16,-2 2 0-16,0 3-7 0,1 0 1 0,-1 3 0 0,0 1 0 16,1 1-6-16,-2 2 0 0,0-1 0 0,0 2 1 15,-2 2-5-15,2 0 0 0,0 1 0 0,-1-1 0 0,-1 3-3 0,1-2 0 0,0 2 1 16,-2-3-1 0,-3 1-2-16,1-1 1 0,-2 2-1 0,-2 1 1 0,-1-1-3 0,-1-2 0 0,-2 3 0 15,2 3 1-15,-3 1-2 16,-3 1 0-16,1 1 0 0,-2-2 0 0,-5 0-2 0,-1 0 1 15,-4 0 0-15,2-2 1 0,-1 2-4 0,1 0 2 0,-2 0-1 16,-2 0 1-16,0 0 0 16,-1 0-1-16,-1 0 1 0,-1-1-1 0,3-1 1 0,-5-3 1 15,3 1 0-15,1-1-1 0,-3-1 1 0,2-1 0 16,-3 1-1-16,-1-2 2 0,-2-1-1 0,-1 0 0 16,-2-2 0-16,2 1-1 0,-3-1-1 0,2 1-1 0,0 1 1 15,3-3-1-15,-2 2 1 0,1-2 0 0,1 0 0 16,2 2 0-16,2-3-1 0,1-3 0 15,1 6 0-15,2-3 0 0,2 0-3 0,0 1 1 0,2 1 0 0,3-2 0 16,8 0-2-16,-6 0 0 0,6 0 0 16</inkml:trace>
  <inkml:trace contextRef="#ctx0" brushRef="#br1" timeOffset="-69690.07">14760 9917 1922 0,'-2'2'0'16,"2"-2"0"-16,-1 2 0 0,1-2 38 0,0 0 1 0,0 0 1 0,0 0-1 0,0 0 19 15,-3 0 2-15,3 0-2 0,0 0 1 0,0 0-29 16,0 0-1-16,0 0 0 0,0 5 1 0,0-5-23 0,0 3 0 0,0-3-1 16,0 3 1-16,0-3-6 0,0 1 2 0,0-1-2 15,0 1 1-15,0-1-2 0,0 0 0 0,0 0 0 32,0 0 0-32,0 0-5 0,0-1 1 0,0 1-1 15</inkml:trace>
  <inkml:trace contextRef="#ctx0" brushRef="#br1" timeOffset="-68331.99">15514 9667 954 0,'0'0'0'0,"0"0"0"0,0 0 0 0,0 0 41 0,-1 0-1 15,1 0 1-15,0 0-1 0,0 0-25 0,0 0 0 0,0 0 0 0,0 0 1 16,0 0-4-16,0 0 0 0,0 0 1 0,0 0 0 16,0 0-6-16,0-3 1 0,0 3 0 0,0-4-1 15,0 4 4-15,0-10-1 0,0 10 0 0,0-16 0 0,0 16 7 16,-1-14 0-16,1 14-1 16,-3-10 2-16,3 10 4 0,-3-13 0 0,3 13-1 0,-1-13 2 0,1 13 2 15,-5-9-1-15,5 9 1 0,-4-9 1 0,4 9 4 0,-5-7 0 16,5 7 1-16,-7-2-1 0,7 2 5 0,-11-4 1 15,11 4-2-15,-13 1 2 0,13-1 0 16,-21 6 0-16,21-6 0 0,-24 15 0 0,10-5-2 0,0 2-1 16,0 1 1-16,0 1 1 0,2 0-9 0,-1 1 0 15,-1 2 1 1,0-2 0-16,0 2-5 0,0-3-1 0,0 3 0 16,3 1 1-16,-1 2-11 0,0 1 1 0,1-1 1 15,-1 1-1-15,-2-1-5 0,-2-1 0 0,4 0 0 16,1 1 1-16,1-1-5 0,1-2 2 0,2 0-1 0,-1-1 1 15,0-1-3-15,1 0 2 0,2-2-1 0,0-4 0 16,1 0 0-16,-1-2 0 0,3 0-1 0,2-2 1 0,0-5 0 16,0 4-1-16,0-4 0 0,0 5 0 15,0-5 2-15,0 3-1 0,0-3 1 16,0 2-1-16,0-2 0 0,4 2 1 0,-4-2-1 0,10 0 2 0,-5-2-1 0,-1 1 0 0,3 0 1 16,-1-4-1-1,4-2 2-15,2-2 0 0,-2 0-1 0,1 0 1 0,2 0 0 0,2 0 0 0,-1-2 1 16,-1 1 0-16,-2 0-2 15,-3-1 2-15,2 0-1 0,1 0 0 0,1-3 0 0,-3 1 1 0,1 0-2 16,0-4 2-16,-2 0-2 16,-1 2-1-16,3-5 1 0,-3 2 0 0,3 0 0 15,1-2 0-15,0 2 1 0,-2 1-1 0,-1 3 0 0,-1 2-1 16,0 1 1-16,-2 3-1 0,0 0 0 16,-1 3 0-16,-4 5 1 0,4-7-1 0,-4 7 0 0,3-1-1 15,-3 1 0-15,3-6 2 0,-3 6-2 0,4-6 1 16,-4 6-1-16,1-3 1 0,-1 3 1 0,3-7 1 15,-3 7-1-15,3-1 1 0,-3 1-1 0,3-2 2 16,-3 2-1-16,4-2 0 0,-4 2 0 0,1-3 1 0,-1 3-2 16,3-1 2-16,-3 1-2 0,6 0 0 15,-6 0 0-15,4 1 0 0,-3 4-1 0,1 1-1 0,-1 1 0 16,0 5 1-16,2 4-2 0,0 1 0 0,0 2 1 16,-3 0 0-16,0 2-2 0,0 0 1 0,0 0 1 0,0-2-1 0,3 1 0 0,-1-1 0 15,1 1 1-15,0-1-1 0,1-1-1 0,0 2 1 16,1-1 0-16,-1 1 1 0,-3 0-1 0,2 1 0 0,0-1 0 15,-2-1 1-15,0-1-2 0,-1-1 1 0,0 0 0 32,2-1 0-32,1-2 2 0,-1-1-1 0,0-1 1 0,-1 1-1 15,-1-2 1-15,-1 1 1 0,-1-2-1 16,1-1 2-16,0-1 0 0,1-1-1 0,0 0 1 0,0 3 1 16,-3 0-1-16,0-1 1 0,0-1 0 0,-1 0-1 0,-1-2 0 15,-1 1 1-15,2-2 0 0,-3-1-1 0,1 1 1 16,1-3 0-16,-2 1-1 0,-2 0 2 0,1-1 0 15,-6 1 1-15,0-1 0 0,0-2 0 16,0 2 1-16,-4-1 0 0,1-1 0 0,0-3 1 0,0 1 0 0,2-2 0 16,2-1 0-16,2-2 0 0,-1-1-2 0,-1 1 2 15,2-2-3-15,1-3 3 0,-4-1-10 0,0-4 1 16,0 3 0-16</inkml:trace>
  <inkml:trace contextRef="#ctx0" brushRef="#br1" timeOffset="-67332.07">16230 9876 2035 0,'-6'0'0'0,"6"0"0"0,-7-3 0 16,7 3 46-16,-1-2 0 0,1 2 0 15,3 0 0-15,-3 0 25 0,3 0 1 0,-3 0-2 16,2 0 2-16,-2 0-26 0,7-4 0 0,-7 4 0 0,12-3 1 16,-12 3-35-16,12-6 0 0,-12 6 0 0,11-9 1 0,-11 9-10 15,3-8 2-15,-3 8-1 0,0-11 0 0,0 11-4 16,0-9 2-16,0 9-1 0</inkml:trace>
  <inkml:trace contextRef="#ctx0" brushRef="#br1" timeOffset="-64948.67">16723 9283 375 0,'-1'0'0'0,"1"0"0"0,-3-4 0 0,3 4 41 0,-7-5-1 16,7 5 1-16,-7-9 0 0,7 9 28 0,0-3-1 15,0 3 1-15,0-3 0 0,0 3-4 0,0-1 1 0,0 1 1 16,0 0-1-16,0 0-17 0,0 0 2 0,0 0-1 16,0 0 1-16,0 0-19 0,0 0 1 0,0 0-1 15,0 0 2-15,0 0-8 0,0 0 0 0,0 0-1 0,6 5 1 0,-6-5-2 16,11 17-1-16,-6-4 1 0,2 3 1 15,3 1-2 1,0 1 2-16,-2 1 0 0,-1-2-1 0,0 3 3 0,0-1 0 16,0 2 0-16,0 1 1 0,-1 1 1 0,-1 1 0 15,1 2 1-15,1-1-1 0,1 1-3 0,2 0 1 16,-1 2-1-16,-2 2 1 0,-2-2-1 0,1 1 1 16,-2 0 0-16,3 1 0 0,0 1-5 0,0 2 2 0,-1-2-2 0,-2-1 2 0,0-5-5 0,-1 1 0 31,1-3 0-31,1 0 1 0,4 1-5 0,-1-4 1 0,1 1-1 15,-2-1 1-15,0-1 0 0,-2-3 0 16,-1-1-1-16,1-6 1 0,-4-2-1 0,0-1-1 0,2-1 1 16,0-2 0-16,-3-3-2 0,3 3 0 0,-3-3 0 15,4 1 0-15,-4-1-1 0,6-4 2 0,-2-4-2 16,1-5 2-16,4-9-3 0,-1-5 1 0,0-3 0 16,-1 2 0-16,0 0 1 0,-1 2 1 0,0-3-1 15,-1 0 1-15,1-2 0 0,-1 0 1 0,1-3 0 0,0 0 0 16,-1-2-2-16,1-2 0 0,2 3 0 0,2 1 1 15,1 1-3-15,0 2 2 0,0-1-1 0,2-3 0 0,1 0-3 16,0 2 1-16,-1 0 0 0,1 2 0 16,2 4-1-16,1 1 0 0,-2 1 0 0,-1 2 2 15,0 2-4-15,-1 4 1 0,-2 1 0 0,-1 2 0 0,-2 4-5 16,-1 2 2-16,-1 4-1 0,-2 2 1 0,-4 2-5 16,3 3 1-16,-3 3-1 0</inkml:trace>
  <inkml:trace contextRef="#ctx0" brushRef="#br1" timeOffset="-62176.67">14370 10501 892 0,'3'0'0'16,"-3"0"0"-16,1 0 0 0,-1 0 2 0,3 0 1 15,-3 0-1-15,1 0 2 0,-1 0 19 0,0-1 1 16,0 1 0-16,0-6-1 0,0 6 2 0,0-16 0 0,0 16-1 16,0-26 1-16,2 11-2 0,1-1 1 0,1 2 0 15,-4 1-1-15,1 0-7 0,1 1 1 0,0-3 0 16,1 0-1-16,0 1 0 0,1 2 1 0,0-2-1 0,-1 1 0 15,0 0-2-15,0 0-1 0,-1 1 1 0,1-1 0 16,1 4 2-16,2 0 1 0,1 1-1 0,0 2 1 16,-1-1-1-16,-2 0 1 0,0 1 0 0,-1 4 1 0,-3 2-1 0,3-5 1 15,-3 5-1-15,7-3 1 16,-7 3-5-16,5-3 0 0,1 2 1 0,-2 1-1 16,2 1-2-16,1 2 0 0,-7-3-1 0,7 4 1 0,-7-4-3 0,8 4 1 0,-3 0 0 15,2 4 0 1,2-2 0-16,-1 3 0 0,-1-1 0 0,0 2 1 0,2 2 6 15,-1 0-1-15,0-1 1 0,-3 1 0 0,-1-3 5 16,-1 2 1-16,-1 0 1 0,3 2-1 0,0 1 6 16,1 1 2-16,-2-2-1 0,0 0 0 0,0-3-2 15,-1 2 0-15,0-2 0 0,1 1 1 0,2-1-4 16,-2-1 2-16,-1-3-1 0,-2 1 1 0,-1-2-6 16,0-1 0-16,0-4 0 0,0 7 2 0,0-7-11 15,0 2 1-15,0-2 1 0,0 0-1 0,0 0-8 0,-1 0 2 0,1 0 0 0</inkml:trace>
  <inkml:trace contextRef="#ctx0" brushRef="#br1" timeOffset="-61924.73">14415 10354 1733 0,'0'0'0'0,"0"0"0"16,7 6 0-16,-7-6 23 0,2 4-1 0,-2-4 1 0,5 5-1 0,-5-5 9 0,5 1 1 16,-5-1-1-1,9 3 1-15,-9-3-8 0,16 3 1 0,-2-3 0 16,0-3 1-16,5-1-17 0,1-2 1 0,-1-1-1 16,-3-1 1-16,0 1-6 0,-2-1 1 0,0 1-1 0,0 3 2 0,0 2-2 15,0-1 1-15,1 1-1 0</inkml:trace>
  <inkml:trace contextRef="#ctx0" brushRef="#br1" timeOffset="-60999.25">17271 10316 1457 0,'-3'-1'0'16,"3"1"0"-16,-5 0 0 0,5 0 20 0,-2 0 2 0,2 0-1 16,-3 0 0-16,3 0 28 0,2 0-1 0,-2 0 0 0,3 0 2 15,-3 0-18-15,1 0 2 0,-1 0-1 16,3 0 1-16,-3 0-19 0,0 0 0 0,0 0 0 0,0-2 1 0,0 2-1 16,0-8 1-16,0 8 0 0,1-22 0 0,2 6-3 15,0-3 2-15,0 0-1 0,-1-1 1 0,1 1 2 16,0-1-1-16,0 2 1 0,1-4 0 0,3-1-2 15,1 0-1-15,1 2 1 16,-1 3-1-16,1 2 2 0,0 2 0 0,3 2 0 16,-1 2-1-16,-2 1 0 0,1 0 1 0,-3 2-2 15,-1 2 2-15,-6 5-3 0,4-1 2 0,-4 1 0 16,6-2-1-16,-6 2-2 0,5 0 1 0,-5 0-1 16,10 0 2-16,-3 0-7 0,1 0 1 0,-1 2 0 0,0 0 1 15,0 1-2-15,0-1 0 0,0 1-1 16,0 0 1-16,-1 0 1 0,-2 3 0 0,0 1 0 0,0 0-1 15,1 2 1-15,-1 3 0 0,0 1 0 0,2 2 1 0,1 1 0 0,0 3 1 16,0 2-1-16,-2 0 1 0,-1 0-1 16,1-2 1-16,-3 0-1 0,1 0 1 15,-1-4-1-15,-1 1 1 0,0-6-1 0,1 2 2 0,-1-3-3 16,1 0 3-16,-1-5-2 0,0 0 1 0,-1-4-2 0,0 5-1 0,0-5 1 16,0 4 1-16,0-4-2 15,0 3 1-15,0-3-1 0,0 2 0 0,0-2-1 0,0 3 0 0,0-3-1 0,0-2 1 16,0 2-4-16,0-3 1 0,-1-1 0 0,0-7 0 15,-1-3-3-15,1-4 0 16,-2 1 0-16,0 3 0 0,-2 1-7 0,-1 1 2 16,0 2-1-16</inkml:trace>
  <inkml:trace contextRef="#ctx0" brushRef="#br1" timeOffset="-60806.75">17292 10134 1545 0,'-8'3'0'0,"2"1"0"0,3-2 0 0,3-2 11 0,4 0 0 0,-4 0 0 16,-1 0 2-16,1 0 7 0,-11 2 1 0,5-1-1 15,1 0 2-15,5-1-5 0,-3 1-1 0,3-1 1 16,0 0 1-16,0 0-4 16,0 0-1-16,0 0 1 0,5-2 0 0,1 1 2 15,4-1 1-15,4-4 0 0,3-1-1 0,4-2 8 16,2-3 1-16,1 2-1 0,-3 2 1 0,-1 2 3 16,-2-2 0-16,0 0 0 0,0 2 1 0,0 1-3 0,0 1 1 15,1 0-1-15</inkml:trace>
  <inkml:trace contextRef="#ctx0" brushRef="#br1" timeOffset="-60323.09">18383 9766 1733 0,'-1'0'0'0,"1"0"0"15,0 1 0-15,0-1 56 0,4 0 1 0,-4 0-1 16,6 0 1-16,-6 0 20 0,5 4 2 0,-5-4-2 0,16 4 2 0,-2-3-61 15,0 0 0-15,-2 1 0 0,-2-2 0 0,0-2-15 16,0 1 1-16,-1 0 0 0,0-1 0 0,-1 0-4 0,2-1 1 0,3 1-1 16,1-4 2-16,1 1-1 0,0 0 0 15,-1-3 0-15,-1 3 0 0,-2 1 0 0,-1 2 0 0,0-1 0 16,-3 0 2-16,0 1-3 0,-2-1 0 0,-5 3 0 16</inkml:trace>
  <inkml:trace contextRef="#ctx0" brushRef="#br1" timeOffset="-60097.98">18332 9978 1192 0,'-7'4'0'16,"7"-4"0"-16,-10 9 0 0,10-9 27 0,-4 0 1 0,4 0-1 0,1 3 1 0,-1-3 18 15,6 5 2-15,-6-5-1 16,12 4 0-16,-12-4-2 0,24 1 0 0,-6-2-1 15,2-2 2-15,5 1-18 0,3-2 2 0,-2 1-1 16,0-3 0-16,-3 1 4 0,0 0-1 0,-2 1 1 0,-2 0 0 0,-2-1-16 16,0-1 1-16,0 1 0 0</inkml:trace>
  <inkml:trace contextRef="#ctx0" brushRef="#br1" timeOffset="-59515.74">19028 10099 1670 0,'-2'-1'0'0,"2"1"0"0,-1 0 0 0,1 0 32 0,0-1 0 0,0 1 0 0,0-3 0 16,0 3 24-1,1-7 2-15,-1 7-1 0,6-15 0 0,-5 1-25 0,1-3 0 0,-1 0 1 16,0 0-1-16,2-1-17 0,0-2 1 0,0-2-1 16,1 1 1-16,3-3-5 0,0-3 0 0,1-1 1 15,2 0 0-15,3-3-3 0,1-2 0 0,0 1 0 0,0 1 0 16,2-3-1-16,3 1 1 0,-3 4 0 0,0 0 0 0,-2 3-3 31,-2 1 2-31,2 2 0 0,0 2 0 0,3 0 5 0,1 1 1 0,2 0-1 0,-1 2 1 0,1 1 2 16,1 2-1-16,1 2 1 15,1 1 0-15,-3 2 0 0,1 0 1 0,0 4 0 16,0 1 1-16,0 2-2 0,2 3 1 0,-2 0-2 0,-2 0 2 0,-2 1-3 0,-2 3-1 16,-1 0 1-16,-1 0 0 0,-1 1-6 15,1 2 1-15,0-1 0 16,-2 1 0-16,0 2-5 0,0 1 2 0,0 1 0 16,1-2-1-16,-3 1-2 0,1 2 0 0,-2 1 0 0,-1 1 1 15,-1 2-3-15,-3-1 1 0,-2 0-1 0,-1-3 1 0,-1 1-2 16,-2-2 2-16,0 1-2 0,-1-1 1 0,0 0-1 15,-2-1 0-15,1 0 0 0,-2 1 0 0,-2-1 0 0,1-1 0 16,-2 2 0-16,-2-4 0 0,-2 2 0 0,-3 1 0 16,-1-3 0-16,0 0 0 0,-3-1 0 0,-2 0 0 15,-1-3 0-15,-2 1 0 0,-2 2 0 16,-3-5 0-16,2 1 0 0,2 1 1 0,2-2 0 0,1 1 0 16,3-1 0-16,0-1 0 15,2-1 1-15,4-2 1 0,2 2-1 0,2 1 0 0,2 0-1 0,4 1 0 0,5-1 1 16,-7 1 0-16,7-1-2 15,-2 0 1-15,2 0-1 0,-2 0 1 0,2 0-1 0,-2 0 0 0,2 0 0 16</inkml:trace>
  <inkml:trace contextRef="#ctx0" brushRef="#br1" timeOffset="-59213.72">19816 9884 1557 0,'1'-2'0'0,"-1"2"0"0,3-2 0 16,-3 2 48-16,3-3 1 0,-3 3-1 0,3-5 1 15,-3 5-20-15,2-5 1 0,-2 5-1 0,5-9 0 16,-5 9-27-16,9-11 2 0,-9 11-1 0</inkml:trace>
  <inkml:trace contextRef="#ctx0" brushRef="#br1" timeOffset="-58462.68">20425 9681 1369 0,'-1'-1'0'0,"1"1"0"16,2-3 0-16,-2 3-2 0,2-1 2 0,-2 1-1 0,0-5 1 0,0 5-2 16,0-9 0-16,0 9 0 15,0-12 0-15,0 12 7 0,0-16-1 0,0 16 1 16,4-14 1-16,-4 14 6 0,4-14 0 0,-4 14 1 0,0-13 0 15,0 13 6-15,0-9 0 0,0 9 0 0,-3-9 1 0,3 9 12 16,-2-8-1-16,2 8 1 0,-6-8-1 0,6 8 3 16,-5-8-1-16,5 8 1 0,-6-2 1 0,6 2-3 15,-6 0 2-15,6 0-1 0,-12 0 0 0,12 0-7 0,-24 9 1 0,10-3 0 16,0 2 0 0,1 3-8-16,1 0 0 0,-1 1 0 0,-1 0 1 0,0-1-5 0,0 2 1 0,2 2-1 15,2-1 1-15,2 0-7 0,2 2 0 0,2-6 0 16,0 2 0-16,-1-2-6 0,1-1 2 15,1-1-2-15,2-3 2 0,1-5-4 0,0 5 1 0,0-5 0 16,0 6 1-16,0-6-2 0,0 3 0 16,0-3 0-16,6 3 0 15,-1-2-1-15,1-1 0 0,1-2 0 0,4-1 1 0,3-2-1 16,1-3 0-16,-1-1 0 0,-1-3 1 0,-2-2 0 0,0 0 2 16,0-3-1-16,2 1 0 0,1 1 5 0,0-2 1 15,0 3 0-15,0 3-1 0,-1 2 7 0,-1 1-1 16,1 5 1-16,-4 0-1 0,1 3 2 0,0 0 0 0,0 3-1 15,-3-1 2-15,0 2-3 0,0 2 1 0,0 6-1 16,-2-1 2-16,1 4-5 0,-2 3 1 0,0 3 0 16,1-3 1-16,-1 0-3 0,0 2 0 0,-1 1 0 0,-2-1-1 0,-1 1-1 15,-1 1 1-15,-2 0 0 0,0-1 0 0,-1 0-3 0,0-2 1 16,-2-1 0-16,1-2-1 16,-1 0 0-16,0-2 0 0,-1-1 0 15,-1 0 0-15,0 0 2 0,-1-1 0 0,1-2 0 0,-1 0-1 16,1-2 7-16,0-1 0 0,1-2 1 0,0-1-1 15,1-2 4-15,2 1 0 0,-2-3 0 0,1 1 1 0,-1 0 3 0,1-1 0 0,-1-1 1 32,0 0 0-32,6 1-3 0,-7-5 0 0,7 5 0 15,-7-11 1-15,3 3-7 0,0-1 0 0,1-1 0 0,3 0 0 16,2 1-7-16,0 1 0 0,1 1 0 0</inkml:trace>
  <inkml:trace contextRef="#ctx0" brushRef="#br1" timeOffset="-58205.97">20923 9732 2009 0,'4'2'0'15,"-4"-2"0"-15,8 4 0 0,-8-4 39 0,3 4-1 0,-3-4 0 16,6 5 0-16,-6-5-1 0,11 6 0 16,-11-6 0-16,8 5 0 0,-8-5-25 0,2 5 1 0,-2-5-1 0,0 4 0 0,0-4-12 0,0 2 2 15,0-2-2 1,0 3 1-16,0-3-2 0,-2 0-1 0,2 0 1 0</inkml:trace>
  <inkml:trace contextRef="#ctx0" brushRef="#br1" timeOffset="-57577.97">21257 9265 1520 0,'1'-2'0'16,"-1"2"0"-16,3-1 0 0,-3 1 1 0,0-4 1 0,0 4 0 15,5-5 0-15,-5 5 5 0,17-7 0 16,-17 7 0-16,11-7 1 0,-11 7 9 0,3-2 0 0,-3 2-1 15,0 0 1-15,0 0-3 0,0 0-1 0,0 0 1 16,0 5-1-16,0-5 4 0,1 16 1 0,-1-16 0 16,6 26 0-16,-3-5 0 0,0 3 1 0,-1 2-1 15,1-1 1-15,0 0 1 0,0-1 0 0,0 1 1 0,-1 0 0 16,1-3-5-16,0 1 0 0,1 2 1 0,2-3 0 0,-1 1 2 0,0 1 1 16,-1-1 1-1,0 0-1-15,-1 1-3 0,0-2 1 0,-1 1-1 16,1-1 1-16,0 0 3 0,1 0 0 0,2 0 0 0,-1-3 1 15,0-3-1-15,-3-1 0 0,3 0 1 16,0-3 0-16,-1-2-1 0,0-1 2 0,1 0-1 0,-3-3 1 16,-2-6-3-16,5 5 1 0,-5-5-1 15,4 2 2-15,-4-2-3 0,3 3 1 0,-3-3-1 16,2 0 1-16,-2 0 0 0,3-4 1 0,-3 4-1 16,9-8 1-16,-2-3-2 0,1-5 0 0,2-3 0 0,0-3 2 0,-1-3 1 15,1-4 1-15,0 0-1 0,0 0 0 0,-1-2-1 16,0 2 0-16,2-1-1 0,2-1 1 0,1-4-5 0,1 1 1 15,2 2 0-15,-2 0 0 0,-1 2-4 0,1 0 2 16,1 1-2-16,-2 1 2 0,-2 1-4 0,1 1 1 0,0 2 1 16,-2 5-1-16,0 1-3 0,0 5 1 15,-1 1-1-15,-2 3 1 0,-2 1-8 0,-1 3 2 0,-5 5-1 16,6-7 1-16,-6 7-4 0,1 0 0 0,-1 0 0 16</inkml:trace>
  <inkml:trace contextRef="#ctx0" brushRef="#br1" timeOffset="-56482.42">21831 9584 1281 0,'0'0'0'0,"0"0"0"15,0 0 0-15,0 0 46 0,0 0 1 0,0 0-1 16,0 0 1-16,0 0-14 0,0 0-1 0,0 0 1 15,0 0 0-15,0 0-14 0,0 0 1 0,0 0-1 16,0 1 1-16,0-1-8 0,4 8 2 0,-4-8-1 0,4 9 1 16,-4-9-5-16,3 18 1 0,-3-18 0 0,3 26 0 0,-3-9 2 0,0 1 1 15,0 2-1-15,0-2 2 0,0 1 1 0,0 2 2 16,-1-1-1-16,1-1 1 0,0-1 2 16,-2 0 0-16,2-1 0 0,0-1 0 15,0-1-2-15,0 1 1 0,-1 0 0 0,-1-2 0 0,1 0-3 0,-2-1 2 0,2 0-1 16,1-3 1-16,1-2-4 0,1-3 1 0,-2-5-1 15,2 6 2-15,-2-6-4 0,2 3 1 16,-2-3 1-16,0 3-1 16,0-3-3-16,0 1 1 0,0-1-1 0,0 0 1 0,0 0-5 15,0 0 0-15,0 0 1 0</inkml:trace>
  <inkml:trace contextRef="#ctx0" brushRef="#br1" timeOffset="-55832.18">21818 9660 1595 0,'0'0'0'15,"0"0"0"-15,0 0 0 0,0 0 20 0,-1 0 1 0,1 0-1 0,0 3 0 0,0-3 7 16,0 3 1-16,0-3-1 0,0 4 1 0,0-4-13 15,0 0-1-15,0 0 1 0,0 0-1 0,0 0-11 0,0 0-1 0,0 0 0 16,4-3 1-16,-4 3-3 0,9-4 2 0,-9 4-2 31,7-5 1-31,-7 5-1 0,5-7 0 0,-5 7 0 16,11-6 0-16,-11 6 0 0,14-5 0 0,-14 5 0 16,16 0 0-16,-16 0 0 0,21 0 1 0,-21 0 0 0,18 5 0 0,-18-5 1 0,17 10 1 15,-17-10-1-15,15 12 0 0,-15-12 0 16,12 18 2-16,-12-18-2 0,9 16 1 0,-9-16 0 0,4 13 0 15,-4-13 0-15,3 13 1 0,-3-13-1 16,3 9 1-16,-3-9 1 0,2 7-1 0,-2-7 1 0,0 7 1 16,0-7-1-16,-4 5 1 0,4-5-2 0,-11 11 2 0,11-11 0 15,-14 9-1-15,14-9 0 0,-14 10 0 16,14-10 1-16,-14 8-1 0,14-8 0 16,-10 4 1-16,10-4-2 0,-5 1 2 0,5-1 0 15,-9 0 2-15,9 0 0 0,-7 0 0 0,7 0 4 0,-2 0 2 0,2 0-1 0,-5 0 1 16,5 0 1-1,0 1 1-15,0-1 0 0,-2 7 0 0,2-7-1 0,-3 1 1 0,3-1 0 0,-3 3-1 16,3-3-1-16,-1 5-1 16,1-5 1-16,0 6 0 0,0-6 0 0,1 6-1 0,-1-6 1 15,10 14-1-15,-10-14-3 0,11 21 2 16,-11-21-2-16,18 18 1 0,-18-18-3 0,27 18 0 0,-13-10-1 16,-2 0 1-16,1-1-2 0,-1 1 0 0,0-1-1 15,-4-1 1-15,-1 1-3 0,0-1 2 0,0 1-1 16,0-1 1-16,-1-1 0 0,-1 0 1 0,-5-5-1 15,7 8 1-15,-7-8 4 0,3 8 1 0,-3-8-1 0,0 6 2 16,0-6 1-16,-2 7 1 0,2-7-1 16,-2 4 2-16,2-4-3 0,-6 5 1 0,1-2 1 0,-4 1-1 0,-2-3-1 15,-2 0 0-15,-3 0 0 16,-3 1 1-16,1-1-8 0,-1-1 1 0,-1 0-1 0</inkml:trace>
  <inkml:trace contextRef="#ctx0" brushRef="#br1" timeOffset="-55149.49">19395 9939 1444 0,'2'0'0'0,"-2"0"0"0,4 0 0 0,-4 0 50 0,0 3 2 0,0-3 0 0,1 3-1 0,-1-3-5 15,6 0 0-15,-6 0 0 0,3 0 1 0,-3 0-23 16,2 0-1-16,-2 0 1 0,3 1 0 0,-3-1-15 15,3 8 1-15,-3-8 0 0,0 14 0 16,0 0-6-16,-1 2 2 0,1 1 0 0,0 0-1 0,0-2 0 16,0 1 0-16,-2-2 1 0,2 2-1 0,0-1 4 15,0-1 2 1,0-1-1-16,-1-1 0 0,1-3 3 0,0 0 2 16,-2-2-1-16,2-2 1 0,0-5 1 0,5 4 1 0,-5-4-2 15,1 2 2-15,-1-2-2 0,-1 3-1 16,1-3 1-16,0 3-1 0,0-3-6 0,0 4 0 0,0-4 0 0,0 0 1 0,0 0-7 0,-2 0 2 15,2 0-2 1</inkml:trace>
  <inkml:trace contextRef="#ctx0" brushRef="#br1" timeOffset="-54584.66">19335 9952 1470 0,'0'0'0'0,"0"0"0"0,0 0 0 16,0 0 11-16,-1 0 0 0,1 0 0 0,0 0 0 0,0 0 9 16,0-1-1-16,0 1 0 0,0-4 0 0,0 4 3 15,4-2 1-15,-4 2-1 0,10-7 2 0,-10 7-13 16,18-10 1-16,-18 10-1 0,24-16 2 0,-24 16-2 0,22-14 1 0,-22 14 1 0,20-9-1 0,-20 9-3 15,16-3 0-15,-16 3 0 0,18 0 0 0,-18 0-2 0,24 5-1 16,-24-5 1-16,21 6 0 0,-21-6-3 16,18 10 2-16,-18-10-2 0,16 12 2 0,-16-12-3 15,12 10 2 1,-12-10-2-16,9 10 2 0,-9-10-1 0,7 15 2 0,-7-15-2 16,2 13 2-16,-2-13 1 0,-1 15-1 0,1-15 1 0,-6 12 1 0,6-12 0 15,-9 8 0-15,9-8 0 0,-9 8-1 16,9-8 5-16,-9 3 0 0,9-3 0 0,-16 3 1 0,16-3-1 0,-22 0 2 31,22 0-2-31,-24-1 1 0,24 1 1 0,-17-3-1 0,17 3 1 0,-17 0-1 0,17 0 1 0,-12 0-1 16,12 0 1-16,-7 0-1 0,7 0 3 0,-3 0 1 15,3 0-1 1,-3 4 1-16,3-4-1 0,2 7 0 0,-2-7-1 16,14 6 1-16,1 3-4 0,5 3 1 0,1 1-1 15,-2-4 1-15,1 0-3 0,-1 3 0 0,-2 1 0 0,0 0 0 16,-3 1-2-16,-2 1 0 0,0 0-1 0,-1-1 2 15,-3-2 0-15,-2-2 0 0,-2 0 0 16,-1 1 0-16,-3-2 3 0,-2 0-1 0,-3 1 0 0,-4-2 0 16,-6 3 2-16,-3-1-1 0,-5-1 0 0,-2-1 1 0,-4-2 3 0,-3 1 2 15,-2-5-1-15,1 0 1 0,-1-4-3 0,-1-2 1 0,3-5-2 16</inkml:trace>
  <inkml:trace contextRef="#ctx0" brushRef="#br1" timeOffset="-35716.88">13216 9017 1293 0,'-2'-3'0'0,"2"3"0"0,0 3 0 0,0-3 3 0,0 4 0 16,0-4-1-16,0 1 2 0,0-1 26 0,0 0 1 0,0 0 1 15,-1 0-1-15,1 0 13 0,0 0 0 0,0 0-1 16,0 0 2-16,0 0-23 0,0 0-1 0,0 0 0 15,-3 0 1-15,3 0-4 0,0 5 1 16,0-5-1-16,0 18 1 0,0 0-4 0,3 3 2 0,0 1-1 16,2 2 1-16,1 3-1 0,-2 3 0 0,0 1 0 15,2 0 1-15,-3 3 1 16,1 3 0-16,0 6 0 0,0-1 1 0,2 3 2 0,1 2 0 0,-4 1 1 16,1 0 0-16,-1 1-2 0,1 2 2 0,-1-1-2 15,1 2 1-15,0 0 2 0,-1 3 0 0,1-5 0 0,-1 2 0 16,-1 0 0-16,0-1 0 0,1-2 0 15,-3 3 0-15,-3-4-4 0,1 1 0 16,1 2 1-16,-2-2 0 0,-1 2-3 0,0 0 1 0,-2-2-2 0,-2-2 2 16,0 1-2-16,-2-4 0 0,-1-3-1 0,1 0 1 0,1-5-3 15,1-4 0-15,0 0 0 0,1-6 1 0,4-4-3 16,1-4 1-16,2-3 0 0,0 0 0 0,0-8 3 16,2 1-1-16,-1-3 1 15,1-1-1-15,-2-4 0 0,1 4 0 0,-1-4 1 0,0 3 0 16,0-3-2-16,0 2 2 0,0-2-1 15,6 3 1-15,1-2-3 0,1-1 2 0,3 0-2 0,3 0 1 0,4-1-1 16,5 0-1-16,-1-2 0 0,3 0 1 0,5 0-3 0,0-4 2 16,2 2-2-16,2 1 1 15,0 0-3-15,-1-2 1 0,2 0 0 0,6 3 0 0,3-1 1 0,2 0 0 16,5 1 0-16,2 1 0 0,3-1-2 16,2 0-1-16,4 1 1 0,-1-2 1 15,2 1-1-15,2-1 1 0,0 0-2 0,1 1 2 0,-5-1-2 0,4 0 1 0,-4 0-1 0,5 1 1 16,-1 2-1-1,0 0 0-15,3-1 0 0,6 1 1 0,2 2-2 16,2 3 1-16,2 0 0 0,1-1-1 0,1 1 0 16,-2 0 0-16,5-1 1 0,3 1-1 0,4 2-1 0,2-1 0 0,0-1 1 15,-1 0-1-15,1-1 0 16,0 1 0-16,2 0 1 0,3-1-1 0,2-1 0 0,-1 1-1 16,1 0 0-16,2 1 1 0,2 1-1 0,1 0 0 15,-2 0 1-15,-2 2-1 0,-2 0 0 0,-2 2 1 0,-1 2-1 16,1 1 2-16,-1-1-3 0,1 2 1 0,-4 0 1 15,-2 0-1-15,-3 0 0 0,0-1 2 16,-4-2-2-16,-1-2 2 0,-1 0-1 0,3-2 1 16,2-1-1-16,-2-1 2 0,4-1-2 0,1 0 2 0,-2-2-2 0,-1 0 2 15,2 0 0-15,-1 1-1 0,-4-1 1 0,0-1 1 0,-3 0-3 16,-1 0 2-16,-5 1-2 0,0 1 2 16,-2 0-3-16,-3 2 2 0,1 0-2 0,-3-3 1 0,3 1-1 0,-1-1-1 15,-3 0 0-15,-2 0 2 0,0-1-2 0,-2-1 0 0,-1 0 0 16,0-2 2-16,1 1-2 0,0-2 1 15,1 0 0-15,-2 0 0 0,-2 1-1 0,-1 1 1 0,-1-2 1 16,-3-1-1-16,-2 0 1 0,-1-2-1 0,-1 1 0 16,-3-1 1-1,-2-1-3-15,0 0 1 0,-3 1-1 16,-2-1 1-16,0 1 0 0,-1 2-1 0,-4 0 0 0,0-1 0 16,-2-1-1-16,-2 1 1 0,-1-1-1 0,-1 2 1 0,-2 0-1 15,-1 0 0-15,0 1 0 0,-3 1 0 16,2 2 0-16,0 1 0 0,-1 1 0 0,1 0 0 0,-2 1-1 0,0 0 1 15,-1 1 0-15,-2-1 0 0,-1 1-1 0,-1 0 1 16,-2-1 0-16,0-1 0 0,0 2-1 0,0 0 1 0,0-1 0 0,-2 1 0 16,-2-1 0-16,-2 0 0 0,-2-1 0 0,0 0 0 15,0 1 0 1,-2-1 0-16,-1 0 0 0,-1 1 0 0,-6-2 0 0,7 1 0 0,-7-1 0 0,5 0 0 0,-5 0 0 31,6 0 1-31,-6 0-1 0,7 0 1 0,-2 0-1 0,1 0 1 0,1 0 0 0,3-1 0 0,1-2-1 16,2-1 2-16,-1-1-1 0,1-2 0 0,-1 1-1 15,-1-3 1 1,-1 0 0-16,-1 0 0 0,-2 2-1 0,-2 2 0 16,-5 5 0-16,7-5 1 0,-7 5-1 0,3-5 0 15,-3 5 0-15,3-6 0 0,-3 6 0 0,5-2 0 0,-5 2 0 0,6-5 0 16,-6 5 0-16,10-8 0 0,-3 4 0 0,3-1 0 0,1-2-1 16,1 1 1-16,1 1 0 15,-2 1 0-15,-1 0-1 0,0 0 1 0,-1 0 0 16,1 1 0-16,0-2-1 0,0 1 0 0,0 2 0 15,-2 0 1-15,-1 1 0 0,0-1 0 0,-2-1 0 16,0 0 0-16,-5 3 0 0,7-2 0 0,-7 2 0 0,8-7 0 0,-2 3 0 0,-1-1 1 16,1-1-1-16,-1-2 1 0,1-1 0 15,1-3 0-15,1-2 0 0,1-2 0 16,-1 1 1-16,0-6-1 0,1 1 0 0,-2-2 1 16,0 0-1-16,0-2 0 0,0-1 0 0,0 0 2 0,1-1-2 0,1 0 0 0,-1-3 0 15,2-3 1-15,0 0-2 0,-1-4 1 0,2-1 0 16,1 1 1-16,-1-2-2 0,0-2 0 0,0 0 0 0,0 0 1 15,2-1-1-15,0 0 0 16,-2 1 0-16,0-3 0 0,0-1 0 0,0-1 0 16,-1 0 0-16,-2 0 0 0,-1-5-1 15,-1 1 1-15,0 1 0 0,-1 1 0 0,1 1 0 0,-1 0 0 16,2-1 0-16,2-1 0 0,-1 0-2 16,-1-1 2-16,1 2 0 0,1 2 0 0,-1 2-1 0,1 3 0 15,-2 0 0-15,0 1 1 0,-2 4-1 16,-1 2 0-16,-2 6 0 0,-1 2 0 0,-1 6-2 0,-1 1 2 0,-1 2-1 15,1 2 1-15,0 3-1 0,-1 2 1 0,1 0-2 16,-2 1 2-16,0 3-1 0,0 0 0 16,2 0-1-16,0 0 2 0,-2-4-1 0,-1 2 1 0,-2-2-1 15,0 0 1-15,1-2-2 0,-2 1 2 0,-1 0-1 0,-1 1 1 16,-3 0-1-16,-2-2 0 0,1 2 1 0,0 1 0 0,-2-2 0 16,0 1 0-16,-2 0 0 0,-3 2 0 15,-1 2-2-15,-2 0 2 0,-1 0 0 16,0 1 0-16,0 1-1 0,1 1 1 0,-1-1 0 0,-1 0-1 0,-3 2 1 0,-3-2 0 15,2 3 0 1,-2-1 0-16,-1 0 0 0,-3-2 0 0,-2 2 0 0,0 1 0 0,-4 0-2 16,-3-3 2-16,-1 2 0 15,0 0 0-15,-1 0-1 0,-2-6 1 0,1 4-1 16,2 3 1-16,5 0-1 0,1 3 1 0,-3 0-1 16,-3-2 1-16,-4 2-1 0,-1-3 1 0,-2 2 0 0,0 2 0 15,1-3 0-15,0 3 0 0,-2 0 0 0,-4 0 1 16,-3 0-1-16,-3 0-1 0,-3 0 1 0,-6-2 1 0,-11 1-1 15,-2 1 1-15,-3-4 0 0,-2 1 0 0,1 0-1 0,-3 1 1 16,5 0 0-16,3 2 0 16,3 1 0-16,3 2 0 0,4-1 0 0,0 1 0 15,3-1 0-15,-1 1 0 0,1 1 0 0,-2-2 0 0,1 3 0 0,-1 2 0 0,-1 0 0 16,-2 1 1-16,-2-2-1 0,-1 2 1 0,-1-2-1 0,-3 2 1 16,-2 0-1-16,-4-3 2 0,-3 1-2 15,1 2 1-15,-3-3-1 0,-2 1 0 0,3 2 0 0,5-3 0 0,0-1 0 16,4 1 0-16,2 1 0 0,2 1 0 0,4-3 0 15,-1 2 0 1,4-1 0-16,0-1 0 0,1 1 0 0,0 0 0 16,0 0 0-16,0 0 0 0,3 0 0 0,0 2 0 0,1-1 0 0,-2-1 0 0,0 0 0 15,0 0 0-15,-1 2 0 0,-1-2 0 16,1-2 0-16,-3 3 0 0,1-3 0 16,2 0 0-16,1-2 0 0,0-1 0 15,3-4 0-15,2 0 0 0,5 0 0 0,1-4 0 0,2 1 0 16,-1 1 0-16,2-2 0 0,5 0 0 0,-2 1 0 0,0 2 0 15,-1 1 0-15,0 0 0 0,-1-1 0 16,1 0 0-16,1-1 0 0,-2 2 0 0,1-2 0 0,-2 0 0 16,-1 2 0-16,-1 0 0 0,-2-1 0 0,0 0 0 15,-3-2 0-15,-2 1 0 0,-1-2 0 0,2-4 0 16,1 0 0-16,-2 0 0 0,4-1 0 0,2 1 0 0,3-1 0 0,3-1 0 16,-1 2 0-16,1 2 0 0,0-1 0 15,-2-1 0-15,1 2 0 0,-1 1 0 0,-1 1 0 0,0 3 0 16,0-2 0-16,-1 2 0 0,1-1 0 0,-3 2 0 0,-2 2 0 0,-2-1 0 15,-1 2 0 1,-3-3 0-16,1 2 0 0,-1 1 0 0,1-1 0 0,-1 1 0 16,6-2 0-16,3 1 0 0,7-4 0 0,0 0 0 15,8-2 0-15,4 0 0 0,8-1-1 16,6-1 1-16,6 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2:36.94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 96 0 0,'2'2'0'0'0,"1"3"0"0"0,-3-1 9 0 0,0-3 87 0 0,0-5 2311 0 0,0 4-2167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17.95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0 96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43.98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506 60 96 0 0,'1'0'0'0'0,"1"0"0"0"0,0 0 0 0 0,0 0 0 0 0,0-4 0 0 0,-2 0 1 0 0,0 1 6 0 0,0 2 78 0 0,0-23 4502 0 0,-1 23-4372 0 0,1-1-1 0 0,-1 1 1 0 0,1 0 0 0 0,-1 0 0 0 0,1 0 0 0 0,-1-1-1 0 0,0 1 1 0 0,0 0 0 0 0,0 0 0 0 0,1 0 0 0 0,-1 0-1 0 0,0 0 1 0 0,0 0 0 0 0,0 1 0 0 0,-1-1 0 0 0,1 0-1 0 0,0 0 1 0 0,0 1 0 0 0,0-1 0 0 0,0 1 0 0 0,-1-1-1 0 0,1 1 1 0 0,0-1 0 0 0,-1 1 0 0 0,1 0 0 0 0,0-1-1 0 0,-1 1 1 0 0,1 0 0 0 0,-3 0 0 0 0,-39-1 1630 0 0,38 2-1724 0 0,-1 1 0 0 0,1-1 0 0 0,-1 1 1 0 0,-8 4-1 0 0,7-4-64 0 0,-6 1 181 0 0,0 1 1 0 0,1 0-1 0 0,-1 1 1 0 0,1 1-1 0 0,0 0 1 0 0,0 0-1 0 0,0 1 1 0 0,-16 13-1 0 0,9-8-49 0 0,17-11-170 0 0,0 0 1 0 0,0 0-1 0 0,0 0 0 0 0,0 0 0 0 0,0 0 1 0 0,0 0-1 0 0,0 0 0 0 0,1 1 0 0 0,-3 2 1 0 0,-76 83 715 0 0,78-84-717 0 0,-1-1-1 0 0,1 0 1 0 0,0 1-1 0 0,0-1 1 0 0,0 1-1 0 0,1 0 1 0 0,-3 5-1 0 0,-9 17 101 0 0,7-18-93 0 0,4-4-9 0 0,0 0 0 0 0,0 0 0 0 0,0 0 0 0 0,0 0 0 0 0,1 0 0 0 0,-1 0 0 0 0,-1 7 0 0 0,0-2 11 0 0,-10 23 89 0 0,5-12-15 0 0,0-1 1 0 0,1 1 0 0 0,-6 30-1 0 0,13-43-78 0 0,0-3-12 0 0,-1-1-1 0 0,1 1 1 0 0,0-1-1 0 0,-1 1 0 0 0,1-1 1 0 0,-1 1-1 0 0,0-1 0 0 0,0 0 1 0 0,-2 4-1 0 0,-17 50 158 0 0,15-37-65 0 0,2 1 0 0 0,-2 29 0 0 0,4-40-81 0 0,1-7-16 0 0,-1 0 0 0 0,1-1 0 0 0,0 1 0 0 0,0-1 0 0 0,0 1 0 0 0,0 0 1 0 0,0-1-1 0 0,0 1 0 0 0,0-1 0 0 0,1 1 0 0 0,-1 0 0 0 0,1-1 0 0 0,-1 1 0 0 0,2 1 0 0 0,3 11 68 0 0,11 32 93 0 0,-12-33-117 0 0,4 5-16 0 0,1-6 19 0 0,-9-11-52 0 0,5 7 31 0 0,0-1 0 0 0,0 1 0 0 0,1-1 0 0 0,0 0 0 0 0,0-1 0 0 0,1 1-1 0 0,0-1 1 0 0,9 6 0 0 0,-5-6 26 0 0,0 0 0 0 0,0-1 0 0 0,1-1 0 0 0,-1 1 0 0 0,1-2 0 0 0,0 0 0 0 0,21 3 0 0 0,-1-2 159 0 0,45-1-1 0 0,-63-3-129 0 0,1 0-1 0 0,-1-1 1 0 0,0 0-1 0 0,0-1 1 0 0,24-8-1 0 0,24-13 114 0 0,-22 3-164 0 0,-6 0-11 0 0,1 2-13 0 0,-28 14-4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45.16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1 172 8336 0 0,'2'2'62'0'0,"1"1"-104"0"0,-3-2 1 0 0,0 2 112 0 0,-2 8 790 0 0,2 3 546 0 0,0-12-1381 0 0,0-1 0 0 0,0 1-1 0 0,1-1 1 0 0,-1 1 0 0 0,1-1 0 0 0,-1 1-1 0 0,1-1 1 0 0,-1 0 0 0 0,1 1-1 0 0,0-1 1 0 0,0 0 0 0 0,0 1-1 0 0,-1-1 1 0 0,1 0 0 0 0,1 0 0 0 0,-1 0-1 0 0,0 0 1 0 0,0 0 0 0 0,0 0-1 0 0,0 0 1 0 0,3 1 0 0 0,7 7 275 0 0,-11-8-282 0 0,1-1 1 0 0,0 1-1 0 0,0-1 0 0 0,0 1 1 0 0,-1-1-1 0 0,1 1 0 0 0,0-1 0 0 0,0 0 1 0 0,0 1-1 0 0,0-1 0 0 0,0 0 1 0 0,-1 0-1 0 0,1 0 0 0 0,0 1 1 0 0,0-1-1 0 0,0 0 0 0 0,0 0 1 0 0,0-1-1 0 0,0 1 0 0 0,0 0 1 0 0,0 0-1 0 0,0 0 0 0 0,-1 0 1 0 0,3-1-1 0 0,5-1 122 0 0,11-1 85 0 0,-1-1 1 0 0,24-9-1 0 0,-25 8-94 0 0,-12 3-77 0 0,0 0 1 0 0,0-1-1 0 0,-1 0 1 0 0,1 0-1 0 0,-1 0 1 0 0,1 0 0 0 0,4-5-1 0 0,7-5 106 0 0,-9 8-87 0 0,-2 2 18 0 0,1-1 0 0 0,-1 0 1 0 0,0 0-1 0 0,0 0 1 0 0,0-1-1 0 0,-1 0 0 0 0,0 1 1 0 0,6-9-1 0 0,-8 8 56 0 0,0 0 0 0 0,-1 0 0 0 0,0-1 0 0 0,0 1 0 0 0,0 0 0 0 0,-1 0 0 0 0,1-1 0 0 0,-1 1-1 0 0,-1 0 1 0 0,1-1 0 0 0,-1 1 0 0 0,0 0 0 0 0,0 0 0 0 0,0 0 0 0 0,-3-7 0 0 0,1 8-80 0 0,0 1-1 0 0,-1-1 1 0 0,1 1 0 0 0,-1 0-1 0 0,0 0 1 0 0,0 0 0 0 0,0 1 0 0 0,0-1-1 0 0,0 1 1 0 0,-1 0 0 0 0,-6-2 0 0 0,9 3-51 0 0,-1 0 3 0 0,-1 1 0 0 0,1-1 0 0 0,-1 1 0 0 0,0 0-1 0 0,1 0 1 0 0,-1 0 0 0 0,1 1 0 0 0,-1-1-1 0 0,1 1 1 0 0,-1 0 0 0 0,1 0 0 0 0,0 0 0 0 0,-1 0-1 0 0,1 1 1 0 0,-4 2 0 0 0,0-1-7 0 0,0 0 23 0 0,0 0 1 0 0,0 1 0 0 0,1 0-1 0 0,-1 0 1 0 0,1 0 0 0 0,0 1-1 0 0,0 0 1 0 0,1 0 0 0 0,-1 1-1 0 0,1 0 1 0 0,0-1 0 0 0,-7 14-1 0 0,-3 1 117 0 0,13-14-93 0 0,0 1 1 0 0,0 0-1 0 0,1-1 1 0 0,-1 1-1 0 0,2 0 0 0 0,-1-1 1 0 0,1 1-1 0 0,1 11 1 0 0,-1-11-53 0 0,-1 2 22 0 0,0 0-1 0 0,1 0 0 0 0,0 0 1 0 0,0 0-1 0 0,1 0 1 0 0,0-1-1 0 0,1 1 1 0 0,0 0-1 0 0,0-1 0 0 0,1 1 1 0 0,0-1-1 0 0,8 16 1 0 0,-10-24-29 0 0,-1 1 0 0 0,0-1 0 0 0,1 1 0 0 0,-1-1 0 0 0,0 1 0 0 0,1-1 0 0 0,-1 1 0 0 0,0 0 0 0 0,0-1 0 0 0,0 1 0 0 0,0-1 0 0 0,1 1 0 0 0,-1 0 0 0 0,0-1 0 0 0,0 1 0 0 0,0-1 0 0 0,0 1 0 0 0,0 0 0 0 0,-1-1 0 0 0,1 1 0 0 0,0-1 0 0 0,0 1 0 0 0,0 0 1 0 0,0-1-1 0 0,-1 1 0 0 0,-1 13 25 0 0,2-11-17 0 0,0 0 0 0 0,0 0 0 0 0,1 0-1 0 0,-1-1 1 0 0,1 1 0 0 0,0 0 0 0 0,-1 0 0 0 0,1-1 0 0 0,0 1-1 0 0,1-1 1 0 0,-1 1 0 0 0,0-1 0 0 0,1 1 0 0 0,-1-1 0 0 0,1 0-1 0 0,0 0 1 0 0,0 0 0 0 0,0 0 0 0 0,0 0 0 0 0,0 0 0 0 0,0 0 0 0 0,1-1-1 0 0,-1 1 1 0 0,0-1 0 0 0,1 1 0 0 0,-1-1 0 0 0,1 0 0 0 0,0 0-1 0 0,-1 0 1 0 0,1 0 0 0 0,0-1 0 0 0,0 1 0 0 0,-1-1 0 0 0,6 0-1 0 0,-1 1 3 0 0,25-1 49 0 0,-31 0-59 0 0,27-3 80 0 0,-1-1-1 0 0,46-13 1 0 0,-50 9-24 0 0,-1-1 0 0 0,35-19 0 0 0,-55 27-56 0 0,21-10 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46.84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18 10952 0 0,'2'-2'7'0'0,"1"0"28"0"0,0 1 23 0 0,3-1 53 0 0,3-1 92 0 0,-3-1-121 0 0,-6 3-120 0 0,0 1 0 0 0,0 0 0 0 0,0 0 0 0 0,0 0 0 0 0,0 0 0 0 0,1 0 0 0 0,-1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1 0 0 0,0-1 0 0 0,0 0 0 0 0,1 0 0 0 0,-1 0 0 0 0,0 0 0 0 0,0 0 0 0 0,0 0 0 0 0,0 0 0 0 0,0 0 0 0 0,0 0 0 0 0,0 1 0 0 0,0-1 0 0 0,0 0 0 0 0,0 0 0 0 0,0 0 0 0 0,0 0 0 0 0,0 0 0 0 0,0 0 0 0 0,0 0 0 0 0,0 0 0 0 0,0 1 0 0 0,0-1 0 0 0,0 0 0 0 0,0 0 0 0 0,0 0 0 0 0,0 0 0 0 0,0 0 0 0 0,1 14 77 0 0,-3 7 820 0 0,0 81 2329 0 0,4-83-2783 0 0,3 1-5 0 0,-5 93 1306 0 0,-2-38-895 0 0,3 19 1557 0 0,2-99-2354 0 0,0 0-1 0 0,-1-1 0 0 0,0 1 1 0 0,0-1-1 0 0,0 0 1 0 0,-1 0-1 0 0,1 0 1 0 0,-2 0-1 0 0,1-6 0 0 0,12-62 21 0 0,-8 57-31 0 0,-1 0 2 0 0,-3 12-8 0 0,0-1 1 0 0,0 1-1 0 0,0 0 1 0 0,-1 0-1 0 0,0 0 0 0 0,0-1 1 0 0,0-5-1 0 0,-1 0-24 0 0,22-2-92 0 0,13 1 71 0 0,-24 7 48 0 0,-2-1 0 0 0,3-5 0 0 0,4-5 0 0 0,1 3 2 0 0,-12 11 4 0 0,-1 0-1 0 0,1-1 1 0 0,-1 0 0 0 0,1 1 0 0 0,-1-1 0 0 0,0-1 0 0 0,0 1 0 0 0,0 0-1 0 0,-1-1 1 0 0,1 1 0 0 0,-1-1 0 0 0,0 0 0 0 0,3-6 0 0 0,5-10 64 0 0,-4 14 27 0 0,1 0 1 0 0,-1 0 0 0 0,10-6-1 0 0,-14 11-82 0 0,-1 0-1 0 0,1 0 1 0 0,-1 1-1 0 0,1-1 0 0 0,-1 0 1 0 0,1 1-1 0 0,-1-1 1 0 0,1 1-1 0 0,-1-1 0 0 0,1 1 1 0 0,0 0-1 0 0,-1 0 1 0 0,1-1-1 0 0,0 1 0 0 0,-1 0 1 0 0,1 1-1 0 0,0-1 1 0 0,-1 0-1 0 0,1 0 1 0 0,-1 1-1 0 0,1-1 0 0 0,0 1 1 0 0,-1-1-1 0 0,1 1 1 0 0,-1 0-1 0 0,1 0 0 0 0,-1 0 1 0 0,0-1-1 0 0,1 1 1 0 0,-1 0-1 0 0,0 1 0 0 0,0-1 1 0 0,1 0-1 0 0,-1 0 1 0 0,0 0-1 0 0,0 1 0 0 0,0-1 1 0 0,-1 1-1 0 0,1-1 1 0 0,1 2-1 0 0,5 13 40 0 0,0 0 0 0 0,8 29-1 0 0,-9-26 39 0 0,-2 0 0 0 0,0 0 0 0 0,0 0-1 0 0,0 34 1 0 0,-4-41-26 0 0,1-1 1 0 0,0 0-1 0 0,1 0 1 0 0,3 13-1 0 0,-4 5 208 0 0,-2-18-155 0 0,5-11-46 0 0,-3 0-63 0 0,0 0 0 0 0,0 0-1 0 0,0 0 1 0 0,0 0-1 0 0,0 0 1 0 0,0 0 0 0 0,0 0-1 0 0,0 0 1 0 0,0 0 0 0 0,0 0-1 0 0,0 0 1 0 0,0-1-1 0 0,0 1 1 0 0,2-1 0 0 0,-2-3-1 0 0,-1 0 0 0 0,1 1 0 0 0,0-1 0 0 0,1 1 1 0 0,-1-1-1 0 0,1 1 0 0 0,2-5 0 0 0,11-26 12 0 0,-12 28-18 0 0,12-40 34 0 0,-10 25-30 0 0,4-2-4 0 0,4-9 2 0 0,0 0-4 0 0,-3 9-1 0 0,-1 4-28 0 0,2 1-1 0 0,12-19 1 0 0,0 0-31 0 0,-22 35 46 0 0,0 0 1 0 0,1 0-1 0 0,-1 1 0 0 0,0-1 0 0 0,1 0 0 0 0,-1 1 0 0 0,1-1 0 0 0,-1 1 0 0 0,1-1 0 0 0,0 1 1 0 0,0 0-1 0 0,0 0 0 0 0,0 0 0 0 0,0 0 0 0 0,0 0 0 0 0,0 0 0 0 0,3-1 0 0 0,0 3 13 0 0,0 2 0 0 0,-3 1 3 0 0,1-1 0 0 0,-1 1 0 0 0,1 0 0 0 0,-1 0 0 0 0,0 0 0 0 0,-1 0 0 0 0,1 0-1 0 0,-1 0 1 0 0,0 0 0 0 0,0 0 0 0 0,1 7 0 0 0,5 16 20 0 0,9 27 14 0 0,-13-43-20 0 0,-1 1 0 0 0,2 21 0 0 0,-3-23-9 0 0,5 40 91 0 0,5 18 158 0 0,-7-37 93 0 0,-4-30-306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47.55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23 1 792 0 0,'-3'-1'347'0'0,"2"2"141"0"0,0 0 522 0 0,-1 10 2371 0 0,2-3-2048 0 0,-1-2-979 0 0,1-3-316 0 0,-6 34 671 0 0,1 0-1 0 0,1 38 1 0 0,12-2 767 0 0,-8-31-868 0 0,2-1 0 0 0,8 41 0 0 0,-8-69-322 0 0,-1 0 0 0 0,-1 19 0 0 0,-1-22-126 0 0,1-1 1 0 0,1 1-1 0 0,-1-1 0 0 0,2 1 1 0 0,2 14-1 0 0,0-12 76 0 0,-2 0 1 0 0,3 23 0 0 0,-4-24-73 0 0,0 1 1 0 0,1 0 0 0 0,4 12 0 0 0,-2-15 99 0 0,-1 1 0 0 0,-1 0-1 0 0,1 0 1 0 0,-1 0 0 0 0,0 19 0 0 0,-2-14 357 0 0,-1-11-355 0 0,-1-9 19 0 0,-20-117-95 0 0,18 98-190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48.20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19 184 12760 0 0,'0'1'43'0'0,"1"1"72"0"0,-1 2 142 0 0,4 9 657 0 0,-3-12-835 0 0,1-1-25 0 0,1 0 0 0 0,0 0 0 0 0,-1-1 0 0 0,1 1 0 0 0,-1-1 1 0 0,1 1-1 0 0,0-1 0 0 0,-1 0 0 0 0,0 0 0 0 0,1 0 0 0 0,-1 0 1 0 0,1-1-1 0 0,-1 1 0 0 0,0-1 0 0 0,4-2 0 0 0,25-29 60 0 0,-26 26-96 0 0,0 1 0 0 0,1-1 0 0 0,0 1-1 0 0,0 1 1 0 0,1-1 0 0 0,7-4 0 0 0,25-14 110 0 0,-9 6 372 0 0,51-25 0 0 0,-78 42-470 0 0,24-14 369 0 0,-24 14-341 0 0,0-1-1 0 0,0 1 1 0 0,0 0-1 0 0,0 0 1 0 0,0 1 0 0 0,0-1-1 0 0,0 1 1 0 0,0-1-1 0 0,0 1 1 0 0,6 0-1 0 0,-6 6-9 0 0,0 1 0 0 0,0 0 0 0 0,-1-1 0 0 0,0 1-1 0 0,0 0 1 0 0,0 0 0 0 0,-1 0 0 0 0,0 0 0 0 0,-1 0-1 0 0,1 0 1 0 0,-2 0 0 0 0,0 10 0 0 0,-2 8 33 0 0,-1-1 0 0 0,-10 29-1 0 0,13-46-38 0 0,-1 0-1 0 0,2 0 0 0 0,-1 0 0 0 0,1 9 0 0 0,-3 26 228 0 0,1-30-91 0 0,0 1 0 0 0,1-1 0 0 0,1 17 0 0 0,0-18 155 0 0,0-10-94 0 0,-70-5 509 0 0,48 2-721 0 0,-1 1 0 0 0,1 1 0 0 0,-31 4 0 0 0,5 1 81 0 0,-64 1 0 0 0,110-6-131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49.04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 4 6728 0 0,'0'-3'3157'0'0,"0"26"-3216"0"0,2-17 140 0 0,-1 1 0 0 0,0 0-1 0 0,-1 0 1 0 0,1-1 0 0 0,-1 1 0 0 0,-2 12-1 0 0,1 1 130 0 0,0 95 1222 0 0,0 6 583 0 0,-3-93-952 0 0,3-21 1884 0 0,13-15-2581 0 0,-10 7-339 0 0,0 0 1 0 0,0 0-1 0 0,0 0 0 0 0,0 0 0 0 0,-1 0 1 0 0,1 0-1 0 0,0-1 0 0 0,-1 1 1 0 0,3-4-1 0 0,13-20 163 0 0,-14 20-160 0 0,0 1 1 0 0,0-1-1 0 0,1 0 0 0 0,-1 1 1 0 0,1 0-1 0 0,0 0 1 0 0,0 0-1 0 0,1 0 1 0 0,4-3-1 0 0,8-6 36 0 0,-11 7-53 0 0,1 2 0 0 0,-1-1 0 0 0,1 1 0 0 0,0 0 0 0 0,1 0 0 0 0,-1 1 0 0 0,1 0 0 0 0,11-4 0 0 0,-1 2-2 0 0,-4-1 1 0 0,14-6-34 0 0,-26 11 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18T08:10:10.90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7805 7920 1130 0,'0'0'0'0,"0"0"0"0,0 0 0 0,0 0 20 0,0 0 0 16,0 0 0-16,0 0 0 0,0 0 22 0,0 0-1 0,0 0 1 16,0 0-1-16,0 0-2 0,0 0-1 0,0 0 0 0,0 0 0 15,0 0-8-15,0 0 1 0,0 0-1 16,1-5 1-16,-1 5-14 0,10-16 0 0,-3-2 0 16,-3-4 1-16,3-7-5 0,3-3 2 0,1-1-2 0,-4 1 2 15,3 0-2-15,1 2 1 0,-1 1-1 16,0-1 1-16,-2 2-5 0,3-1 0 0,2 2 0 0,1 2 1 0,-5 1-3 15,3-1-1-15,-1 3 1 0,0 0 0 16,-1 4-3-16,-2 2 2 0,1 2-2 16,-2 3 2-16,0 0-2 0,-2 2 2 0,-1 2 0 0,1 3-1 0,-5 4 1 0,4-2 0 0,-4 2-1 31,2 0 2-31,-2 0-3 0,3 0 2 0,-3 0-2 16,4 5 2-16,-4 1 2 0,2 2 1 0,1 4 0 0,-1 3 0 15,1 4 2-15,1 3 0 0,2 1 1 0,0 2 0 0,-2 1 1 16,1 0 2-16,2 1-2 15,-5 0 2-15,1 0 1 0,-3 1-1 0,2 0 1 16,1-3 1-16,1-1-2 0,-2-1 0 0,1 1 1 0,-1-2 0 16,1 0-1-16,-1 0 2 0,0-1-1 0,0-3 1 15,1-6-3-15,-3-2 2 0,0-1 0 0,0-3-1 0,0-6-2 0,0 5 0 16,0-5 1-16,0 2-1 0,0-2-2 16,0 3 2-16,0-3-1 0,0 0 0 15,0 0-6-15,0-4 1 0,0 4 0 0,0-8-1 0,0-2-4 16,0-3 2-16,0-4-1 0</inkml:trace>
  <inkml:trace contextRef="#ctx0" brushRef="#br0" timeOffset="215.52">7809 7645 1884 0,'0'-3'0'15,"0"3"0"1,1 0 0-16,-1 0 23 0,6 7 1 0,-6-7-1 16,11 0 1-16,-11 0 20 0,17-3-1 0,0 2 1 15,1 1 1-15,3 0-10 0,4 0 1 0,3 0-1 0,1 0 1 16,3-2-25-16,-2 1 0 0,2-1 0 0</inkml:trace>
  <inkml:trace contextRef="#ctx0" brushRef="#br0" timeOffset="946.75">13129 7346 426 0,'1'-1'0'0,"-1"1"0"15</inkml:trace>
  <inkml:trace contextRef="#ctx0" brushRef="#br0" timeOffset="1081.4">13013 7322 401 0,'-1'0'0'0,"1"0"0"0,1 2 0 16,-1-2-4-16,6 3 0 0,-6-3 1 0</inkml:trace>
  <inkml:trace contextRef="#ctx0" brushRef="#br0" timeOffset="1547.6">12959 7190 1293 0,'0'0'0'16,"0"0"0"-16,0 0 0 16,0 0 19-16,-3 0 2 0,3 0-1 15,0 2 0-15,0-2 49 0,0 5 0 0,0-5 0 0,5 5 0 16,-5-5-20-16,3 5 2 15,-3-5-2-15,3 8 2 0,-3-8-37 0,3 16 2 16,-3-16 0-16,0 20 0 0,-2-5-2 16,1 2 2-16,0 0-2 0,-1 1 2 0,2 0-2 0,2 0-1 0,-1 1 1 0,-2 1-1 0,-1-2 3 0,-1 0-1 15,1 0 1-15,-1 1 0 0,0-1 1 0,0 3 0 0,2-2-1 16,1-2 1-16,1-2-1 0,1 0 0 0,-1-1-1 16,-1 0 2-16,-1-3-3 0,-2 0-1 0,1-2 1 15,2-2 0-15,0-7-1 0,3 5-1 0,-3-5 0 16,2 1 1-1,-2-1-4-15,0 0 1 0,0 0 0 0,1-3 0 16,-1 3-3-16,8-7-1 0,-5-2 1 0,1-5 1 16,1-6-7-16,-1-4 0 0,-2-1 0 0</inkml:trace>
  <inkml:trace contextRef="#ctx0" brushRef="#br0" timeOffset="2099.41">12915 7197 1569 0,'2'0'0'16,"-2"0"0"-16,2 0 0 0,-2 0 16 0,0-3 1 0,0 3-1 0,0-2 1 0,0 2 14 15,0-4 0-15,0 4 1 0,0-1 0 0,0 1-7 16,3-2 0-16,-3 2-1 0,4-2 2 0,-4 2-16 16,5-2 2-16,-5 2-1 0,9-5 0 0,-9 5-2 15,17-4 0-15,-17 4 0 0,22-2 0 0,-22 2 0 16,24-3 1-16,-24 3-1 0,18 0 1 0,-18 0-1 0,17 1 0 15,-17-1 0-15,14 8 1 0,-14-8-2 16,14 5 0-16,-14-5 0 0,13 9 1 16,-13-9 0-16,11 13 1 0,-11-13-1 0,8 10 1 15,-8-10 0-15,6 10 1 0,-6-10-1 0,3 8 1 0,-3-8 1 16,2 10-1-16,-2-10 0 16,3 9 1-16,-3-9-4 0,3 9 1 0,-3-9 0 0,0 12 0 15,0-12-2-15,-3 13 1 0,3-13 0 0,-4 13 0 16,4-13-3-16,-7 10 2 0,7-10 0 0,-18 11-1 15,18-11-1-15,-24 14 0 0,24-14 0 0,-17 10 1 0,17-10-3 0,-8 3 1 16,8-3 0-16,-6 0 0 16,6 0 3-16,-4 0 1 0,4 0-1 0,-4 0 0 0,4 0 2 0,-6 0 0 15,6 0 0-15,-5 0 1 0,5 0 1 0,-3 0 0 0,3 0 0 16,-6 0 0-16,6 0 0 0,-5 1 2 0,5-1-1 16,-4 5 0-16,4-5 0 0,0 3-1 0,0-3 0 0,-2 4 0 15,2-4-2-15,0 3 1 0,0-3-1 0,11 1 2 0,-11-1-4 16,31 2 1-16,-11 1 0 0,4-3 1 15,3 1-2-15,6 1 0 16,-4 0-1-16,-4 2 2 0,-4 3-2 0,-3-1 0 16,-2 1 0-16,-2 0 1 0,-3 2 0 0,-1 2 0 15,-3-2 1-15,-5 3 0 0,-4 2 2 0,-4 1 0 16,-4 1 0-16,-4 2 2 0,-5 3-2 0,-5-2 0 0,-4 2 0 0,-3-1 1 16,-2-2 0-16,-1 0 1 0,-2-2-1 15</inkml:trace>
  <inkml:trace contextRef="#ctx0" brushRef="#br0" timeOffset="7569.49">1990 8757 752 0,'1'3'0'0,"-1"-3"0"0,0 0 0 0,0 0 31 0,-1 0-1 15,1 0 0-15,0 0 2 0,0 0 35 0,0 0 0 16,0 0 1-16,0 0 0 0,0 0-16 0,0 0 1 0,0 0-1 0,1 1 1 15,-1-1-18-15,5 9 0 16,-5-9-1-16,5 18 1 0,-1-5-9 0,-1 3 1 0,-1-1-1 16,2 2 1-16,-3 0-7 0,2 1 0 0,-2 3 0 15,-1 1 2-15,3 4-7 0,-1 1 1 0,-2 2 0 16,1-1 0-16,2 1 3 0,-3 2 0 0,0 0 0 0,4-2 0 16,0 1 4-16,2-3 1 0,-2 1 0 0,-3-3 0 15,-1 0 3-15,0-2 0 0,3 1 0 0,-2-6 1 16,-1 0 1-16,0-1 2 0,0-2-2 0,2 0 1 15,1-2-2-15,-3-2 1 0,1-2 0 0,2-1 1 0,-3-8-2 0,1 7 0 0,-1-7 0 16,3 2 0-16,-3-2-5 0,0 0 1 0,0 0 0 16,-3-4 0-1,3 4-10-15,0-6-1 0,-1-5 1 16</inkml:trace>
  <inkml:trace contextRef="#ctx0" brushRef="#br0" timeOffset="8007.88">1880 8828 1180 0,'0'-3'0'0,"0"3"0"15,0-8 0-15,0 8 35 0,-5-7 1 0,5 7-1 16,7-10 0-16,-7 10 19 0,16-22 1 0,-16 22 0 0,23-22 0 15,-9 13-23-15,0-2 0 16,0 0 0-16,-1-1 0 0,-3 0-18 0,0 1 0 0,4 0 1 16,0 2-1-16,5-4 6 0,3 1-1 0,-2 2 0 0,1 1 1 0,-4 2-2 15,1 2 0-15,0-1 0 16,-1 1 1-16,-2 3-1 0,-1 4 1 0,2 3-1 16,0-1 1-16,-2 3-3 0,0 4-1 15,0-1 1-15,0 5 0 0,-4 0-4 0,0 1 2 0,-2 2-1 16,1-3 0-16,-4 1-1 0,-1 2-1 0,-2 0 0 0,-2 2 1 15,0-2-1-15,-4-1 0 0,-1 1-1 0,0 0 1 16,-1 0-2-16,1-2 0 0,-7-3 0 0,1 0 0 16,1-1-2-16,-2-1 1 0,-2-3-1 0,0 0 1 15,0-2 5-15,0 1-1 0,-1-3 0 0,-4-2 1 16,3-2 2-16,-4-2 1 0,1 0 0 0,0 2 1 0,0 0-2 0,1 0 1 0,-1 0 0 16,5 2 0-16,1 2-11 15,-1 1 1-15,0 0-1 0,4-5 2 0,1 1-6 0,4-1 1 0,5 0 0 16</inkml:trace>
  <inkml:trace contextRef="#ctx0" brushRef="#br0" timeOffset="8603.15">2247 9559 815 0,'-1'-1'0'0,"1"1"0"0,2-4 0 16,-2 4 50-16,5-5-1 0,-5 5 0 0,2-9 1 15,-2 9 24-15,0-7 1 0,0 7-1 0,0-13 1 0,0 13-57 0,-2-21 0 16,0 8 0-16,2-1 1 16,2-1-12-16,0-2 0 0,-2 0-1 0,0 0 2 0,0 1-5 0,0 1 0 0,2-1 0 31,2-1 1-31,0-2-2 0,5-2 1 0,-2 2 0 15,1-1 0-15,0 2 0 0,-1 1 1 0,2 0-1 0,-1 2 1 16,-2 0 3-16,-1 4 1 0,2 0-1 0,-1 1 1 16,0 1 3-16,2 0 1 0,0 1 1 0,-2 3-1 15,-1 2 3-15,2 2-1 0,-1 1 1 0,4 0 0 0,-2 0 3 0,-2 0 0 0,2 3 0 16,-2 2 1-16,2 3-1 0,-2 1 1 0,-2 2-1 16,4 1 1-16,2 0 5 0,0 1 0 0,-2-2-1 0,-1 4 1 15,2 0 5 1,-4 2 0-16,4 1 0 0,-5-1 0 0,1 1-11 0,0-2 0 0,-1 1 0 0,0 0 0 0,0-4-4 0,-2 0-1 31,2 1 1-31,-3-2-1 0,3-1-1 0,-4 1 2 16,3-2-2-16,-1 1 2 0,-2-5-3 0,1 1 0 15,2-1 0-15,-3-1 1 0,0-5-3 0,0 6 0 0,0-6 0 16,0 2 1-16,0-2-3 0,0 1 1 16,0-1 0-16,0 0 0 0,0 0-6 0,0 0 2 0,0 0-2 0</inkml:trace>
  <inkml:trace contextRef="#ctx0" brushRef="#br0" timeOffset="8846.84">2201 9309 1620 0,'4'-2'0'16,"-4"2"0"-16,10-4 0 0,-10 4 16 0,4-2-1 0,-4 2 1 15,14-5 1-15,-14 5 13 0,28-11 1 0,-8 5-1 16,2-2 0-16,0 0-13 0,2 3 1 0,0-4-1 16,0 2 1-16,-1-2-14 15,0 0 1-15,-1 3-1 0,-2-1 2 0,-1 1 0 16,-1-1 2-16,-1 2 0 0,-1-1 0 0,-4 2-5 16,-1 1 1-16,-2 2-1 0</inkml:trace>
  <inkml:trace contextRef="#ctx0" brushRef="#br0" timeOffset="9179.5">2894 9169 1293 0,'0'1'0'0,"0"-1"0"16,2 1 0-16,-2-1 37 0,4-4 0 0,-4 4 0 15,4-2 2-15,-4 2 30 0,5-3 2 0,-5 3-2 0,13-5 2 16,-13 5-26-16,20-7 0 0,-20 7 0 0,22-10 1 15,-22 10-25-15,22-12 2 0,-22 12-1 16,20-11 1-16,-20 11-10 0,11-7 2 0,-11 7-1 0,8-4 1 16,-8 4-11-16,9-4 2 0,-9 4-1 0</inkml:trace>
  <inkml:trace contextRef="#ctx0" brushRef="#br0" timeOffset="9395.06">2842 9336 1532 0,'-2'-1'0'15,"2"1"0"-15,-2-3 0 0,2 3 19 0,0-3 2 16,0 3-1-16,4-2 0 0,-4 2 16 0,12 0 1 0,-12 0 0 16,26-4 0-16,-8-1 5 0,2-2 0 0,2 1 0 15,-2-1 0-15,-2 1-19 0,2-2-1 0,-2 0 1 16,-3 2-1-16,2 1-6 0,1 2 1 0,-3-1-2 15</inkml:trace>
  <inkml:trace contextRef="#ctx0" brushRef="#br0" timeOffset="9893.45">3589 8705 1192 0,'1'5'0'16,"-1"-5"0"-16,-1 9 0 0,1-9 53 0,0 7 0 0,0-7 0 15,0 13 0-15,0-13 20 0,0 22 0 0,4-8 0 16,1 2 0-16,-3-2-39 0,1 3 1 0,-3 1-1 15,4-1 1-15,0-1-16 0,2 0 0 0,-2 3 1 0,0 0-1 16,-1 3-8-16,0 2 1 0,1-1 1 0,-4-1-1 16,1 1-1-16,2 2 0 0,-2 2 1 15,-1 2-1-15,2-2 2 0,1 2 2 0,-3-1-1 16,-3-1 1-16,1 1 2 0,1-4 1 0,-3 1-1 16,1 0 1-16,-1-1 1 0,1 1 1 0,-1-2-1 0,4-2 1 0,-3-3-1 15,2-2 0-15,1-3 0 16,0-4 2-16,1-4-2 0,2-1 0 0,-3-4 0 0,1 4 0 15,-1-4-6-15,3-1 2 0,-3 1-1 0</inkml:trace>
  <inkml:trace contextRef="#ctx0" brushRef="#br0" timeOffset="10328.99">3473 8813 1520 0,'1'-1'0'16,"-1"1"0"-16,7-3 0 0,-7 3 54 0,6-7 1 0,-6 7 0 15,14-11 0-15,1-1-1 0,2 2 0 0,1-3-1 0,-4 2 2 0,0 4-32 16,0 0-1-16,-3 2 1 0,2 0-1 0,-2 1-17 0,0 0 0 15,-1 1 1-15,0-2 0 16,-1 1-3-16,4 0 1 0,-3 2 0 0,1-3 0 0,1 3 0 0,-2 2-1 16,4 0 0-16,0 0 2 0,0 0-4 0,-1 4 1 15,-2 1 0-15,1 2 1 0,-2-1-1 0,-1 1 1 16,-2 5 0 0,1-2 0-16,0 3 0 0,-2 1 1 0,0 2-1 0,-4 2 2 15,0-1-1-15,-2 0 1 0,-2 1-1 0,-2 1 2 16,-4-1-2-16,-2-1 2 0,0 1-2 0,0 1 2 15,-4-1-2-15,-2-1 2 0,0 0-2 16,-2-2 2-16,-1 1 2 0,-2-1 0 0,0-4 0 0,2 0-1 16,1-2 2-16,-1 1 2 0,5-7-3 0,4 1 3 15,3-4-7-15,6-2 1 0,1 2-1 0</inkml:trace>
  <inkml:trace contextRef="#ctx0" brushRef="#br0" timeOffset="10980.12">3977 9148 1231 0,'3'1'0'0,"-3"-1"0"0,0 1 0 0,0-1 46 0,-3-2 1 0,3 2 0 0,0-2 0 0,0 2 3 0,0 0 1 16,0 0-1-16,0 0 2 0,0 0-21 15,0 0 1-15,0 0-1 0,4 4 2 16,-4-4-20-16,10 12 2 0,-10-12-2 0,8 25 2 16,-3-7-8-16,-1 4-1 0,0-1 1 0,-4-4 1 15,1-2 2-15,-1-1 1 0,-1 1-1 0,1 0 2 16,-3 2 0-16,2 0 0 0,1-1 1 0,-3-1 0 0,3-1 2 15,0 2-1-15,-1-4 1 16,1 1 1-16,-2-2 2 0,-2 2 0 0,4-4 0 16,0-2 1-16,0-3-3 0,4-2 1 15,-4-2 0-15,2 4 0 0,-2-4-4 0,-5 3 2 0,5-3 0 0,0 2-1 0,0-2-3 16,0 0 1-16,0 0-1 0,0-7 0 0,0 0-4 16,0-3 0-16,-1-4-1 0</inkml:trace>
  <inkml:trace contextRef="#ctx0" brushRef="#br0" timeOffset="11514.45">3952 9189 1318 0,'0'-2'0'0,"0"2"0"0,-3-9 0 0,3 9 16 16,-5-6-1-16,5 6 1 0,0-6 1 16,0 6 16-16,0-10 0 0,0 10 1 0,0-10 0 0,0 10-9 15,0-7 2-15,0 7 0 0,2-8 0 0,-2 8-11 16,6-9 0-16,-6 9-1 0,10-12 1 0,-10 12-1 0,18-21-1 15,-18 21 1-15,22-19 1 0,-22 19-3 0,21-18 2 0,-21 18-2 16,28-16 2-16,-11 12-3 0,3-2 0 0,-2 2 1 16,-3 1 0-16,2 3-2 0,1 2 1 15,-3 3-1-15,-1-3 1 0,-4 2-3 0,-1 0 0 0,-1 1 0 16,-3-2 1-16,-5-3 1 0,6 8 1 0,-2-3-1 16,-2 1 0-16,2 3 0 0,0-2 2 0,0 1-1 15,-4 0 0-15,-4 1-2 0,0 2 1 0,-2 2-1 0,-4-1 0 0,1 1-2 16,-5 0 1-1,0-1 0-15,0-2-1 0,-3 0 0 0,-1-1 1 0,2 2 0 16,1-5 0-16,1 0-3 0,2-3 1 0,-2 3-1 16,1-1 1-16,2-1-5 0,-3 0 2 0,4-1-2 15,2 0 1-15,8-3-2 0,-6 3 2 0,6-3-1 16,-7 1 0-16,7-1-1 0,-3 0 0 0,3 0 1 16,-4 0 0-16,4 0-1 0,0 0 1 0,0 0-1 15,0 3 2-15,0-3-2 0,0 3 0 0,0-3 0 16,6 3 1-16,2 0 0 0,2-2 1 0,0 3-1 0,4 1 0 0,1 2 0 15,2 0 2-15,-2-3-2 16,-1 1 1-16,0 1-2 0,-1-1 1 0,1 0-1 0,-3 1 1 16,1 4-1-16,1 0 1 0,-3 0-1 15,-3-1 2-15,0 2-1 0,-6-2 0 0,3-1 0 0,-4-1 2 16,0 1-1-16,0 0 2 0,-4-2-1 0,0 4 1 0,-2 1 1 0,-3 2 2 16,-1-2 0-16,-4-1 0 0,-4-1-1 15,-1 1 0-15,-3 0 1 0,1-1 0 0,-1-2 0 16,-2 0 0-16,2-2 0 0,2-2 1 0,3-3-1 0,2-3 1 15,2-5-2-15</inkml:trace>
  <inkml:trace contextRef="#ctx0" brushRef="#br0" timeOffset="15395.43">985 10871 893 0,'0'0'13'15,"0"0"22"-15,0 0 1 0,0 0-1 0,0-13 1 0,0 13 2 0,0-9 1 0,0 9 0 16,4-18 1-16,-2 6-20 0,1-3 1 16,-2 1 0-16,2 1 1 0,-2-2-8 15,3 0 1-15,-4 0 0 0,0 4-1 0,0-1-3 0,0 0 2 0,0-1-1 0,0-1 0 0,5-1-2 16,-5-2 2-16,4-1-2 0,-3-1 1 0,3-3 1 16,2-1 1-16,2-3-1 0,1-1 0 0,0-2 5 0,1-3 0 15,4 1 0-15,-4-1 1 16,0 4 12-16,0 1 0 0,2-1 1 15,1 0 0-15,2-3 1 0,0 0 0 0,4 1 1 16,-1 1-1-16,1-1-4 0,4 0 1 0,-1 3 0 0,0 3 0 0,-2 0-7 16,4 3 1-16,0 3-1 0,-2 1 0 15,-4 3-5-15,0 2 0 0,-1 2 0 0,0 2 1 0,-2 4-5 16,-2 2 2-16,-2 3-2 0,1 3 2 0,-2 2 0 16,-1 3-1-16,-4 1 1 0,4 1-1 0,-4 4-1 0,-1 1-1 15,1 3 0-15,-1-1 2 0,-3-1-3 0,3-2 0 0,-2 2 1 31,1 1 0-31,-3 3-2 0,1-4 1 0,-1 1-1 16,-1-1 2-16,-4-3-2 0,0 2 0 0,-2-2 0 0,1 0 0 16,-4-1-1-16,1 0 1 0,0-1-1 0,-1-2 1 15,1 2 0-15,-1-4 1 0,-3 1 0 0,-1 0 0 16,-1-1-1-16,-3-2 0 0,-2 2 0 0,-1 0 1 16,-2 1-1-16,-3 0 0 0,0-1 1 0,2 0-1 0,-4-1-1 0,4 1 1 15,1-1-1-15,0 2 1 0,1-1-3 16,2 1 0-16,1-3 0 0,2-1 1 0,3-2-6 15,0-3 2-15,4-3-1 0</inkml:trace>
  <inkml:trace contextRef="#ctx0" brushRef="#br0" timeOffset="17205.7">1437 10843 766 0,'0'0'0'0,"0"0"0"0,-2-1 0 0,2 1 103 0,-3-2 2 0,3 2-2 0,0-2 1 15,0 2-33 1,0-3 1-16,0 3 0 0,0-8-1 0,0 8-43 0,0-21 0 16,0 7 0-16,5-1 1 0,-1 0-19 0,0 1 0 0,0 0 0 15,-2 0 0-15,2 1-8 0,-3 0 2 0,3-2-1 16,1 2 0-16,-1-2-2 0,0-3 1 0,0 1-1 0,2 0 0 16,-1-3 0-16,-1 0 0 0,2 1 0 0,1 3 1 15,-1 0 2-15,-1 2-1 0,-1 2 0 0,2 2 1 16,-2 3 3-16,-1 1-1 15,-3 6 1-15,1-7 0 0,-1 7 2 0,5 0 0 0,-5 0 0 16,1 0 1-16,-1 0-2 0,4 4 1 0,-4 1 0 0,3 2 0 16,-2 4 2-16,4 4 0 0,-4 0 0 0,2 1 0 0,-2-1 3 0,-1 1-1 0,3 0 1 31,-2-1-1-31,-1 1 1 0,2 1-1 0,1-1 1 16,1 1 0-16,-3 1 0 0,-1 3 0 0,4-1 0 0,-2-1 0 15,1 1 2-15,-2-2 1 0,3 0 0 0,-4-1 0 16,3-3 0-16,-2-2 0 0,-1 1 0 15,0-1 1-15,0-2-1 0,0-2 1 0,0-2 0 0,0-1 0 16,0-5-5-16,0 8 1 0,0-8-1 0,0 4 1 16,0-4-4-16,0 1 1 0,0-1-1 0,0-2 1 0,0 2-4 0,0-3 1 15,0 3 0-15,-4-12 0 0,4 1-3 0,-4-3 1 16,3-1 0-16</inkml:trace>
  <inkml:trace contextRef="#ctx0" brushRef="#br0" timeOffset="17389.88">1456 10677 1482 0,'4'-2'0'0,"-4"2"0"0,5 0 0 0,-5 0 10 0,5 0 0 0,-5 0 0 0,14-2 1 0,0-2 11 15,4-1-1-15,-1 0 0 0,-2-1 2 0,-1 4-7 16,0-3-1-16,-1 1 1 0</inkml:trace>
  <inkml:trace contextRef="#ctx0" brushRef="#br0" timeOffset="17762.99">1884 10542 1646 0,'0'1'0'0,"0"-1"0"0,0 3 0 0,0-3 6 15,0-4 1-15,0 4 0 0,0-3 0 0,0 3 16 0,4 0 2 16,-4 0 0-16,6-2-1 0,-6 2 1 16,4-4 0-16,-4 4-1 0,5-6 2 0,-5 6-20 0,9-5-1 0,-9 5 1 15,9-1 1-15,-9 1-6 0,5-1 0 0,-5 1 0 0</inkml:trace>
  <inkml:trace contextRef="#ctx0" brushRef="#br0" timeOffset="18541.86">2457 10274 1231 0,'-4'-1'0'0,"4"1"0"0,-9-3 0 0,9 3 3 0,0-2 1 0,0 2 1 0,0-3-1 16,0 3 17-16,-1-1 0 0,1 1-1 16,-4-5 1-16,4 5 3 0,-2-3 0 0,2 3-1 0,-7-5 1 15,7 5-4-15,-10-8 1 16,10 8 1-16,-11-6-1 0,11 6-2 0,-18 0 0 15,18 0 0-15,-27 6 1 0,27-6-3 0,-25 21 1 0,13-8-1 16,3 1 1-16,4 2-6 0,-1 2 2 0,2 1-1 16,-4-2 1-16,1 1-3 0,-5-1 0 15,7 2 0-15,-1 0 2 0,2-1-1 0,4 4 1 0,-1-4 1 16,-2-1-1-16,3-1 1 0,3-1 0 0,-2 0 1 0,-1-5 0 0,4-2-2 16,-4-4 2-16,0-4-1 15,4 4 1-15,-4-4-2 0,2 1 2 0,-2-1-1 0,5-4 1 0,-5 4-1 0,9-6 0 0,-4-2 0 31,4-1 0-31,-1-7-4 0,2-1 0 0,-2 0 0 0,-1-2 1 0,2 2-7 0,-1 1 1 0,0 1-1 32,-2-1 1-32,2 3-3 0,-2 2 0 0,0 0 0 0,-2 3 2 0,0-1-4 15,0 2 1-15,-2 1 0 16,0 3 0-16,-2 3-1 0,3-10 0 0,-3 10 0 0,7-5 1 16,-7 5-1-16,6 0 0 0,-6 0 0 0,4 0 0 0,-4 0 0 0,8 5 0 15,-2 1 0-15,0 0 1 0,-2 2-1 16,1 1 1-16,4 3-1 0,-1 2 1 15,2 3 2-15,0 1-1 0,-1 1 0 0,-4 0 0 0,-1-1 4 0,-3 0 1 16,3 0 0-16,-1 2-1 0,0-4 7 0,4 3 0 16,-3-1-1-16,-2-1 2 0,-2 2 3 0,-2 2 1 15,-1 0 0-15,-1-2 0 0,3 1-2 0,-3-1 1 0,-2 1 0 16,-1-2 1-16,1-1-2 0,1-1-1 16,-1 0 1-16,-2-3 1 0,-1-1-4 0,0-3 1 15,-4 0-1-15,2-1 2 0,1-3 0 0,-2-1-1 0,2-2 1 0,-3 0-1 0,3-2-2 31,1-3-1-31,-1 0 0 0,2 0 1 0,2-4-3 0,-4-2 1 0,5 0-1 0,-2-3 1 16,2-1-3-16,4-1 0 0,1-2 0 16</inkml:trace>
  <inkml:trace contextRef="#ctx0" brushRef="#br0" timeOffset="18808.25">2680 10539 1808 0,'0'4'0'16,"0"-4"0"-16,4 6 0 15,-4-6 33-15,2 2 0 0,-2-2-1 0,4 0 2 0,-4 0 20 0,3 5 1 0,-3-5 0 16,1 6 0-1,-1-6-30-15,4 3 2 0,-4-3-1 0,2 3 1 0,-2-3-17 16,3 2 0-16,-3-2 0 0,0 0 0 0,0 0-5 16,0 0-1-16,0 0 1 0</inkml:trace>
  <inkml:trace contextRef="#ctx0" brushRef="#br0" timeOffset="19547.37">2896 9962 1419 0,'2'1'0'0,"-2"-1"0"0,2 1 0 0,-2-1 27 0,4 0 0 0,-4 0 0 15,4 4 1 1,-4-4 1-16,6 8 1 0,-6-8 1 0,8 9-1 15,-8-9-10-15,6 14 0 0,-6-14 1 0,8 18-1 0,-8-18-12 16,10 15 0-16,-10-15-1 0,10 16 2 0,-10-16-5 16,5 21 0-16,-5-21 0 0,11 26 0 0,-5-9 1 0,2 1-1 0,-2 4 1 15,0-4 0-15,-2 5 0 0,-4-3-1 0,4 4 1 16,-3-1 0-16,3 0 3 16,-1 1 1-16,0-1 0 0,4 1 0 0,-1-5 2 15,2 2 0-15,-4-2 1 0,-2 2 0 0,2 0 1 0,-4 0 2 16,1-2 0-16,2 0-1 0,-2-3-3 0,-1 0 2 15,0-3-1-15,0-2 0 0,-1 0-3 0,-2-4 2 0,2 0-1 0,1-2 0 0,0-5 0 16,5 3 0-16,-5-3 0 16,0 2 1-16,0-2-2 0,0 3 1 0,0-3 0 15,0-1 1-15,0 1-4 0,5-3 2 0,-5 3-1 0,4-5 1 16,-3-2-1-16,2-2 1 0,-2-2 0 16,4-4 0-16,0 0-2 0,2-1 1 0,-4 1-1 15,1-1 1-15,3 0-4 0,-1 0 0 0,-1 0 0 0,1 0 0 16,5 2-3-16,-1 1 1 0,0 0 1 15,-1 0-1-15,1-1-2 0,-1 1 1 0,2 1-1 16,1 2 1-16,-2 2-1 0,-1 2 0 0,0-1 0 0,-3 1 0 16,-2 0 0-16,0 4 0 0,-4 2 0 0,10-3 0 0,-6 1 0 15,2 2 0-15,-1 0 0 0,2 0 1 16,-1 0-1-16,-2 2 1 0,5 5-1 16,-2 2 1-16,1 4 1 0,0 2-1 0,-1 4 0 0,0-4 0 0,-2 1 1 0,-4 2 0 0,3 1 1 31,-2 1-1-31,0-2 5 0,2 0-1 0,-2-1 1 0,2-1 0 15,-3-2 5-15,2-2 2 0,1-2-2 0,-2-1 2 16,-1-1 1-16,2-4 1 0,-3-4 0 0,4 5 0 16,-4-5-1-16,4 5 0 0,-4-5-1 0</inkml:trace>
  <inkml:trace contextRef="#ctx0" brushRef="#br0" timeOffset="20495.57">3529 10717 1243 0,'0'-1'0'0,"0"1"0"15,0 0 0-15,0 0 53 0,-2 0-1 0,2 0 1 16,0-3 0-16,0 3 3 0,0-4 0 0,0 4 0 16,2-6 0-16,-2 6-24 0,4-15-1 0,-4 15 1 0,4-19-1 0,-3 6-19 15,4-1 1-15,-4-1-1 0,2 2 1 0,-3 2-8 0,1-1-1 16,2-2 1-16,3-1-1 0,-2 1-1 16,1-1-1-16,-1-1 0 0,1-1 0 0,-1 0 0 0,0-1-1 0,-1 3 0 31,4-1 1-31,-2 3 0 0,4 1 1 0,-2 2-1 0,0 2 1 15,-7 8-1-15,4-6 1 0,-4 6-1 0,1-3 0 0,-1 3 0 0,5-1 1 0,-5 1-1 16,1-2 0-16,-1 2-1 16,3 0 1-16,-3 0 1 0,5 0-1 0,-5 0-1 15,5 0 1-15,-5 0-1 0,5 0 2 16,-5 0 1-16,9 3 2 0,-4 1-1 0,3 4 1 16,-2 1 3-16,2 4 1 0,-2 2 0 0,0 4 0 0,1-3 1 15,-2 4 2-15,-1-1-1 0,1 1 1 16,-1 1-2-16,-1-3 1 0,1 0 0 0,0-1 1 0,0-3-2 0,2 2 0 15,2-2 0-15,-2-2 1 0,-2-3 0 16,0-3 1-16,0-1 0 0,-2-1 0 0,-2-4 2 0,4 8-1 0,-4-8 1 16,5 8 0-16,-5-8-3 0,5 6 1 0,-5-6 1 15,2 6-1-15,-2-6-1 0,5 3 0 16,-5-3 0-16,1 3 1 0,-1-3-3 0,1 3 1 0,-1-3 0 0,0 2 0 16,0-2-2-16,0 3 0 15,0-3 0-15,0-1 0 0,0 1-2 0,0-3 0 16,0 3 0-16</inkml:trace>
  <inkml:trace contextRef="#ctx0" brushRef="#br0" timeOffset="20709.73">3583 10555 1608 0,'0'0'0'16,"0"0"0"-1,0 0 0-15,0 0 23 0,0 1 1 0,0-1-1 0,0-1 2 16,0 1 8-16,3-6-1 0,-3 6 1 0,12-6 0 0,-12 6 7 0,23-13 0 16,-23 13 0-16,24-14 1 0,-24 14-21 15,18-9 1-15,-18 9 1 0,19-6-1 16,-19 6-6-16,23-7 0 0,-23 7 1 0</inkml:trace>
  <inkml:trace contextRef="#ctx0" brushRef="#br0" timeOffset="21131.87">4046 10212 1419 0,'1'1'0'0,"-1"-1"0"16,4 2 0-16,-4-2 30 0,0-3 2 0,0 3-1 0,3 0 1 0,-3 0 22 0,10 0-1 0,-10 0 1 16,15-3 1-16,-15 3-29 0,23-3 1 0,-23 3 0 15,19-6 0-15,-19 6-16 16,17-2 0-16,-17 2 0 0,14-4 1 0,-14 4-3 16,10-5 0-16,-10 5 0 0,8-6 0 0,-8 6-3 15,10-6 1-15,-10 6 0 0,14-9 1 0,-14 9-4 0,19-10 2 16,-19 10-1-16</inkml:trace>
  <inkml:trace contextRef="#ctx0" brushRef="#br0" timeOffset="21340.18">4064 10364 1695 0,'0'1'0'0,"0"-1"0"0,0 1 0 0,0-1 26 0,0 3 1 0,0-3 0 0,8-3 0 0,-8 3 23 0,21-6 2 15,-4 0-2-15,2-2 2 0,5 0-26 0,3-1 1 16,1 0 0 0,-5 0 0-16,1-2-14 0,-1 1 2 0,-4 1-1 15,1 1 1-15,-4 0-5 0,3-1 1 0,-4 1-1 16,0 2 1-16,2-1-9 0,-3 1 0 0,0 1-1 16</inkml:trace>
  <inkml:trace contextRef="#ctx0" brushRef="#br0" timeOffset="22068.67">4795 10595 1494 0,'1'0'0'0,"-1"0"0"0,3-5 0 15,-3 5 13-15,0-4 0 0,0 4 1 0,0-11-1 16,0 11 9-16,3-20 2 0,-1 5 0 0,3-1-1 16,-4-7 6-16,3-2 0 0,-2-1 1 0,0-2-1 0,0 2-12 15,1 2 1-15,-3-4-2 0,1-3 2 0,2 0-3 0,-2-3 1 16,1 1-2-16,0-2 2 0,0 0-3 15,1-6 2-15,1 2 0 0,1 2-1 0,4 0 0 0,-2 2 0 0,3 5 0 32,1 1 0-32,-2 3-4 0,5 1 1 0,0 2-1 0,0-1 0 15,0 0-3-15,-2-1 0 0,4 3 0 0,4 4 1 16,4 1 9-16,2 0 0 0,-1 3-1 0,2 2 2 16,-2 2 5-16,2 1 0 0,-4 3 1 0,1 4 0 15,-2 3-2-15,-2 4 0 0,-2 0 1 0,0 3-1 16,-4 1-3-16,0 2 2 0,-4-1-2 0,3-1 1 0,-4 2-4 0,1-1-1 15,-1-1 1-15,-2 1 0 0,0 0-5 16,0 0 1-16,0-1-1 0,-3 3 2 0,-3 1-6 0,3 2 0 0,-4-3 0 16,0 1 1-16,0 0-3 0,-2 0 0 15,-1 0 1-15,-4 0-1 0,0 0-1 16,-6-2 0-16,3 0 0 0,-4-1 0 0,-2 1-1 0,-1-2 1 0,-4-2-1 0,1 1 2 16,-3-1-1-16,-1-1 2 15,2 1-1-15,-2-2 1 0,0-1 0 0,0 0 0 16,-1 0 0-16,1-2 1 0,1 1 1 0,0-1-1 0,4-2 1 0,0 2 1 15,4-1-2-15,-2 0 1 16,2 2 0-16,1-1-1 0,1 1 1 0,2 1 0 0,-3-1 0 0,2 0 0 0,1 1-6 0,2-1 2 16,1 0-1-16,2-3 0 0,6 0-3 0,0 2 0 15,0-2 0-15</inkml:trace>
  <inkml:trace contextRef="#ctx0" brushRef="#br0" timeOffset="23156.09">5308 10202 1394 0,'1'4'0'0,"-1"-4"0"0,3 9 0 0,-3-9 44 0,0 9 0 16,0-9 0-16,-3 13-1 0,3-13 0 0,4 19 0 16,-4-19-1-16,4 18 1 0,-4-18-8 15,0 16 1-15,0-16 0 0,0 23 0 0,4-7-13 0,2 2 2 0,-2-1-2 16,-2-2 2-16,0 0-8 16,-2 0 1-16,-2-2 0 0,0 2 0 0,2-1-1 0,-4 0 1 15,3-2-1-15,1-2 1 0,-3-3-1 0,3-3 1 0,0-4 0 0,0 5 0 0,0-5-2 16,0 2 0-16,0-2-1 0,0 3 2 0,0-3-7 0,0 1 0 15,0-1 0 1</inkml:trace>
  <inkml:trace contextRef="#ctx0" brushRef="#br0" timeOffset="23708.12">5317 10172 1721 0,'0'1'0'0,"0"-1"0"16,-1 1 0-16,1-1 25 0,-3-2 0 0,3 2 1 16,0-3 0-16,0 3 12 0,3-4 0 0,-3 4 1 15,10-5-1-15,-10 5-16 0,9-8 1 0,-9 8-1 16,14-7 0-16,-14 7-13 0,19-11 2 0,-19 11-2 0,19-6 1 0,-19 6-5 16,14 0 2-16,-14 0 0 0,14 0-1 0,-14 0 0 15,14 5 1-15,-14-5-1 0,10 10 1 16,-10-10 0-16,12 9 0 0,-12-9-1 0,10 13 2 15,-10-13 0-15,10 16 1 0,-10-16 0 0,8 15 0 0,-8-15 2 0,6 16 1 16,-6-16-1-16,4 14 0 16,-4-14 1-16,-4 16 1 0,4-16-1 0,-6 13 0 0,6-13 0 15,-4 9-1-15,4-9 0 0,-8 9 1 0,8-9 2 16,-11 4-1-16,11-4 1 0,-14 4-1 0,14-4 0 0,-14 2-1 16,14-2 0-16,-11 3 1 0,11-3-3 0,-6 0 0 0,6 0 0 15,-6-1 0-15,6 1-2 0,-4 0 1 0,4 0 0 0,-4-2 0 16,4 2-4-16,-1 0 2 0,1 0-1 0,-5 0 0 15,5 0 0-15,0 0 0 16,0 0-1-16,0 0 1 0,0 0-3 0,0 0 2 0,0 0-1 16,6 6 1-16,-6-6-2 0,17 15 2 0,-17-15-1 15,19 14 1-15,-19-14-2 0,25 16 0 16,-25-16 1-16,21 16-1 0,-21-16 0 0,12 14 1 0,-12-14-1 16,8 13 1-16,-8-13-2 0,4 12 1 0,-4-12 0 0,4 13 1 15,-4-13-1-15,2 15 1 0,-2-15-1 16,-2 17 1-16,2-17 0 0,-8 19 0 0,8-19 0 15,-13 19 0-15,13-19 0 0,-7 13 0 0,7-13 0 0,-9 9 1 16,9-9 1-16,-19 7-1 0,19-7 1 0,-21 4 1 0,21-4-2 16,-20 3 1-16,20-3-1 15,-21-1 2-15,21 1-2 0,-21-2 0 0,21 2 0 0,-14-7 0 0,14 7-1 16,-9-12-1-16,9 12 0 0</inkml:trace>
  <inkml:trace contextRef="#ctx0" brushRef="#br0" timeOffset="24042.35">5727 10260 12 0,'-3'1'0'16,"3"-1"0"-16,-1 3 0 0,1-3 278 0,4 0 0 0,-4 0 1 0,1 0 0 16,-1 0-200-16,3 0-1 0,-3 0 1 0,4 0 1 0,-4 0 17 15,0 0 2-15,0 0 0 16,0 0-1-16,0 0-48 0,0 0 0 0,0 0 0 0,0 0 0 15,0 0-23-15,0 0 1 0,0 0 0 0,0 0 0 16,0 0-17-16,0 0 1 0,0 0-1 0</inkml:trace>
  <inkml:trace contextRef="#ctx0" brushRef="#br0" timeOffset="24713.47">6212 10087 1595 0,'0'0'0'0,"0"0"0"0,0-2 0 0,0 2 13 0,4-1-1 0,-4 1 0 0,4-3 2 16,-4 3 9-16,-3-3 2 16,3 3 0-16,-5-6-1 0,5 6-8 0,-10-9 0 15,10 9 0-15,-10-12 0 0,10 12-11 0,-14-6-1 16,14 6 1-16,-14-3-1 0,14 3 1 0,-14 1 0 16,14-1 1-16,-17 11 0 0,17-11 0 0,-21 20 1 15,10-7 0-15,1 0 0 0,1 2 0 0,0 0 2 0,2 2 0 16,3-3 0-16,0 2 0 0,-2 1 0 0,2 0 0 15,1 0 1-15,3-1-3 0,0 0 1 0,-1 0-1 0,1-2 1 0,-1-2-4 16,-2-1 1-16,3-4-1 0,3-2 2 0,-3-5-4 0,1 6 1 16,-1-6-1-16,0 3 2 0,0-3-3 0,0 3 0 15,0-3 0-15,4 1 0 0,-4-1-1 16,4-1 1-16,-4 1-1 16,10-8 2-16,0 0-2 0,4-2 1 0,-2-3 0 0,-2-3 0 0,4-1 0 15,0 0 0-15,0-2 0 0,-4 3 0 16,1 3 2-16,2 3-1 0,-4 1 0 0,4 0 0 0,-3 0 2 0,1 1-1 0,2 1 1 0,-5 4-1 15,-1 3 0-15,0 1 1 16,-7-1-1-16,10 6 0 0,-5 0 0 0,4 1 0 0,1 2-1 16,-5 3 2-16,3 2-1 15,-3 2 0-15,-1 2 1 0,0 0 0 16,-3 0 1-16,-2 1 0 0,-2-1 1 0,2 0-1 0,-2 1 1 16,2-2 1-16,-4 1 0 0,0-2-1 0,-2 1 4 15,-3 0 2-15,0 0-1 0,2-2 0 0,2 0 3 16,1-1-1-16,1-1 0 0,-2-2 1 0,-2 0 3 0,2-1 0 15,-2 1-1-15,2-5 2 0,-2-1 10 0,-1-2 2 0,4-1-2 16,-1 1 1-16,2 0 1 0,-2-1 0 16,-1-2 1-16,2 2 0 0,5-2-2 0,-6 1 2 0,6-1-2 15,-8-3 1-15,2 1-9 0,2-1 1 0,0-1-1 0,-2-1 0 16,-1 0-10-16,2 0 0 0,0-4 0 0</inkml:trace>
  <inkml:trace contextRef="#ctx0" brushRef="#br0" timeOffset="24994.41">6488 10346 2186 0,'3'-2'0'16,"-3"2"0"-16,9 3 0 0,-9-3 29 0,0 3 0 0,0-3 0 0,0 4 1 16,0-4 20-16,2 1-1 0,-2-1 0 0,5 2 2 15,-5-2-31-15,2 2 0 0,-2-2 1 0,0 0 0 16,0 0-19 0,0 0 2-16,0 0-2 0,0 0 1 0,0 0-3 15,-2 4 0-15,2-4 0 0</inkml:trace>
  <inkml:trace contextRef="#ctx0" brushRef="#br0" timeOffset="25884.41">6751 9728 1771 0,'0'0'0'16,"0"0"0"-16,0 0 0 0,0 0 13 0,-3 0-1 0,3 0 0 0,0 0 2 0,0 0 12 16,3 4 1-16,-3-4 0 0,6 4 0 0,-6-4-8 15,4 5 1-15,-4-5-1 0,10 6 1 16,-10-6-12-16,15 15 0 0,-15-15 0 0,13 19 1 0,-13-19-1 16,5 21-1-16,-5-21 1 0,6 26 0 0,-3-12-1 15,1 0 0-15,0 1-1 0,-1 0 1 0,0 2 4 0,-3-1 2 16,1-2-2-1,2 4 1-15,-3 0 4 0,0 2 0 16,0 1-1-16,0 1 1 0,0-3 0 0,0 3-1 0,0 2 1 0,0-1 0 0,1 0-2 0,-1-1 2 16,-1 0 0-16,1-1 0 0,-3-1-3 0,2 0 0 15,1-3 1 1,0 0-1-16,0-1-1 0,1-1 0 0,2-4-1 0,-3 0 2 16,0-2 0-16,0 1 0 0,0-5 1 0,0 1-1 15,0-1 1-15,-3-1-1 0,3-4 1 16,0 7-1-16,0-7 1 0,0 4-1 0,0-4 1 0,0 2-1 15,0-2-2-15,0 2 2 0,0-2-1 0,0 0 0 16,0 0 0-16,0 0-1 0,0 0 0 0,3-2 0 16,-3 2-2-16,4-2 0 0,-4 2 0 0,6-9 1 0,-1-1-3 0,3-1 0 15,-2-3 0-15,0-2-1 0,1-1 0 16,-3 0 1-16,1-1-2 0,1 0 2 0,0-2-3 0,1 1 2 0,-3-1 0 16,1 2-1-16,4 1-1 0,-2 2-1 0,1-2 0 15,1 1 2-15,-2 2-4 16,1 2 1-16,0 2-1 0,1 2 2 0,-4 4-3 0,4 2 1 0,-2 2 0 0,0 0 0 15,2 1-1 1,-2 2 0-16,2 3 0 0,1 3 1 0,2 6-1 16,-2 0 0-16,-2 2 0 0,-1-1 0 0,0-2 0 0,-5 1 0 15,0 1 0-15,0 0 0 0,2 2 0 0,-3-1 0 0,2-1 0 0,-3 0 0 0,4-4 0 0,-2 1 0 32,2-3 0-32,-3-1 0 0,2-2 0 0,-1-2 1 0,-2-5-1 15,2 5 1-15,-2-5-1 0,2 5 0 0,-2-5 0 16,0 3 1-16,0-3-1 0,0 2 0 0,0-2 0 15</inkml:trace>
  <inkml:trace contextRef="#ctx0" brushRef="#br0" timeOffset="26334.33">7307 10524 1117 0,'3'1'0'0,"-3"-1"0"0,3 1 0 0,-3-1 79 16,3-4 0-16,-3 4 1 0,0-2 0 0,0 2-10 15,5-6 2-15,-5 6 0 0,6-13 0 0,-6 13-27 16,7-20 0-16,-6 7 0 0,2-2 1 0,0 0-25 16,4-2 0-16,-3 1 1 0,-4 2-1 0,1 2-10 15,-1 3 1-15,0-2 1 0,0-4-1 0,2 1-3 16,1-1 0-16,1-2 0 0,-3 1 0 0,3 1-4 0,5-1-1 15,-4 3 1-15,1 3-1 0,-2 2 2 16,-1 1-1-16,-2 2 1 0,1 1-1 0,-2 4 3 0,7-9 0 0,-7 9 0 16,1-6 1-16,-1 6 1 0,3-2 1 0,-3 2 1 0,3-1-1 0,-3 1 1 15,7 1 0-15,-7-1 1 0,4 6 0 16,-4-6-2-16,5 5 2 0,-3 0-2 0,2 4 1 16,2 4 1-16,1 3-1 0,-3-1 0 0,1-1 1 15,1-1-1-15,0 0 0 0,1-1 1 16,-3 0 0-16,-3-2 0 0,1-1 0 0,0 2-1 0,3 0 2 0,0 2-3 15,3-2 1-15,-2 0 0 16,0 2 0-16,-2 0-2 0,-1 0 1 0,-1 2 1 16,1-4-1-16,-1 2-2 0,0-2 0 0,0-1 0 0,1-2 1 0,-2-2-2 0,3-1 0 15,-4-5-1 1,4 8 1-16,-4-8-3 0,0 4 0 0,0-4 0 0</inkml:trace>
  <inkml:trace contextRef="#ctx0" brushRef="#br0" timeOffset="26518.68">7404 10361 2060 0,'1'2'0'0,"-1"-2"0"0,10 6 0 0,-10-6 18 15,12 8 0-15,-12-8 0 0,19 5 1 0,-19-5 22 0,28 0 2 16,-14-1 0-16,-3-1-1 0,1-1-31 15,-1-3 1-15,1 0-1 0</inkml:trace>
  <inkml:trace contextRef="#ctx0" brushRef="#br0" timeOffset="29253.03">387 8326 1078 0,'7'4'0'15,"-7"-4"117"-15,8 5-1 0,11 13-116 0,-8-3 0 0,-4-6 97 0,-6-1 0 16,-2 1-97-16,-3 4 0 0,1-2 59 16,1 2 0-16,-2 0-59 0,3 2 0 0,-2 0 77 0,2 1-1 0,1 1-76 15,-3 1 0-15,1 1 45 0,-2 2 0 16,-1 1-45-16,0 1 0 0,1 3 51 0,-1 2 1 0,0 3-52 0,1 3 0 15,-1 1 53-15,-1 2-1 16,-1 5-52-16,2 2 0 0,-1 5 49 0,-2 0 0 0,2 2-49 16,-2 1 0-16,2 4 47 0,-2 2 1 0,-1-1-48 15,4-2 0-15,-4-2 36 0,4 0 0 0,0 1-36 16,-3-3 0-16,3 4 38 0,-5-1 2 0,1 1-40 0,2-1 0 0,-1 4 33 16,0-1 1-16,-2 1-34 0,0 2 0 15,0 5 28-15,-2 1 1 0,2-3-29 0,4 1 0 16,2-2 25-16,0-1 1 0,3-2-26 0,-2-1 0 0,-1-2 19 0,2 0 1 15,-1-6-20 1,2 0 0-16,1-5 16 0,-1-2 1 0,1 0-17 16,0-4 0-16,1-3 13 0,-1-2 2 0,4-3-15 0,-2-2 0 15,2-2 12-15,-1-2 0 0,-1-2-12 0,5 2 0 0,-1-1 18 16,-5 1 0-16,3-2-18 16,3-2 0-16,-1-4 23 0,-2-2 0 0,2 0-23 0,4-4 0 0,-2 0 25 15,-2-2 1-15,2 0-26 0,2-3 0 0,-2 0 19 16,2-1 0-16,0-1-19 0,4 0 0 0,0 1 18 0,0 0 0 15,0-1-18-15,4 0 0 0,4-2 16 0,-1 1-1 16,7 1-15-16,4 1 0 0,6 0 16 0,7 2 0 16,1-2-16-16,-2 4 0 0,7 1 13 0,-1 1 2 0,3-1-15 15,2 1 0-15,1-2 8 16,4 0 1-16,-3-1-2 0,7-1 2 0,1 0-1 0,0-1 1 16,2 1 0-16,2-2 0 0,-4-1 0 0,4 0 0 0,2-2 0 15,5-2 0-15,2-2-3 0,-3-2-1 0,2-1 1 0,0-2 1 16,6 1-3-16,-1-2 1 0,-1 1-1 15,3 2 1-15,3 0-2 0,-1 1 1 16,6 5 1-16,1 3-1 0,2 4 0 0,1 2 0 16,3 2 0-16,-2 0 0 0,1 1 0 0,-3 0 0 0,0-4-1 15,-6-1 2-15,3-7-2 0,-2-1 1 0,-2 1-1 0,1 1 0 0,-1 0 0 0,2 1 0 16,2-2 0-16,2-1 1 16,-2-1-2-16,3-2 0 0,-2 2 0 15,2 1 2-15,-5 0-3 0,3 1 0 0,-4 0 0 16,-1 2 1-16,-5 1-1 0,-3-1 1 0,1-1-1 0,2 2 0 15,-4 3 0-15,4-1 0 0,-8-1 0 16,3-1 0-16,2 0-1 0,-2 0 0 0,-2 0 0 16,-5-2 1-16,2 0-1 0,-3-2 0 0,-5-2 0 0,-5 1 0 15,-2 1 0-15,-2 0 0 0,-1-1 0 16,0-1 0-16,-2 1 0 0,-1 0 0 0,-3 0 0 0,-2-1 0 16,-1 0 0-16,-4-1 2 0,2-1-2 0,-4 0 1 0,-2-1-1 0,-6 0 1 15,0 0 0-15,-4 1 0 0,-4 0 0 16,0 0 0-16,-2 1 0 0,-3 2 2 0,4-1-2 15,-4-1 1-15,0 2 0 0,-1-2 1 0,1 2-2 0,-1 1 1 0,1 0 0 16,-3-2 0 0,-2 2 0-16,-1 0-1 0,0 2 0 0,-2-1 0 15,1 2-1-15,-2-3 1 0,1 2-1 0,0 0 1 0,3-1-1 16,0 0 0-16,0 2 0 0,-4-1 1 0,0 1-1 16,0 1 0-16,-1 0 0 0,1-2 1 0,0 1-1 0,1 0 0 0,-1-2 0 15,4 0 1-15,4-2-1 0,-1-2 0 0,0-1 0 0,-2-2 0 0,2-2 0 16,-3-2 0-16,0 1 0 0,1-2 0 0,2 1 0 15,-3 1 0-15,0 0 0 0,0-2 0 0,-3 2-1 16,2 0 1-16,1 0-1 0,-3 1 1 0,3 3-2 16,2 1 1-16,-2 0 0 0,-2 0 0 0,0 0-2 0,-3 1 1 15,0 0 0 1,1-2 0-16,1 0-2 0,1-1 2 0,-1 1-1 0,1 0 0 16,4-1 1-16,0-2 1 0,-2-3 0 15,-2 4 0-15,0 0 0 0,-1 1 0 0,-1-1-1 0,-2 2 1 16,-2 4 0-16,-2 1 1 0,-4 0-1 15,4 0 1-15,-4 0-1 0,5-2 1 0,-5 2-1 16,5 0 1-16,-5 0 0 0,4-2 0 0,-4 2 0 16,6-3 0-16,-6 3 0 0,7-2 0 0,-7 2 0 0,4-8 0 15,-1 0 0-15,0-4 1 0,1-5 0 16,-4-1 0-16,1-4 0 0,2-1 2 0,-3-4-1 0,0-1 0 0,-3 0 1 16,2-1 1-16,-2-1-1 0,-1-3 1 15,-3-2 0-15,-3-3 1 0,2-1-1 0,-2-1 2 16,3 1-2-16,-3-4 2 0,1 0-2 0,-1 2 2 0,0 0-3 0,0 1 2 15,-2-3-1-15,0 0 1 16,-2-3-2-16,-2-1 2 0,2 0-1 0,3-2 0 16,-3-2 0-16,1 1-1 0,0 0 1 0,2 4 0 0,1 0-1 15,1 3 2-15,0 2-1 0,-1-1 1 0,1 3-1 16,-2 2 1-16,4-1-1 0,-2 2 1 0,4-2-2 16,-4 2 1-16,4 2-1 0,-5 0 1 0,1 2 1 0,0 1-1 0,0 1 1 0,1 0-1 15,1 1 0-15,-2 3 0 16,0 4 0-16,-4 2 0 0,2 0-1 0,-2 5 2 0,1 0-2 15,1 0 2-15,-2-1-2 0,2 1 1 0,-2-2-1 0,2 1 0 0,0 1 0 32,1-1 0-32,3 2-1 0,-4 2 2 0,0 0-2 0,1 1 0 15,-4-2 0-15,1 0 0 0,-1 0 0 0,-1 0 0 0,1-1 0 16,0-1 0-16,0 1-1 0,2-2 1 0,0 1-1 16,-2-2 1-16,0 0-1 0,1-1 0 0,-4 2 0 15,1 1 2-15,2-2-3 0,-2 3 1 0,0 2 0 16,2 2 0-16,-2 0-1 0,2 4 0 0,-2 1 0 0,1 0 1 0,-3-1-1 15,-1 1 0-15,1 1 0 0,3 2 0 16,1-5 0-16,0 2 0 0,0 0 0 0,0 0 0 16,0-2-1-16,0-1 0 0,1-1 0 0,4-1 1 15,-1 1-3-15,0-4 2 0,-1 1-1 0,0-3 1 16,-2-5-1-16,-1-1-1 0,0-2 1 0,-1 2 1 0,1 0-1 0,-3 1 0 16,2 0-1-16,-1 2 2 15,0 1-1-15,0 0 1 0,-1-1-1 0,2 1 1 0,-3-1-2 0,3-4 1 16,-4 1 0-16,3-1 0 0,0 0-2 15,-2-1 2-15,3-1-1 0,-2 2 0 0,3 3 0 16,3 2 1-16,-3-3-1 0,-3 0 1 16,-1-1 0-16,1 1 0 0,-1-3-1 0,4 1 1 15,1 0 0-15,2 0 0 0,-3-1 0 0,0 2 0 0,0 1 0 0,0 3 1 16,-4-1-1-16,4 5 1 0,-4 2 0 16,-2 2 1-16,-2 2-2 0,3 1 2 0,-4-1-1 15,-1 2 1-15,2 2-1 0,-2 2 1 0,1-3-1 16,-5 2 1-16,0 2 0 0,5 0 0 0,0 0 0 15,0 0 0-15,-1-3 0 0,-4 2 0 0,2-2 0 0,-3 0 0 0,-4-2 0 16,0 1 0-16,-3 2 0 0,-2-1 0 0,-4 2 0 16,0-3 0-16,0 1 0 0,-5 1 0 0,0-1 0 15,-3 3 0-15,-3 3 0 0,-7-3 0 0,0 0 0 0,0 0 0 16,-2-3-1-16,2 1 1 0,0 0 0 16,0 2 0-16,0 0-1 0,0 0 1 0,-2 0 0 0,1-2 0 15,1 0-1-15,-2 1 1 0,-2-2 0 0,-2 2 0 16,-8-3-1-16,-1 0 1 0,1 3-2 0,-6-3 2 0,2 2-1 0,0 2 0 0,2 0 0 15,1-3 1 1,1 2-1-16,-1-2 0 0,-4 1 0 16,-1-1 1-16,-4 0-1 0,-2 2 1 0,0-3-2 15,3 2 2-15,3-1-1 0,0 0 1 0,-2 2 0 0,2 1 0 0,1 0 0 16,0 1 0-16,0 5 0 16,-4 0 0-16,2 4 0 0,-3 2 0 0,2 2 0 0,-2 1 0 0,-1 0 0 15,1 2 0-15,0 3 0 0,6-5 1 16,2 1 1-16,1-1-1 0,1 0 0 15,-3 0 0-15,1 1 0 0,1 1 0 0,-3-2 0 0,-2 2 0 0,0 0 1 0,1 1 0 0,5-2-1 16,1-3 1-16,6-2-1 0,5 0 0 16,0-1 1-16,0 0 0 0,2 2 1 15,0-3 2-15,3 2-5 0,2-2 0 0,3-3 4 0,5-1 1 16,-1-1-5-16,4 0 0 0,-2-4 3 16,4-1 1-16,10-2-4 0,6 2 0 0,10-4 2 15,9-2 0-15,2 2-2 0,4 3 0 0,1 2 0 0,0 3 0 0,0 6 0 0,0 6 0 16,0-15-2599-16</inkml:trace>
  <inkml:trace contextRef="#ctx0" brushRef="#br0" timeOffset="33721.19">12877 7841 640 0,'0'2'0'15,"0"-2"0"-15,3 2 0 0,-3-2 46 0,4 0 1 0,-4 0-1 16,3 0 2-16,-3 0 11 0,-1 5 2 0,1-5-1 16,-3 4 1-16,3-4-23 0,-3 5 1 0,3-5-1 15,-3 10 2-15,3-10-18 0,-5 21 1 0,5-21-1 16,-8 18 0-16,8-18-6 0,-13 16 0 0,13-16 0 16,-11 13-1-16,11-13-2 0,-11 9-1 0,11-9 0 15,-10 12 2-15,10-12-6 0,-6 14 1 0,6-14 0 16,-5 14 0-16,5-14 0 0,-6 12 0 0,6-12 0 15,-3 13 1-15,3-13-1 0,-1 13 0 0,1-13 0 0,0 15 1 16,0-15-2-16,0 17-1 0,0-17 1 0,0 17 0 16,0-17-3-16,4 13 0 0,-4-13 1 0,6 9-1 15,-6-9-1-15,5 5-1 0,-5-5 1 16,11 2-1-16,-11-2-3 0,14 2 1 0,-14-2 0 0,14 0 0 16,-14 0-2-16,16-1 1 0,-16 1 0 0,19-3 0 15,-19 3-2-15,16-7 0 0,-16 7-1 16,16-8 2-16,-16 8-2 0,17-8 0 0,-17 8-1 0,13-8 1 15,-13 8-1-15,8-8 2 0,-8 8 0 0,9-6 0 0,-9 6-2 0,9-3 1 16,-9 3 0-16,7-1-1 0,-7 1 1 0,7 0 1 0,-7 0-1 16,6-3 1-16,-6 3 0 0,5 0 0 15,-5 0-1-15,5 0 2 0,-5 0 0 16,2 0 1-16,-2 0-1 0,3 0 1 0,-3 0-1 0,3 0 1 0,-3 0 0 0,-1 0 0 0,1 0 0 16,-3 0 0-16,3 0 0 0,-6 0 0 0,6 0-1 15,-18 0 1-15,18 0-1 0,-19 0 1 16,19 0 0-1,-14 0 0-15,14 0 0 0,-5 0 1 0,5 0 1 0,-7 0 0 0,7 0 1 0,-5-2 0 0,5 2 1 16,-2-1 1-16,2 1-1 0,-4-6 1 0,4 6 0 0,-3-4 1 16,3 4 0-1,-2-3-1-15,2 3 1 0,-3-4 0 0,3 4-1 0,0-2 1 16,0 2-2-16,0-4 2 0,0 4-1 16,0-2 1-16,0 2 1 0,-2 0 0 0,2 0-1 15,-4 0 2-15,4 0 0 0,-3 0 1 0,3 0 0 16,-2 4 0-16,2-4 3 0,-3 11 2 0,3-11-2 0,-2 10 2 15,2-10 7-15,6 18 0 0,-6-18 0 0,24 15 1 16,-5-8 0-16,5-6 1 0,4-2-1 0,6-3 2 0,3-5 3 16,5-3 0-16,2 0-1 0,0 1 3 0,4 0-3 15,-5 0 3-15,2 2-3 0,1-1 3 16,3 0-6-16,1 1 1 0,-2 0-1 16,-4-1 1-16,-2-2-12 0,-3 0 0 0,2 2 1 0</inkml:trace>
  <inkml:trace contextRef="#ctx0" brushRef="#br0" timeOffset="50795.25">6589 5405 1105 0,'0'0'0'0,"0"0"0"0,0 0 0 0,0 0 20 0,-3 0 1 15,3 0 1-15,-3 2-1 0,3-2 9 0,2 4 2 16,-2-4-2-16,1 5 1 16,-1-5-8-16,0 4 0 0,0-4 0 0,0 4 0 0,0-4-11 15,0 3 0-15,0-3-1 0,3 2 2 16,-3-2-7-16,4 3 2 0,-4-3-1 0,4 1 1 0,-4-1-4 15,2 0 2-15,-2 0-2 0,8-1 2 0,-8 1 0 16,14 0 0-16,-14 0 0 0,18-3 1 0,-4 3 2 0,2 0 0 0,2 0 0 16,-4 0 0-16,0 1 1 0,-3 5 1 0,1-4-1 15,1 0 1-15,-6-2 12 0,1 0-1 0,1 0 1 16,1 0-1-16,1 0 7 0,1 0 0 0,1 0 1 16,-2-2 0-16,-1 0-1 0,0-2 0 15,1-1 0-15,3-2 2 0,1-2-9 0,1 0 2 16,-2 2-1-16,-3 1 1 0,-1 3-2 0,-5 3 1 0,1 0-1 15,-4 0 2-15,-2 0-7 0,5 0-1 0,-5 0 1 16,2 4 1-16,1 1-9 0,-3 2 0 0,0-7 0 0</inkml:trace>
  <inkml:trace contextRef="#ctx0" brushRef="#br0" timeOffset="51743.41">6737 5423 49 0,'0'0'0'0,"0"0"0"0,0 0 0 16,0 0 135-16,-3 1 0 0,3-1 1 0,-1 3 0 15,1-3-88-15,-3 2 0 0,3-2 1 0,0 0 0 0,0 0-20 16,0 0 0-16,0 0 1 0,0 0-1 0,0 0-6 0,0 0 1 16,0 0-1-16,0 0 1 0,0 0 4 0,0 0 1 31,0 0 0-31,0 0 1 0,0 0 4 0,0 0 2 0,0 0-1 16,0 13 1-16,0 5 7 0,0 2 0 0,-1 2 0 15,-2-1 1-15,0-2 3 0,-4 2 0 0,3-3 0 0,1 0 1 0,3 0-6 16,0 2-1-16,-3-2 1 0,2-1 0 0,-3 1-9 15,-2 0 2-15,2 2 0 0,0 3 0 0,1 3-3 16,0 1 1-16,-1 2-1 0,0 1 2 0,-2-2-8 0,2 2-1 16,0 1 1-1,-2 0 0-15,2-2-5 0,-3 0 2 0,1 0-1 16,1-1 1-16,-1 0-5 0,2-1 1 0,0-1-1 16,-2 2 1-16,4 0-1 0,2 2 0 0,0-3 0 15,-2 2 0-15,2-2 1 0,0 2 0 0,0-2 0 0,0 4 1 16,0 0-2-16,0 0 1 0,0 1 0 0,0-3 0 0,0 0-2 0,4-2 0 15,-4 3 0-15,2 0 1 0,-1 0-3 16,2 1 1-16,-3 0 0 0,-3 0 1 0,0-4-2 0,1 3 2 16,0 0-1-16,-2-3 1 0,-2 2-3 0,2-4 2 15,1 1-1-15,3 1 0 0,3 0-3 0,-3 4 0 16,0-1 0-16,0 3 1 0,0 0-3 0,-3 1 1 0,3 0 0 16,0-6 0-16,-1 2-2 0,1-1 0 15,0-2 0-15,0-1 0 0,4-3-2 0,-2 1 1 16,0-1 0-16,-2 0 0 0,2 1-3 0,-1 2 2 0,2 0 0 0,-3-3-1 0,0-2-1 15,0-2 1-15,0 2-2 16,0-3 2-16,0 4-2 0,-3-2 1 16,3 1-1-16,3-2 2 0,-2 2-3 0,2 1 2 0,1 0-2 15,-2-1 1-15,2-3 0 0,-3 0 0 16,2-1 0-16,1-2 0 0,2 1-1 0,-1-2 2 16,0-1-2-16,-1 3 2 0,0-3-3 0,0 0 0 15,2 1 1-15,-5 0 0 0,2-1-2 0,-3 0 1 16,1 0-1-16,2-1 2 0,-3 0-3 0,2-2 1 0,-2-1 0 15,0 0 0-15,0-5-1 0,0 1 1 0,0-5-1 0,0 7 1 16,0-7-1-16,0 2 1 0,0-2-1 0,0 3 2 0,0-3-2 0,0 1 1 16,0-1 0-16,0 0 0 15,0 0-1-15,0 0 1 0,0 0 0 16,0 0 0-16,0 0-1 0,0 0 1 0,0 0 0 16,0 0 1-16,0 0-2 0,0 0 0 0,0 0 0 0,0 0 1 15,0 0-1-15,0 0 0 0,0 0 0 0,0 0 1 16,0 0-1-16,0 0 0 0,0 0 0 0</inkml:trace>
  <inkml:trace contextRef="#ctx0" brushRef="#br0" timeOffset="52015.01">6495 8185 1796 0,'2'-2'0'0,"-2"2"0"0,3 0 0 0,-3 0 41 0,0 0 0 16,0 0 1-16,5-2-1 0,-5 2 15 0,18-5 1 15,-4 1 1-15,4-5-1 0,6-4-29 0,8-3 1 16,-2 0 0-16,-2 2 0 0,-2 1-17 16,-1 2-1-16,-1 0 0 0,-2 2 0 0,-2 0-4 0,-2 3 1 0,0-2-1 0,1 1 1 0,-1 1-8 15,-3 2 0-15,2-3 0 0,-3 2 0 0,0-1-4 0,0-1 1 16,-4-2-1-16</inkml:trace>
  <inkml:trace contextRef="#ctx0" brushRef="#br0" timeOffset="52714.28">5563 6274 1407 0,'4'0'0'0,"-4"0"0"15,3 4 0-15,-3-4 6 0,7-1 2 0,-7 1 0 0,6 4 0 0,-6-4 9 0,8 9 1 16,-8-9 0 0,16 22 0-16,-8-7 0 0,0 1 0 0,-2 2 0 0,2 7 0 0,-2 2-11 15,-1 4 2-15,0 3 0 16,-1 1 0-16,0-1 1 0,-4 3 2 0,0 2-1 16,0 3 0-16,-3 1 0 0,2 3 2 0,-3-3-2 0,-2-3 1 15,2-2-1-15,-2 2 1 0,-1-5-1 16,2-1 0-16,1-1 3 0,-1-4-1 0,1 1 1 0,1-5-1 0,-1 0 4 0,4-5 1 15,0-3 0 1,0-3 0-16,0-3 3 0,2-2 0 0,-2-5 1 0,0 1 0 0,0-5 1 0,0 0-1 16,0-5 0-16,2-3 2 15,0-4-4-15,2-3 2 0,0-6-1 0,2-2 0 16,2-5 0-16,2-3 1 0,0-1-1 0,-2 2 2 16,2 0-2-16,1 2 1 0,2-2 0 0,1 4 0 0,-5 4-4 0,4 1 1 15,-2 5 0-15,2 1 0 0,-5 7-2 16,2 2 0-16,-3 2 0 0,0 4 0 0,0 2-5 0,0 1 0 15,-3 5 1-15,2 3 0 0,-1 7-3 0,4 1 0 16,-5 3 0-16,1 0 1 0,-3 0-5 0,1 1 1 0,-2 1 0 16,2-2 1-16,1 1-1 15,-1-4 1-15,4 3 0 0,0 2 1 0,0-2 3 0,2 3 2 0,3-3-2 16</inkml:trace>
  <inkml:trace contextRef="#ctx0" brushRef="#br0" timeOffset="54800.93">13624 6308 878 0,'3'1'0'16,"-3"-1"0"-16,5 3 0 0,-5-3 23 0,10 0 0 0,-10 0 1 0,8 0-1 16,-8 0 35-16,4 0-1 0,-4 0 0 0,6 5 1 15,-6-5-11-15,6 4 2 0,-6-4-1 0,15 4 0 0,-2-2-19 16,3 1 2-16,4-2-1 0,-5-2 0 0,2-2-6 16,0-1 1-16,-2-2-2 0,1 1 2 0,-1-2-8 0,2 3 1 15,-3 2 0-15,0-5 0 0,0 2-5 0,0 1 2 0,-3 2-1 16,-1-4 1-16,-3 5 4 15,-2 1 0-15,-5 0 0 0,6-2 1 0,-6 2 0 0,4 0 2 16,-4 0-2-16,3-3 1 0,-3 3-10 0,3 0 1 0,-3 0-1 31</inkml:trace>
  <inkml:trace contextRef="#ctx0" brushRef="#br0" timeOffset="55388.73">13814 6281 1482 0,'1'0'0'15,"-1"0"0"-15,4 1 0 0,-4-1 20 0,-1 0 0 0,1 0 1 0,1 0-1 16,-1 0 0-16,6 0 0 0,-6 0 0 0,3 5 2 16,-3-5-1-16,4 7 0 0,-4-7 1 0,10 7 0 15,-10-7-12-15,4 13 1 0,-4-13 1 0,3 22-1 0,-2-9-1 0,0 2 0 16,-1 2 0-16,-1 1 0 0,-2 3-1 15,1-2 1 1,-1 3-1-16,0 1 1 0,2 2 0 0,1 1 2 16,-2 1-2-16,1-2 1 0,-2 0 5 15,0 1-1-15,2 0 1 0,-3-1 0 0,1 3 4 0,0 0 0 0,0 0 0 16,2-2 1-16,-2-3 2 0,2 2 1 0,-1-2-1 0,1 0 1 16,1-3-3-16,1 0 2 0,1 3-2 15,-1-4 1-15,2 4-1 0,-3-1-1 0,1 3 0 16,2 0 1-16,0 2-2 0,0 2 1 0,1-5-1 0,-4 2 1 15,1-1 0-15,-1 0 0 0,-1-1 0 0,1 0 2 0,0 0-5 16,0 1 0-16,0 0 1 0,1-1 0 16,2 2-2-16,0-1 1 0,0-1-1 0,-2-1 0 0,2-3-3 15,-3 2-1-15,3-3 1 0,1-1-1 16,0-1-2-16,-1 1 1 0,-1-3 0 0,0 1 1 0,-1 2-2 0,1-1 0 0,-1 2 0 16,0 2 0-1,-1 0-2-15,-1 2 1 0,0 3 0 0,-2-1 0 0,-1 0-2 0,-5-1 0 0,4 2 1 16,-2-1 0-16,4-3-2 0,0-3-1 0,2 2 1 15,-3-1 0-15,2-1-3 0,2-3 1 0,0-1 1 16,0 0-1 0,2-2 0-16,-1-4-1 0,2-2 1 0,-3-1-1 0,0-6 0 0,0 2 1 0,0-2-1 0,0 0 0 15,0 0 1 1,5 0 0-16,-5 0 1 0,3 0-1 16,-3 0-2-16,3-2 1 0,-3 2-1 0,3-3 0 0,-3 3-2 15,0-3 0-15,0 3 0 0,-3-4 1 0,3 4-3 0,-3-9 1 0,0 3-1 16,-1-3 1-16,-1-2-11 0,-1 0 1 0,2-1 0 15</inkml:trace>
  <inkml:trace contextRef="#ctx0" brushRef="#br0" timeOffset="55647.62">13618 8020 1721 0,'0'0'0'0,"0"0"0"16,0 4 0-16,0-4 10 0,-4 8 0 0,4-8 0 0,4 7 1 16,-4-7 7-16,14 9 0 0,-14-9 0 0,18 9 1 15,-18-9-11-15,17 6 1 0,-17-6-1 0,22 5 1 0,-22-5-6 0,24 5 2 0,-24-5-1 16,25 4 1-16,-25-4 3 0,25 1 0 0,-25-1-1 16,20-2 2-16,-20 2 4 15,10-7-1-15,-10 7 0 0,10-14 2 0,-10 14-1 16,14-23 2-16,-9 11 0 0,-2-4-1 0,0-1-7 15,-3 1 1-15,1-5 0 0</inkml:trace>
  <inkml:trace contextRef="#ctx0" brushRef="#br0" timeOffset="56320.42">13895 6636 515 0,'3'-2'0'0,"-3"2"0"0,0-7 0 0,0 7 40 0,-5-2 2 0,5 2-1 16,0-7 1-16,0 7-12 15,5-9 1-15,-5 9 1 0,4-6-1 0,-4 6-6 16,3 0 1-16,-3 0-2 0,2-3 2 0,-2 3-6 16,0-3 2-16,0 3-1 0,0 2 0 0,0-2 2 15,0 4-1-15,0-4 1 0,5 1 0 0,-5-1 7 16,9 8 1-16,-9-8-1 0,10 22 0 0,-6-4 2 16,2 0-1-16,0 1 1 0,-4 1 0 0,0-1-3 15,1 2 2-15,-3 3-1 0,1-2 0 0,2 2-5 0,-1 1 0 0,0 0-1 16,-1-6 1-16,-1 2-4 0,-1-4 2 0,2 0-2 15,1-2 2-15,0 1 7 16,1-1 1-16,-1-4 1 0,-1-2-1 0,-1-1 1 0,0-5-1 0,0-3 0 16,0 6 1-16,0-6-1 0,0 4 1 0,0-4-1 0,3 1 2 0,-3-1-5 15,3 2 0-15,-3-2 0 0,2 0 0 0,-2 0-5 0,0-1 1 32,0 1 0-32,-2-6-1 0,0-5-4 0,1-3 0 0,1-3 0 0,1-1 2 0,3-2-7 15,2 0 2-15,2 0 0 0,-2 2-1 0,2 2-2 0,-2 4 0 0,4-1-1 31,2 1 2-31,2 1-3 0,0 2 0 0,3 2 1 0,0 3-1 0,5-1-7 0,-1 3 2 16,0 2-1-16,-3 4 1 0,-2 3-4 16,-2 2 1-16,-5 4-1 0,-2 1 1 0,-4 2-3 15,-4-1 1-15,-3 3-1 16</inkml:trace>
  <inkml:trace contextRef="#ctx0" brushRef="#br0" timeOffset="63829.03">6043 7351 740 0,'0'0'0'16,"0"0"0"-16,-5 0 0 0,5 0 32 0,0 0 0 0,0 0 1 0,0-2-1 0,0 2 28 16,0-3-1-16,0 3 1 15,0-2-1-15,0 2 3 0,6-2 0 0,-6 2-1 0,8-11 2 16,-8 11-31-16,7-17 0 0,-7 17 1 16,9-22-1-16,-9 22-15 0,4-25 0 0,-4 25 0 15,5-23-1-15,-2 10-1 0,1-5 0 0,-2-2-1 16,2-1 2-16,-3-1-3 0,2-2 1 0,3-4-1 0,-1 2 1 15,4 0-2-15,-5 3 2 0,4-2-1 0,-1 2 1 0,2 6-2 16,-1-1 1-16,-2 4 1 0,2 3-1 0,-1 1-1 16,0 2 0-16,-1 4 0 0,-2 0 1 0,-4 4-6 15,4 2 2-15,-4-2 0 0,4 11 0 0,-2-3-1 16,-2 3 1-16,1 1-1 0,2 4 1 0,-2 0-2 0,3 2 1 16,1 0-2-16,-1-1 2 0,-4-3 1 15,1 2 1-15,2-1-1 0,-3 1 1 16,4-3 4-16,-2 1-1 0,-1 2 1 0,2-1-1 0,-2 1 3 15,2-2 0-15,-2 0-1 0,-1-1 1 0,-1 0-1 16,-3 2 0-16,1-5 1 0,2 0 0 0,-1-2-2 16,-1-3 1-16,2 2 0 0,1-5 0 0,0-2-1 0,-4 7 0 0,4-7 1 15,-6 3-1-15,6-3-10 0,-8 3 0 16,2-3 1-16</inkml:trace>
  <inkml:trace contextRef="#ctx0" brushRef="#br0" timeOffset="63997.89">6038 7157 1143 0,'-2'0'0'0,"2"0"0"16,-2-3 0-16,2 3 26 0,0 0 0 0,0 0-1 0,0-4 1 15,0 4 24-15,4-5-1 0,-4 5 0 0,12-9 1 0,-12 9-10 16,16-10 2-16,-16 10-1 0,24-16 1 16,-10 10-9-16,1-4 2 0,2 1-1 0,-3 0 1 15,6 0-6-15,-2 3 0 0,1-1 0 0</inkml:trace>
  <inkml:trace contextRef="#ctx0" brushRef="#br0" timeOffset="65596.63">14402 6792 853 0,'1'0'0'16,"-1"0"0"-16,3 0 0 0,-3 0 7 0,4 3 1 0,-4-3-1 16,5 4 1-16,-5-4 13 0,-5 5 0 0,5-5 1 15,-2 4-1-15,2-4 17 0,-3 9 1 0,3-9 0 0,-3 11 0 0,3-11-7 16,-1 9 1-16,1-9-1 16,-4 11 2-16,4-11-11 0,-3 12-1 0,3-12 0 0,-3 15 1 0,3-15-4 0,0 18 0 15,0-18 0-15,0 17 0 0,0-17 3 16,1 17-1-16,-1-17 0 0,6 17 0 0,-6-17 4 0,5 14 0 15,-5-14 0-15,5 12 0 0,-5-12-4 0,7 15 0 32,-7-15-1-32,2 13 1 0,-2-13-4 0,6 9 0 0,-6-9 0 0,3 7 0 0,-3-7-6 0,3 3 0 0,-3-3 0 15,1 3 1-15,-1-3-5 0,0 3 1 0,0-3 0 16,0 1 0-16,0-1-6 0,0-1 1 0,0 1-1 16</inkml:trace>
  <inkml:trace contextRef="#ctx0" brushRef="#br0" timeOffset="66139.19">14349 6788 1269 0,'1'0'0'15,"-1"0"0"-15,9 0 0 0,-9 0 12 0,5 0 2 0,-5 0-1 0,6-2 0 16,-6 2 0-16,3-3 0 0,-3 3 0 0,3 0 0 0,-3 0 1 15,2-1-1-15,-2 1 0 0,3 0 2 0,-3 0-8 0,3-3 0 16,-3 3-1-16,6-4 2 0,-6 4-5 0,5-2 2 31,-5 2-1-31,10-4 1 0,-10 4-1 0,14-3 1 16,-14 3-1-16,10-3 2 0,-10 3 0 0,4 0-1 0,-4 0 1 16,3 0-1-16,-3 0 1 0,2 0 1 0,-2 0 0 15,5 4-1-15,-5-4 1 0,0 8 1 0,0-8-1 16,0 7 0-16,0-7 0 0,0 6 1 0,0-6 0 15,2 4 0-15,-2-4-3 0,5 5 2 0,-5-5-1 16,2 7 0-16,-2-7 2 0,5 4 1 0,-5-4 0 16,1 5 0-16,-1-5 1 0,3 4 0 0,-3-4 1 0,0 5-1 15,0-5 0-15,-3 6 0 0,3-6 0 0,-1 11 0 0,1-11 0 0,-7 14 0 16,7-14 0-16,-6 12 0 0,6-12 2 0,-1 5 0 16,1-5 0-1,-5 2 1-15,5-2 5 0,-2 3 1 0,2-3-1 0,0 3 1 16,0-3 0-16,0 2 0 0,0-2 0 0,0 4 0 0,0-4-2 15,0 1 1-15,0-1 0 0,0 3 0 16,0-3-3-16,1 3 2 0,-1-3-1 0,8 2 1 0,-8-2-5 0,9 4 1 16,-9-4-1-16,11 9 0 0,-11-9-5 15,10 15 1-15,-10-15 0 0,10 19 0 16,-10-19-5-16,14 18 1 0,-14-18 0 0,5 16 0 0,-5-16 0 16,-3 13-1-16,3-13 0 0,-7 11 1 0,7-11-1 0,-9 11 2 15,9-11-2-15,-17 14 1 0,17-14-2 16,-28 9 0-16,14-2 0 0,3-5 0 0,-2 2 5 0,3 0 0 0,1-1-1 0</inkml:trace>
  <inkml:trace contextRef="#ctx0" brushRef="#br0" timeOffset="83326.59">15310 10081 12 0,'0'0'0'0,"0"0"0"0,0 0 0 0,0 0 0 0,0 0 0 16,0 0 0-16,0 0 0 0,0 0 0 0,0 0 0 0,0 0 0 0,0 0 0 15,0 0 0-15,0 0 0 0,0 0 0 0,0 0 0 16,0 0 0-16,0 0 0 0,0 0 0 0,0 0 0 0,0 0 0 15,0 0 0-15,0 0 0 0,0 1 0 0,0-1 0 16,0 9 0-16,0-9 0 0,0 15 0 0,0-15 0 0,-1 15 0 16,1-15 0-16,-4 13 0 0,4-13 0 0,0 12 0 0,0-12 0 15,-3 8 0-15,3-8 2 0,-3 6 0 0,3-6 1 16,-3 8 0-16,3-8 9 0,0 2 1 0,0-2-1 16,-1 3 1-16,1-3 10 0,-3 3-1 0,3-3 1 31,-3 5-1-31,3-5 9 0,-2 4-1 0,2-4 0 15,-3 4 2-15,3-4 1 0,-3 4 2 0,3-4-1 0,-3 0 0 0,3 0 3 0,0 0 2 16,0 0-2-16,0 0 1 0,0 0 0 0,0 0 1 0,0 0 1 16,0 0-1-16,0 0-2 15,0 0 1-15,0 0-1 0,0 0 1 0,0 0-4 0,0 0 1 0,0 0-1 16,0 0 1-16,0 0 0 0,0 0 1 0,0 0-1 16,0 0 1-16,0 0-6 0,0 0 1 0,0 0 1 15,0 0-1-15,0 0-2 0,0-3 1 16,0 3-1-16,0 0 0 0,0 0-6 0,0 0 2 0,0 0 0 0,0-1 0 0,0 1-1 15,4-3 1 1,-4 3 0-16,13-3 0 0,-13 3-7 0,18-3 1 0,-18 3-1 0,25-7 1 0,-9 2-4 31,-1 0 1-31,0-2-2 0,2 3 2 0,3-3-5 0,1 0 0 0,1 1 1 0,2-1 0 16,4 1-3 0,0-1 0-16,3 1 0 0,-4-1 1 0,3 2 8 0,1-2 0 0,1 4 0 15,3 0 0-15,1 2 7 0,2 1 0 0,1 0 1 16,3-2 0-16,3 1 1 0,2 0 0 0,-1-2 0 15,-1-1 1-15,-3-1-2 0,0-1 1 0,1 0-2 16,2 1 2-16,1 0 1 0,1 0 0 0,1 0 1 0,-2-2 0 16,-3 1-6-16,1-1 1 0,0 2-1 0,4-4 2 0,1 2-4 15,2-2 1-15,1 0-1 0,0-1 0 0,1-2-4 16,0 0 0-16,3 2 0 16,0-2 0-16,0 1-4 0,1-1 1 0,2 2-1 0,1 1 2 0,0 2-4 0,3 1 1 0,0 0 1 15,-2 3-1 1,1 1-3-16,-1 1 1 0,-4 1-1 0,-1 3 1 0,-3 0-1 15,-1 3 0-15,-1 3 0 0,-3-4 1 16,1 1-2-16,-1 1 0 0,-3 1 0 0,-2-1 0 16,-5 0-2-16,-3-2 1 0,-6 0 0 0,-1 0 1 15,-4 2-4-15,-3-2 2 0,-2-1-1 0,-1-3 1 16,-1-1-6-16,0-1 1 0,-3-2-1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49.44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0 1 12664 0 0,'2'1'84'0'0,"1"3"266"0"0,3 7 401 0 0,-5-9-703 0 0,4 17-49 0 0,-2 9 2 0 0,-2-22 0 0 0,0 0 1 0 0,-1 0-1 0 0,0 0 0 0 0,0-1 1 0 0,-1 1-1 0 0,-1 8 0 0 0,5 6 31 0 0,-1-9 22 0 0,0-1-1 0 0,-1 1 1 0 0,0-1 0 0 0,0 16-1 0 0,-3-21 22 0 0,1 1-1 0 0,0-1 0 0 0,1 1 1 0 0,-1 0-1 0 0,1 0 0 0 0,1-1 1 0 0,0 8-1 0 0,0-7 21 0 0,-1 0 0 0 0,0 0 0 0 0,0 0 0 0 0,0 0 0 0 0,-1 0 0 0 0,0 0 0 0 0,-1 7 0 0 0,0-5 171 0 0,1 0-1 0 0,0-1 1 0 0,0 16 319 0 0,12-33-370 0 0,-10 9-190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50.42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 64 192 0 0,'10'1'953'0'0,"-2"3"1572"0"0,-6 10 1873 0 0,-3 3-3537 0 0,3 5-72 0 0,0-7-476 0 0,0 0-1 0 0,-2-1 1 0 0,0 1-1 0 0,0-1 1 0 0,-5 25-1 0 0,1-24 54 0 0,1 1-1 0 0,0 0 1 0 0,0 24 0 0 0,-2-5 356 0 0,4-30-617 0 0,0 0 1 0 0,0 0-1 0 0,1 0 1 0 0,-1 0-1 0 0,1 0 1 0 0,0 0-1 0 0,1 0 1 0 0,0 7 0 0 0,0-11-59 0 0,-1 1 1 0 0,1-1 0 0 0,-1 0 0 0 0,0 1 0 0 0,1-1 0 0 0,-1 1 0 0 0,0-1 0 0 0,0 1-1 0 0,0-1 1 0 0,0 1 0 0 0,0-1 0 0 0,0 1 0 0 0,-1-1 0 0 0,1 1 0 0 0,0-1 0 0 0,-1 1-1 0 0,1-1 1 0 0,-1 0 0 0 0,1 1 0 0 0,-2 0 0 0 0,-1 13 1282 0 0,4-14-693 0 0,-1-10-256 0 0,0-19-423 0 0,1 0 0 0 0,1 1-1 0 0,1-1 1 0 0,11-43 0 0 0,-10 63-1023 0 0,-1 0 0 0 0,1 0-1 0 0,9-13 1 0 0,-7 11-312 0 0,-5 9 1249 0 0,0 1 1 0 0,0-1 0 0 0,0 0 0 0 0,0 1-1 0 0,0-1 1 0 0,0 1 0 0 0,1 0-1 0 0,-1-1 1 0 0,0 1 0 0 0,0 0 0 0 0,1 0-1 0 0,-1-1 1 0 0,0 1 0 0 0,0 0 0 0 0,1 0-1 0 0,-1 0 1 0 0,0 1 0 0 0,0-1 0 0 0,1 0-1 0 0,-1 0 1 0 0,0 1 0 0 0,0-1-1 0 0,0 1 1 0 0,1-1 0 0 0,0 1 0 0 0,20 3 325 0 0,-5-10 152 0 0,-1 1 1 0 0,1-2-1 0 0,-1 0 0 0 0,0-1 0 0 0,-1-1 1 0 0,25-18-1 0 0,-23 16-133 0 0,35-26 704 0 0,-33 23-359 0 0,0 1 0 0 0,1 0 0 0 0,38-17 1 0 0,-37 18 408 0 0,-19 11-778 0 0,0-1 0 0 0,1 1 0 0 0,-1 0 0 0 0,0 0 1 0 0,1 0-1 0 0,-1 0 0 0 0,0 0 0 0 0,1 0 0 0 0,-1 0 1 0 0,1 1-1 0 0,0 0 0 0 0,3-1 0 0 0,-5 2-155 0 0,0 0 1 0 0,0 0-1 0 0,-1 0 0 0 0,1 0 0 0 0,0 1 1 0 0,-1-1-1 0 0,1 0 0 0 0,-1 0 0 0 0,1 0 1 0 0,-1 1-1 0 0,0-1 0 0 0,1 0 1 0 0,-1 1-1 0 0,0-1 0 0 0,0 0 0 0 0,0 1 1 0 0,0-1-1 0 0,0 0 0 0 0,0 2 0 0 0,-2 72 330 0 0,4 93 359 0 0,4-133-618 0 0,-3-26-60 0 0,-2 1 0 0 0,1-1 0 0 0,-1 11 0 0 0,-1 22 193 0 0,0-41-240 0 0,0-1 1 0 0,0 0 0 0 0,1 0 0 0 0,-1 1 0 0 0,0-1-1 0 0,0 0 1 0 0,0 0 0 0 0,0 1 0 0 0,0-1-1 0 0,0 0 1 0 0,1 0 0 0 0,-1 1 0 0 0,0-1-1 0 0,0 0 1 0 0,0 0 0 0 0,1 1 0 0 0,-1-1 0 0 0,0 0-1 0 0,0 0 1 0 0,1 0 0 0 0,-1 0 0 0 0,0 1-1 0 0,0-1 1 0 0,1 0 0 0 0,-1 0 0 0 0,0 0-1 0 0,1 0 1 0 0,-1 0 0 0 0,1 0 0 0 0,-1 0 0 0 0,0 1 0 0 0,1-1 0 0 0,-1 0 0 0 0,0 0 0 0 0,1 0 0 0 0,-1 1 0 0 0,0-1 0 0 0,1 0 0 0 0,-1 0 1 0 0,0 1-1 0 0,0-1 0 0 0,1 0 0 0 0,-1 0 0 0 0,0 1 0 0 0,0-1 0 0 0,0 0 0 0 0,1 1 0 0 0,-1-1 0 0 0,0 0 0 0 0,0 1 0 0 0,0-1 0 0 0,0 0 0 0 0,0 1 0 0 0,0-1 0 0 0,1 1 0 0 0,-1-1 0 0 0,0 17 45 0 0,0-12-47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51.50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342 55 11552 0 0,'0'-2'22'0'0,"0"2"236"0"0,-5-13 1454 0 0,-6 1-1601 0 0,8 9-94 0 0,1 1 1 0 0,0-1-1 0 0,-1 1 0 0 0,0 0 0 0 0,0-1 0 0 0,1 1 1 0 0,-6-2-1 0 0,5 2 9 0 0,1 1 0 0 0,0 0 0 0 0,-1 1 0 0 0,1-1 0 0 0,-1 0 0 0 0,1 1 1 0 0,-1 0-1 0 0,0-1 0 0 0,1 1 0 0 0,-1 0 0 0 0,1 0 0 0 0,-1 0 0 0 0,0 1 0 0 0,1-1 0 0 0,-1 1 0 0 0,1-1 1 0 0,-5 3-1 0 0,-21 3 280 0 0,19-5-209 0 0,0 1 0 0 0,1-1 0 0 0,-1 1 1 0 0,0 1-1 0 0,1 0 0 0 0,-1 0 0 0 0,1 1 0 0 0,0 0 1 0 0,-13 8-1 0 0,3-3 142 0 0,16-9-206 0 0,0 1 0 0 0,0 0 0 0 0,0 0 0 0 0,0 0-1 0 0,0 0 1 0 0,0 0 0 0 0,0 0 0 0 0,0 1 0 0 0,1-1 0 0 0,-1 0-1 0 0,-2 4 1 0 0,-3 1 21 0 0,1 0 48 0 0,0 0 0 0 0,1 0 0 0 0,-1 0 0 0 0,1 1 0 0 0,-8 12-1 0 0,8-5 5 0 0,1-1 0 0 0,0 1 0 0 0,1 0 0 0 0,1 0 0 0 0,0 0 0 0 0,1 1 0 0 0,1 19 0 0 0,0-32-84 0 0,0 1-1 0 0,0-1 0 0 0,0 0 0 0 0,0 0 1 0 0,1 0-1 0 0,-1 1 0 0 0,1-1 0 0 0,0 0 0 0 0,0 0 1 0 0,0 0-1 0 0,0 0 0 0 0,0 0 0 0 0,0 0 0 0 0,0 0 1 0 0,0 0-1 0 0,1-1 0 0 0,-1 1 0 0 0,1 0 1 0 0,0-1-1 0 0,-1 1 0 0 0,1-1 0 0 0,0 0 0 0 0,0 1 1 0 0,0-1-1 0 0,0 0 0 0 0,0 0 0 0 0,3 1 0 0 0,0-1-2 0 0,1 1 0 0 0,-1-1-1 0 0,1 0 1 0 0,-1 0 0 0 0,0-1-1 0 0,1 0 1 0 0,-1 0-1 0 0,1 0 1 0 0,-1-1 0 0 0,1 1-1 0 0,7-3 1 0 0,-12 3-19 0 0,3-1 7 0 0,0-1 0 0 0,1 1 1 0 0,-1 0-1 0 0,0-1 0 0 0,0 0 0 0 0,0 0 1 0 0,0 0-1 0 0,6-6 0 0 0,-3 1 34 0 0,0-2 0 0 0,-1 1 0 0 0,0-1 1 0 0,0 0-1 0 0,6-16 0 0 0,19-50 186 0 0,-29 69-218 0 0,34-80 263 0 0,-35 85-259 0 0,0 0 0 0 0,0 0 0 0 0,-1 0 0 0 0,1 0 0 0 0,0 1 0 0 0,0-1 0 0 0,0 0 0 0 0,0 0 1 0 0,0 0-1 0 0,0 1 0 0 0,0-1 0 0 0,0 1 0 0 0,1-1 0 0 0,-1 1 0 0 0,0-1 0 0 0,0 1 0 0 0,0-1 0 0 0,1 1 0 0 0,-1 0 1 0 0,0 0-1 0 0,0 0 0 0 0,1 0 0 0 0,-1 0 0 0 0,0 0 0 0 0,1 0 0 0 0,-1 0 0 0 0,1 0 0 0 0,3 1 49 0 0,11 24 74 0 0,-5-8-60 0 0,-8-13-51 0 0,-1-1 0 0 0,1 1 0 0 0,-1 0-1 0 0,1 0 1 0 0,-1 0 0 0 0,-1 0 0 0 0,1 0 0 0 0,-1 0 0 0 0,1 1-1 0 0,-1-1 1 0 0,0 0 0 0 0,-1 1 0 0 0,1 4 0 0 0,-2 43 211 0 0,-13 76 1 0 0,12-103-141 0 0,3-5-1 0 0,1-6 21 0 0,0-1 1 0 0,8 24-1 0 0,-9-31-64 0 0,0-1-1 0 0,0 1 1 0 0,-1 0 0 0 0,1 0-1 0 0,-1 0 1 0 0,-1-1 0 0 0,0 9-1 0 0,0 3 121 0 0,9 3 206 0 0,-8-18-354 0 0,-1 0 1 0 0,1 0 0 0 0,-1 0-1 0 0,1-1 1 0 0,-1 1 0 0 0,0 0-1 0 0,0 0 1 0 0,0-1 0 0 0,0 1-1 0 0,0-1 1 0 0,0 1 0 0 0,0-1-1 0 0,-1 1 1 0 0,1-1 0 0 0,0 0-1 0 0,-1 1 1 0 0,-1 0 0 0 0,-35 23-51 0 0,24-16 62 0 0,-7 5-22 0 0,-53 34 134 0 0,-123 59 0 0 0,189-103-146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53.47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518 12 6728 0 0,'-1'0'219'0'0,"0"0"318"0"0,-2 0 596 0 0,-5 0 1489 0 0,5 0-2928 0 0,-8-5 1332 0 0,10 5-992 0 0,0-1 0 0 0,1 0 0 0 0,-1 1-1 0 0,0-1 1 0 0,0 1 0 0 0,0-1 0 0 0,0 1 0 0 0,0 0-1 0 0,0-1 1 0 0,1 1 0 0 0,-1 0 0 0 0,0 0 0 0 0,0-1-1 0 0,-1 1 1 0 0,-73-1 1240 0 0,52 3-904 0 0,3 4-14 0 0,-33 6 424 0 0,40-7-545 0 0,0-1 0 0 0,1 2 0 0 0,-21 11 0 0 0,27-13-197 0 0,-21 9 296 0 0,-1 5-73 0 0,22-15-211 0 0,4-2-27 0 0,0 0 1 0 0,0 0-1 0 0,0 1 1 0 0,0-1-1 0 0,0 1 1 0 0,0-1-1 0 0,0 1 1 0 0,1 0-1 0 0,-1 0 1 0 0,-2 2-1 0 0,-22 27 235 0 0,15-19-189 0 0,0 0 1 0 0,1 1-1 0 0,1 1 1 0 0,0-1-1 0 0,1 1 1 0 0,-13 31-1 0 0,10-5 103 0 0,1 1 0 0 0,3 1-1 0 0,-5 76 1 0 0,12-103-132 0 0,1-1-1 0 0,1 1 1 0 0,0-1-1 0 0,1 1 1 0 0,0-1-1 0 0,1 0 1 0 0,1 0-1 0 0,0 0 1 0 0,1-1-1 0 0,0 0 1 0 0,1 0-1 0 0,0 0 1 0 0,1-1-1 0 0,1 0 1 0 0,10 11-1 0 0,-12-16-15 0 0,1 1-1 0 0,0-1 1 0 0,0-1-1 0 0,0 0 1 0 0,1 0 0 0 0,15 8-1 0 0,59 22 164 0 0,-71-33-167 0 0,0 1-1 0 0,0-2 0 0 0,0 0 1 0 0,1 0-1 0 0,-1-1 1 0 0,0-1-1 0 0,26-2 1 0 0,-20 0-13 0 0,1-1 1 0 0,-1 0 0 0 0,0-2 0 0 0,29-10 0 0 0,13-9 22 0 0,-47 17-30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54.21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44 282 11048 0 0,'4'-2'71'0'0,"1"1"267"0"0,-1 1 199 0 0,1 1 456 0 0,5 0 366 0 0,-1-2-1005 0 0,-3-2-349 0 0,2-5 0 0 0,-1 3-1 0 0,-1 0-1 0 0,0-1 0 0 0,0 0 1 0 0,0-1-1 0 0,-1 1 1 0 0,9-14-1 0 0,-10 11-1 0 0,2 0 22 0 0,-1 0 1 0 0,0 0 0 0 0,0-1 0 0 0,-1 0-1 0 0,0 0 1 0 0,-1 0 0 0 0,2-15 0 0 0,4-5 81 0 0,-9 28-93 0 0,1 0 0 0 0,-1-1 0 0 0,1 1 0 0 0,-1 0 0 0 0,0-1 0 0 0,0 1 0 0 0,0 0 1 0 0,0-1-1 0 0,0 1 0 0 0,-1 0 0 0 0,1-1 0 0 0,-1 1 0 0 0,1 0 0 0 0,-1 0 1 0 0,0-1-1 0 0,0 1 0 0 0,0 0 0 0 0,-2-3 0 0 0,1 1 15 0 0,-1 0 0 0 0,0 1 0 0 0,-1-1-1 0 0,1 0 1 0 0,0 1 0 0 0,-1 0 0 0 0,-4-4 0 0 0,6 7-16 0 0,1-1 0 0 0,-1 0 0 0 0,1 1 0 0 0,-1-1 0 0 0,1 1 0 0 0,-1-1 0 0 0,0 1 0 0 0,1 0 0 0 0,-1-1 0 0 0,1 1 0 0 0,-1 0 0 0 0,0 0 0 0 0,1 0 0 0 0,-1 0 0 0 0,0 1 0 0 0,1-1 0 0 0,-1 0 0 0 0,1 1 0 0 0,-1-1 0 0 0,-1 2 0 0 0,-21 11 120 0 0,-15 22 100 0 0,38-35-228 0 0,1 1 1 0 0,-1-1 0 0 0,0 1 0 0 0,0-1 0 0 0,1 1 0 0 0,-1-1 0 0 0,1 1 0 0 0,-1 0 0 0 0,1-1 0 0 0,-1 1 0 0 0,1 0 0 0 0,-1 0 0 0 0,1-1 0 0 0,-1 1-1 0 0,1 0 1 0 0,0 0 0 0 0,-1 0 0 0 0,1 0 0 0 0,0 1 0 0 0,-5 13 89 0 0,-16 30 89 0 0,16-36-124 0 0,2-1 0 0 0,-1 1 0 0 0,1 0 0 0 0,1 0 0 0 0,0 0 0 0 0,0 0 0 0 0,1 0 0 0 0,0 1 0 0 0,0-1 0 0 0,2 17 0 0 0,-1-5 116 0 0,1-17-137 0 0,0 1 0 0 0,0-1 0 0 0,1 1 0 0 0,-1-1-1 0 0,1 0 1 0 0,0 1 0 0 0,0-1 0 0 0,1 0 0 0 0,-1 0-1 0 0,1-1 1 0 0,0 1 0 0 0,0-1 0 0 0,5 6 0 0 0,-1-1 31 0 0,-5-5-36 0 0,0-1 1 0 0,1 0-1 0 0,-1 1 0 0 0,1-1 0 0 0,-1 0 0 0 0,1 0 1 0 0,0 0-1 0 0,-1-1 0 0 0,1 1 0 0 0,0-1 0 0 0,0 1 1 0 0,0-1-1 0 0,0 0 0 0 0,0 0 0 0 0,1-1 0 0 0,-1 1 1 0 0,6 0-1 0 0,2-1 91 0 0,-1 1 0 0 0,1-2 1 0 0,15-2-1 0 0,-22 2-110 0 0,2 0 23 0 0,1 0-1 0 0,-1-1 1 0 0,1 0 0 0 0,-1-1-1 0 0,0 1 1 0 0,0-1-1 0 0,0 0 1 0 0,0-1-1 0 0,7-5 1 0 0,0 1-31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55.03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32 16 6824 0 0,'1'-3'24'0'0,"2"-1"92"0"0,-1 0 69 0 0,3 0 162 0 0,-1 4 115 0 0,-5 10-252 0 0,-5 6-210 0 0,-2 1 0 0 0,-1 0 0 0 0,5-11 65 0 0,1 1 1 0 0,0-1 0 0 0,1 1-1 0 0,-1 0 1 0 0,1-1 0 0 0,1 1-1 0 0,-1 0 1 0 0,1 0-1 0 0,0 0 1 0 0,1 0 0 0 0,-1 0-1 0 0,1 0 1 0 0,3 15 0 0 0,-2-5 95 0 0,-1 31 694 0 0,11 74 0 0 0,-9-100-518 0 0,0 0 1 0 0,-4 31-1 0 0,1-32-16 0 0,1 1 0 0 0,4 37 0 0 0,-2-40-42 0 0,-1-1 0 0 0,-1 1 1 0 0,-3 35-1 0 0,0-23 116 0 0,-3 40 1457 0 0,6-71-1732 0 0,0-12 40 0 0,30-132-130 0 0,-26 127-30 0 0,1 1 0 0 0,0-1 0 0 0,2 1 0 0 0,0 1 0 0 0,1-1 0 0 0,0 1 0 0 0,1 0 0 0 0,1 1 0 0 0,15-18 0 0 0,-17 24 8 0 0,-1 1-1 0 0,2 1 0 0 0,-1-1 0 0 0,1 1 0 0 0,0 1 0 0 0,0 0 0 0 0,0 0 0 0 0,1 1 0 0 0,0 0 0 0 0,13-4 0 0 0,16 2 121 0 0,-34 5-126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57.67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0 96 0 0,'1'0'1070'0'0,"4"0"-197"0"0,8 1 3190 0 0,-13 0-4011 0 0,0 0 0 0 0,1 0 0 0 0,-1-1 0 0 0,1 1 0 0 0,-1 0 0 0 0,0-1 0 0 0,1 1 0 0 0,-1 0-1 0 0,1-1 1 0 0,-1 1 0 0 0,1-1 0 0 0,0 1 0 0 0,-1 0 0 0 0,1-1 0 0 0,0 0 0 0 0,-1 1 0 0 0,2 0-1 0 0,-1 0 32 0 0,1-1-1 0 0,-1 1 0 0 0,0 0 0 0 0,1 0 0 0 0,-1 0 0 0 0,0 1 0 0 0,0-1 0 0 0,0 0 0 0 0,0 0 0 0 0,0 1 1 0 0,0-1-1 0 0,1 3 0 0 0,1 3 287 0 0,1 1 0 0 0,1-1 1 0 0,-1 0-1 0 0,1 0 0 0 0,0-1 1 0 0,1 1-1 0 0,0-1 0 0 0,0 0 1 0 0,0-1-1 0 0,0 1 0 0 0,9 4 1 0 0,14 6 798 0 0,5 1-26 0 0,-31-15-877 0 0,0 0-1 0 0,0 0 0 0 0,-1 0 1 0 0,1 0-1 0 0,0 1 0 0 0,-1-1 1 0 0,3 5-1 0 0,2 0 281 0 0,-6-9-426 0 0,-1 2-65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58.41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0 8 11048 0 0,'0'0'821'0'0,"5"-7"-81"0"0,2 7-668 0 0,-6 0-121 0 0,0 0 0 0 0,1 0 0 0 0,-1 0 1 0 0,1 0-1 0 0,-1 0 0 0 0,0 0 0 0 0,1 0 0 0 0,-1 0 0 0 0,0 1 0 0 0,1-1 0 0 0,-1 0 1 0 0,0 1-1 0 0,1-1 0 0 0,-1 1 0 0 0,0 0 0 0 0,0-1 0 0 0,0 1 0 0 0,1 0 1 0 0,0 1-1 0 0,2 1 19 0 0,-3-3 24 0 0,0 1 1 0 0,0 0 0 0 0,0 0 0 0 0,0 1-1 0 0,1-1 1 0 0,-2 0 0 0 0,1 0-1 0 0,0 0 1 0 0,0 1 0 0 0,0-1-1 0 0,0 0 1 0 0,-1 1 0 0 0,1 1 0 0 0,1 2 62 0 0,0 0 0 0 0,0 0 0 0 0,0 0 0 0 0,-1 0 0 0 0,0 0 0 0 0,0 1 0 0 0,0 9 0 0 0,-2 45 732 0 0,0-23-506 0 0,0-30-194 0 0,1-2 13 0 0,0 0 0 0 0,0 0 0 0 0,0 0 0 0 0,0 0 0 0 0,1-1 0 0 0,0 1 0 0 0,0 0 0 0 0,2 7 1 0 0,3 6 379 0 0,-6-16-431 0 0,0 0 0 0 0,0-1 0 0 0,0 1-1 0 0,1 0 1 0 0,-1-1 0 0 0,1 1 0 0 0,0-1 0 0 0,-1 1-1 0 0,1-1 1 0 0,1 2 0 0 0,12 17 536 0 0,-11 3 850 0 0,10-26-1284 0 0,0-1 0 0 0,-1 0 1 0 0,1-1-1 0 0,-1-1 0 0 0,21-12 0 0 0,-1 1 114 0 0,-4 0 39 0 0,5-5-188 0 0,11-3-91 0 0,-9 4-32 0 0,-27 16 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58.81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0 1 10656 0 0,'1'0'148'0'0,"0"0"-71"0"0,2 0 38 0 0,5 0 491 0 0,-7 1-343 0 0,-2 5-218 0 0,-1 4-87 0 0,-1 0 1 0 0,2 1-1 0 0,0-1 0 0 0,0 1 0 0 0,0-1 0 0 0,2 1 1 0 0,0 10-1 0 0,0-18 42 0 0,1 3-8 0 0,5 9 1 0 0,-4-6 29 0 0,0 1-1 0 0,0-1 1 0 0,-1 1 0 0 0,0 0 0 0 0,-1 0-1 0 0,1 16 1 0 0,-2-14 13 0 0,1 39 389 0 0,10 8 493 0 0,-11-29-48 0 0,0-30-852 0 0,0 1-1 0 0,0-1 1 0 0,1 0-1 0 0,-1 1 1 0 0,0-1 0 0 0,0 1-1 0 0,1-1 1 0 0,-1 0-1 0 0,0 1 1 0 0,1-1-1 0 0,-1 0 1 0 0,0 0-1 0 0,1 1 1 0 0,-1-1-1 0 0,1 0 1 0 0,-1 0 0 0 0,0 1-1 0 0,1-1 1 0 0,-1 0-1 0 0,1 0 1 0 0,-1 0-1 0 0,1 0 1 0 0,-1 0-1 0 0,1 0 1 0 0,-1 1 0 0 0,1-1-1 0 0,-1 0 1 0 0,0-1-1 0 0,1 1 1 0 0,-1 0-1 0 0,1 0 1 0 0,-1 0-1 0 0,1 0 1 0 0,-1 0 0 0 0,1 0-1 0 0,-1 0 1 0 0,1-1-1 0 0,-1 1 1 0 0,0 0-1 0 0,1 0 1 0 0,-1-1-1 0 0,1 1 1 0 0,-1 0-1 0 0,0-1 1 0 0,1 1 0 0 0,0-1 63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5:59.88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 11 10248 0 0,'-1'3'68'0'0,"1"-2"-21"0"0,3 0 48 0 0,6-1 2451 0 0,-12 22-2158 0 0,3 6-272 0 0,-1-11-33 0 0,1 0 0 0 0,1 0 1 0 0,5 30-1 0 0,-6-23 51 0 0,0-23-118 0 0,-1 1-1 0 0,1 0 1 0 0,0 0-1 0 0,0 0 1 0 0,0 0-1 0 0,0 0 0 0 0,0 0 1 0 0,0 0-1 0 0,1 0 1 0 0,-1 0-1 0 0,0 0 1 0 0,1 0-1 0 0,1 2 1 0 0,16 30 232 0 0,-18-31-198 0 0,1-1 1 0 0,-1 0-1 0 0,1 1 1 0 0,-1-1-1 0 0,0 1 0 0 0,0 0 1 0 0,0-1-1 0 0,0 1 1 0 0,-1-1-1 0 0,0 4 1 0 0,0 2 202 0 0,0 11 951 0 0,0-17-439 0 0,0-14-485 0 0,0-26-234 0 0,1 9-31 0 0,1 1-7 0 0,4 8-5 0 0,-1 6 2 0 0,-3 3-4 0 0,0 3-1 0 0,5 4 0 0 0,3 0 0 0 0,15-6-11 0 0,-9 3-25 0 0,1 0 1 0 0,17-11-1 0 0,-21 11 34 0 0,1-2 2 0 0,5-3 5 0 0,-15 8 6 0 0,1-4 5 0 0,4 0 128 0 0,1 1-1 0 0,0 0 0 0 0,0 0 0 0 0,0 1 0 0 0,1 1 0 0 0,0-1 1 0 0,18-5-1 0 0,-27 10-101 0 0,-1 1 0 0 0,1-1 0 0 0,0 1 0 0 0,0-1 0 0 0,0 1 1 0 0,-1 0-1 0 0,1 0 0 0 0,0 0 0 0 0,0-1 0 0 0,0 1 0 0 0,0 0 0 0 0,-1 0 1 0 0,1 0-1 0 0,0 0 0 0 0,0 0 0 0 0,0 0 0 0 0,0 0 0 0 0,-1 1 0 0 0,1-1 1 0 0,0 0-1 0 0,0 0 0 0 0,0 1 0 0 0,0-1 0 0 0,-1 0 0 0 0,1 1 0 0 0,0-1 0 0 0,-1 1 1 0 0,1-1-1 0 0,0 1 0 0 0,0 0 0 0 0,1 2 29 0 0,-1 0 0 0 0,1-1-1 0 0,-1 1 1 0 0,0 0 0 0 0,0-1 0 0 0,0 1-1 0 0,0 4 1 0 0,4 8-69 0 0,5 30 169 0 0,-9-38-133 0 0,0 0 1 0 0,-1 0-1 0 0,1 0 1 0 0,-3 14-1 0 0,2 3 43 0 0,0 76 191 0 0,0-98-262 0 0,0 1 0 0 0,1 0 0 0 0,-1-1-1 0 0,1 1 1 0 0,-1-1 0 0 0,1 0 0 0 0,2 5 0 0 0,4 16 57 0 0,-7 16 67 0 0,0-40-168 0 0,0 0 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18T08:12:20.70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15945 8954 1281 0,'0'0'0'0,"0"0"0"0,0 3 0 16,0-3 15-16,-2 4-1 0,2-4 1 0,0 1 1 0,0-1 24 15,-1 3 0-15,1-3 1 0,0 8 0 0,0-8-5 16,0 16 0-16,0-16 0 0,0 25 1 0,0-12 0 16,0 1 1-16,0-1-1 0,1 5 1 15,2 2-20-15,0 1 1 0,-2 3-1 0,-1 2 1 0,0 4 4 0,-1 4 0 16,1 0 0-16,0-3 0 0,-1 0 2 0,-1 0 0 16,1 0 0-16,1 3-1 0,3-2 1 15,-1 1 1-15,0-2-2 0,-1 3 2 0,-1 1-3 0,-1 1-1 0,-1 2 1 0,1-1 0 16,0 1-4-16,-1 4 0 15,1 0 0-15,-1 3 0 0,2-3-4 16,2 5 1-16,-1 1-1 0,-2 3 1 0,-2 2-4 0,-3 3 2 0,1 0-2 16,-2-3 2-16,0-1-3 0,-1 0 0 15,1-4 0-15,0-2 1 0,1-3-2 0,2-1 0 16,1-1 0-16,2 0 1 0,-1 1 3 0,1 1-1 16,-1 1 1-16,1 0 0 0,0 2 3 0,-1-1 0 0,1 3 0 15,1 2-1-15,0 0 1 0,0 0 1 0,-2-1 0 16,1-1 0-16,1-1-2 0,-3-2 1 0,2 1 0 0,-1-1-1 15,1-3-3-15,0 0 0 0,-1-3 0 16,1 0 0-16,-1-2-2 0,1-4 0 0,1 1 1 0,-3 0-1 16,2 0-2-16,-2-3 0 0,0 1 0 0,0-1 1 15,-1-1-1-15,-1-1 0 0,0-2 0 16,4 0 0-16,-2-2-2 0,3-3 0 0,-1 0 1 16,-2-3 0-16,0-2 1 0,1-1 0 0,0-3 0 0,-1-3 0 0,3-2-1 15,-1-1 0-15,0-2 0 0,1-3-1 16,0-2-2-16,2 3 1 0,-2-3-1 0,3 0 1 15,-3 0-3-15,0-3 2 0,0-2-2 0,4-5 2 0,3-8-4 0,2-6 0 16,-1-2 0-16</inkml:trace>
  <inkml:trace contextRef="#ctx0" brushRef="#br0" timeOffset="882.85">15934 8954 627 0,'-2'0'0'0,"2"0"0"0,-2 0 0 0,2 0 206 0,-3 0 2 15,3 0-1-15,-3-1 1 0,3 1-170 16,1-4 0-16,-1 4 1 0,6-4-1 0,-6 4-20 0,3-6 1 15,-3 6-1-15,2-3 1 0,-2 3-14 0,5-5 1 0,-5 5 0 0,4-1-1 16,-4 1-5-16,3 0 1 0,-3 0 0 0,2-3 1 16,-2 3-2-16,6 4 1 15,-6-4 0-15,3 12 0 0,-3-12 1 0,1 27 0 0,-1-9 1 16,2 0 0-16,3 2 4 0,2-5 0 16,2 3-1-16,-1 1 1 0,2 0 3 0,0-2 1 0,1 1-1 15,1-1 2-15,2 0 9 0,2 0 0 0,-2 0 1 16,0-2 0-16,1 0 13 0,0-1 1 15,2 0-1-15,1-2 0 0,0 1-1 0,-1 0 1 0,1 0 0 16,3 1-1-16,2-4-4 0,-1 1 0 0,2 0 0 16,1 1 1-16,3 0-9 0,0 1 0 0,1 0 1 0,2-3 0 15,0-1-2-15,2-1-1 0,2 0 0 16,3 0 1-16,2-2-4 0,4-1 1 0,-2-1-1 16,-2-1 1-16,-1-1-2 0,-1-2-1 0,1-2 1 0,0-1 1 15,3 1 0-15,2-2 1 0,-3 0 0 16,1 0 0-16,0 1-3 0,-1 2 2 0,-1 0-1 15,2-5 1-15,2 3-3 0,0-1 2 0,0 1 0 16,0 3-1-16,1 0-3 0,0 0 0 0,1-3 0 0,1 2 1 0,2 0-2 0,0 0 1 0,0-1 1 0,-3 1-1 31,-2 1-3-31,-2-4 1 0,1 2 0 0,3-1 0 16,2 2-1-16,0-1 0 0,1 0 0 0,2 0 1 16,-2-3-1-16,-1 1 0 0,3 0 0 0,0 2 1 15,1 2 4-15,-2-3 0 0,-1-1 0 0,-2 2 0 0,-6-3-1 0,-1 1 0 16,-3-2 0-16,1 1 0 0,-2 0-2 15,1 0 2-15,-2 1-1 0,-3 0 0 0,-4 2-2 0,-2-4 0 0,-1 2 1 16,1 1-1-16,-3 0-4 16,-2-2 2-16,-1 1-1 0,-3 0 1 0,-2 1-7 0,-2-2 0 15,-4 1 0-15</inkml:trace>
  <inkml:trace contextRef="#ctx0" brushRef="#br0" timeOffset="1894.67">15923 8976 1218 0,'-6'0'0'0,"6"0"0"0,-10 2 0 0,10-2 107 0,-8 2-1 0,8-2 1 0,-10 3 0 16,10-3-38-16,-11 2 1 0,11-2-1 0,-4 3 2 15,4-3-59-15,0 0 1 0,0 0-1 0,0-1 2 16,0 1-14-16,0 0 1 0,0 0-1 16,0-2 1-16,0 2-5 0,5-3 1 0,-5 3 0 0,11-6-1 0,-11 6-5 15,10-9 2-15,-10 9-1 0,18-10 0 16,-18 10-3-16,27-9 0 0,-12 6 1 0,2 1 0 0,4-2 4 0,1 1 0 16,1-1-1-16,-1 3 2 0,0 0 5 0,4-2 1 15,0 0-1-15,2 1 1 0,3 1 8 0,1-3 1 16,3 1-1-16,1 1 1 0,3-2 9 15,3 1 1-15,0-3 0 0,0-1 1 0,1-1 4 0,2-1 1 16,1 1 0-16,0 3 0 0,2 1-4 0,1 2 2 0,1-2-1 16,0-1 1-1,-2-2-5-15,1-1 0 0,1 2 0 0,2-1 1 0,0 3-5 16,-2-2 1-16,0-2-1 0,2 2 1 16,0-1-6-16,1 1 0 0,-2 1 0 0,1 1 2 15,0 2-2-15,0 2 1 0,1 0-1 0,-2-1 1 16,2 0-1-16,1 1 1 0,-3-3-1 0,0 2 0 0,-4-2-1 15,-1 1 1-15,0 2-1 0,0 0 1 0,-1 0-2 0,1 2 1 16,-2 1-1-16,-4 1 1 0,-4-2-3 0,-2 4 2 0,1-1-1 16,0 0 1-16,-2 1-3 0,2 2 2 0,-1 1 0 15,-1-1 0-15,0 1-3 0,-1 0 2 0,-2 2-2 16,0-1 2-16,-2-1-3 16,-3 0 2-16,0 0-2 0,-1 0 1 0,0-1 0 0,-2 0 0 0,-1 1 0 15,-3 3 0-15,-3-3-2 0,-2 1 2 16,-3 2-1-16,1-3 1 0,0 3-1 0,0 1 0 0,0 0 1 15,-2-2-1-15,-1 2 0 0,1-4 1 0,-1 3-1 0,0 1 0 16,-1-3 2-16,0 2 1 16,0 0-2-16,0 1 2 0,-1-4-1 0,-2 0 2 15,0 0-1-15,1 0 0 0,-3-1 0 0,0 0 1 0,1-1-2 0,-1 2 2 16,0 3-2-16,-1-3 0 0,-1-2 0 16,0 2 0-16,-1-4 0 0,-1 2-1 0,0 0 1 15,-1 1 0-15,0 1-1 0,-1 0 0 0,-2 2 0 0,-1-5 0 16,-1 2-1-16,-1 0 2 0,2-2-2 0,2-1 2 0,5-5-3 15,-4 7 1-15,4-7 1 0,-3 5-1 0,3-5 0 16,-3 4 1-16,3-4-1 0,0 1 1 0,0-1-2 16,0 2 1-16,0-2-1 0,0 0 2 15,0 0-2-15,0 0 0 0,0 0 1 0</inkml:trace>
  <inkml:trace contextRef="#ctx0" brushRef="#br0" timeOffset="3919.57">18952 9193 1243 0,'2'0'0'0,"-2"0"0"0,1-2 0 0,-1 2 60 16,0-2 2-16,0 2-1 0,0-2 1 0,0 2-6 0,1 0 0 16,-1 0 0-16,6-3 0 15,-6 3-29-15,3-3 1 0,-3 3-1 0,1-2 1 16,-1 2-17-16,0-1 0 0,0 1 1 0,0 0-1 0,0 0-4 15,0 0 0-15,0 0 0 0,0 0 1 0,0 0 1 16,0 3 1-16,0-3 0 0,4 21 0 0,1-4 6 16,0 4 1-16,-1-2-1 0,-1-2 0 0,-3 0 7 15,-1-1 0-15,-1 1 0 0,2 1 0 0,2 1 3 0,1 1 0 16,-1 0 0-16,0 2 0 0,-2 3-2 0,-2 0 1 0,2-1 0 16,2 1 1-16,1 0-3 0,-2-2 2 15,0 2-2-15,1-1 2 0,-2 2 0 0,0 0-1 16,0 2 1-16,-2-4 1 0,1 1-3 0,0 2 1 0,1 2 0 15,1-1 0-15,0 0-5 0,1-1 2 16,0 1-1-16,1 0 0 0,0-1-3 0,0 1 1 16,-2 1-1-16,-1-2 1 0,-3 1-1 0,-1 0 3 15,1-2-1-15,2 0 0 0,0 3-1 0,-1-5 1 16,1 2-1-16,1 0 1 0,1 0-4 0,1 0 2 0,-4 0 0 16,0 1 0-16,-1 2-4 0,0 2 2 0,0-5 0 0,0 0-1 15,2-3-1-15,1-2-1 0,0 0 0 16,0 0 1-16,0-2-4 0,0 0 1 0,0 0 0 0,0 0 0 15,0 2-2-15,0 1 0 0,1-4-1 0,1 4 2 16,-1-2-2-16,1 0 0 0,-1 1 0 0,0 0 0 16,2-2-2-16,0 2 1 0,-2 1-1 0,1 2 1 0,-2 2-2 15,-2 1 2-15,1-1-2 0,0 0 2 0,-1-2-3 16,1-2 2-16,-1 2-2 0,1-2 2 0,1-1-2 0,1-1 2 16,4 0-2-16,-3-2 1 0,1-1 0 15,0-1-1-15,-2-1 1 0,1-1-1 0,-1-1-1 0,0-1 0 16,1-2 1-16,-2 1-1 15,1-2-1-15,1 0 1 0,-2 0-1 0,0-1 2 0,0 0-3 0,0 1 1 0,0 1 0 0,0 1 0 32,0-2-1-32,0 1 0 0,0-2 0 0,0 0 1 15,0-2-1-15,0 1 0 0,0-1 0 0,0-1 0 0,0 0 0 16,0 1 0-16,0 0 0 0,0 2 0 0,0 1-1 0,0 1 1 16,0-1 0-16,0-2 0 0,0-2-1 0,0-1 0 15,0-4 0-15,0 8 1 0,0-8-2 0,0 6 1 16,0-6 0-16,0 8 1 0,1-3-1 15,2 0 0-15,0 1 0 0,-2-2 1 0,2 1-1 0,0 0 0 0,-3-5-1 16,5 8 1-16,-5-8 0 0,6 7 0 0,-6-7 0 16,3 8 0-16,-3-8 0 0,2 8 0 15,-2-8 0-15,6 5-1 0,-6-5 1 0,3 5 0 0,-3-5 0 0,5 4 1 0,-5-4-1 16,3 6 0-16,-3-6 0 16,6 5 1-16,-6-5-1 0,5 5-1 0,-5-5 1 0,10 5 0 0,-4-2 0 15,-1 1 1-15,1 1-1 16,1 0 1-16,3-1-1 0,1 0 1 0,-1 0-1 0,-2-2 1 0,0 1-1 0,2 1 1 15,1 1-2-15,-1 0 2 0,0-1-1 0,0 1 1 0,0 0-1 16,1-1 1-16,3 0-1 0,-2 0 1 0,2 1-1 31,-1 0 1-31,1 1-1 0,0 0 1 0,0 1 0 0,0-2 0 16,1-1 0-16,2 0 0 0,1-2 0 16,0 2 0-16,0-1 0 0,2-1 0 0,1 1 0 0,0-2 0 0,1 3 0 15,1-3 0-15,-1 1 0 0,0-1 1 0,2 0 0 16,1-1 0-16,-1-1 0 0,-3 0 0 0,1-1 1 0,-1 1-1 15,3 1 0-15,1-3 0 0,3 3 0 16,1 0 0-16,-1-1 0 0,-1-1 0 0,-2-2 1 0,0 0-1 16,0 0 0-16,-1 1 0 0,0-1 0 0,0 1 0 15,1-1 0-15,0 0 2 0,3 1-2 0,0 2 0 0,0-3 0 16,-2 1 0-16,1 2 0 0,-2 1 1 0,2-1-1 16,-1-2 2-16,1-1-2 0,-1 0 1 0,1 0 0 0,-2 2 1 15,2 1-2-15,-2-1 1 0,1 0 0 0,2 0 0 16,3 2 0-16,0 2-1 0,-1-1 0 0,1-1 0 0,0 0 0 15,0 0 0-15,-2 0 0 16,0 0 2-16,-1 1-2 0,-1 1 0 16,2-1 0-16,1-1 0 0,3 0 0 0,2 0 1 15,17 0 0-15,-16-1 0 0,-5-2-1 0,-2 0 0 16,-4 2 0-16,2 0 1 0,2 1-1 0,-1-1 1 0,7 1-1 16,-4-2 1-16,1 2-1 0,0 0 0 0,-8 0 0 15,2 0 0-15,0 0 1 0,-3 0-1 0,0 0 0 0,-1 0 0 0,0-1-1 0,-1 0 1 16,11-2 0-16,-2 0 0 15,1 1-1-15,-2-2 1 0,-7 1 1 16,3 1-1-16,1 0-1 0,-3 1 1 0,0 0 0 0,0 0 0 0,1 1-1 16,-1-2 1-16,-4 2-1 15,1-1 1-15,-1 1-1 0,-1-1 1 0,8 1-1 16,-3 0 2-16,1 0-2 0,0 0 1 0,-7-2-1 0,1 1 1 16,-1 0-1-16,-1-2 1 0,-2 2-1 15,-1-2 1-15,1 1-1 0,-2 0 1 0,0-2-1 0,-1 2 1 0,0-2-1 16,-1 0 0-16,0 0 0 0,-1 0 1 15,1 0-1-15,0-1 0 0,0-1 0 0,-1-1 2 0,1 1-2 0,-1-2 0 0,-1 0 0 16,0 0 1-16,1 2-1 0,-2-3 0 0,8-11 0 0,-2 2 0 16,-2-3 0-1,0-1 0-15,0-1 0 0,-1 0 0 0,0-1 0 16,-2 2 0-16,1 0 0 0,-2 0 0 0,0 0 0 16,0 1 0-16,-2 2 0 0,1-3 0 0,-2 2 0 0,-1-1 0 15,2-2 0-15,1 0 0 0,-1-1 0 16,1 2 0-16,1-6 0 0,-1 2 1 0,-2 0 0 0,1-3 1 0,7-12-1 15,-4 6 2-15,0 0 0 0,1 0 0 0,-2-6 1 0,-2 0 0 16,-2-2 1-16,0-1 0 0,3 4 1 16,-2 2-1-16,1 2 0 0,1-1-1 0,-3 2 1 0,-1 2 0 15,-2-2-1-15,0 1-1 0,0 13 1 0,-1-4-1 0,1 3 0 16,-1 2 1-16,1 0-1 16,0-1 0-16,1 2 0 0,0-3-1 15,-1-6 0-15,0 3 2 0,-2-1-2 0,-1-2 0 0,4-3 0 16,1 1 1-16,0 0-2 0,3 1 1 0,-1-6 0 0,-1 2 0 0,1-3-1 0,0-1 2 15,-1 1-2-15,-3 1 1 0,0 1-2 16,0 1 1-16,-3 5-1 0,0 0 1 0,-1 0-1 0,0 1 0 0,1 0 0 16,0 0 0-16,0-2 0 0,3 3 0 0,-1 4 0 15,0-1 0-15,-1 2 0 0,1-4 0 16,2 1 0 0,1-1 0-16,2 0 0 0,0 3 0 0,0-6 0 0,2 3 0 0,1-1 0 15,0 1 0-15,-3 5 0 0,0-1 0 16,0 1 0-16,1 0 0 0,-4 11 0 0,0-2 0 0,1 2 0 15,-2 0 0-15,0 9 0 0,0-8 0 0,0 8-1 16,0-5 1-16,0 5 0 0,0-3 0 16,0 3-1-16,0-2 1 0,0 2-1 0,0 0 1 0,0 0-1 0,-3 1 0 0,-4 7 0 0,0 0 1 15,-1 5-4-15,-1 1 1 0,6-9 0 0,1 2 0 16,2-7-15-16,-5 6 0 0,5-6 0 0</inkml:trace>
  <inkml:trace contextRef="#ctx0" brushRef="#br0" timeOffset="4671.3">22453 9017 1381 0,'0'0'0'0,"0"0"0"0,-2 2 0 0,2-2 22 16,-1 3 1-16,1-3-1 0,0 4 1 0,0-4 6 0,0 1 1 0,0-1 0 15,0 3 1-15,0-3-10 0,0 2 0 0,0-2 1 16,4 3 0-16,-4-3-14 0,10 4 0 0,-10-4 0 16,11 8 0-16,-11-8-3 0,17 12 2 0,-17-12 0 15,22 10-1-15,-22-10 6 0,20 10 0 0,-20-10 0 16,24 10 1-16,-10-4 2 0,0 0 1 16,0 2 0-16,-2 0 0 0,1-1 3 0,-1 1 0 0,1 0 0 15,1 0 0-15,4 0 7 0,2-1 1 0,-1 1-1 16,-1 0 1-16,0 0 0 0,2-2 0 0,1-2 0 15,-1 1 1-15,-2-2 5 0,1-1 0 0,1 0 1 16,-1-1 0-16,1 0-4 16,1-1 2-16,0-1-2 0,0 1 1 0,1 0-4 0,2 0 0 15,0-1 0-15,-1-1 1 0,1 1-3 0,0 0 1 0,0-2-2 0,-1 1 2 16,0-1-6-16,-2-1 1 0,0-1-1 0,1 0 0 16,0 0-4-16,1-2-1 0,1 1 1 0,-1-1 1 15,0 2-3-15,-1 1 1 0,-1-1 0 0,0-2-1 16,-1 0-3-16,-4-1 1 0,3-1-1 0,-1 2 0 0,-2 1-2 15,1-2 0-15,0 0 0 0,0 0 1 0,-2 1-3 0,0-1 1 16,-1 1 0-16,2 2-1 0,-1 1 1 0,1 0 0 16,-2 2 0-16,-2-1 0 0,-2 2-1 0,-3 1-1 15,-7 0 1-15,7 0 1 0,-7 0-6 0,4 0 0 16,-4 0 1-16,1 0 0 0,-1 0-3 0,-1 0 0 0,1 0 0 16</inkml:trace>
  <inkml:trace contextRef="#ctx0" brushRef="#br0" timeOffset="5575.98">22421 9017 766 0,'-2'0'0'0,"2"0"0"0,-4 0 0 15,4 0 89-15,-3 0 0 0,3 0 1 0,-3 0 0 16,3 0-59-16,-1 0 1 0,1 0-1 0,0 0 2 16,0 0-15-16,0 1 1 0,0-1-1 0,0 3 1 0,0-3-11 15,0 2 1-15,0-2-2 0,0-1 2 0,0 1 3 16,0-3-1-16,0 3 0 0,4-5 0 0,-4 5 5 0,10-9 0 0,-10 9-1 15,7-13 1-15,-7 13 8 0,6-14 0 16,-6 14 1-16,11-15 0 0,-11 15 3 0,14-11 1 0,-14 11-1 16,17-16 1-16,-17 16 11 0,18-21-1 0,-18 21 0 15,25-18 0-15,-25 18-3 0,26-22 0 0,-10 12 0 16,-1 1 0-16,-1-4-5 0,0 2 1 16,1 1-1-16,2 1 2 0,3-2-10 0,-1 1 1 0,0 2 0 15,-1-1 0-15,-2 3-5 0,1-1 0 0,1 1 0 0,2 1 2 0,0-2-4 16,-2-1-1-16,1 3 1 0,1 3 0 0,-1-4-5 15,1 2 1 1,2 2-1-16,2 1 2 0,4-1-4 0,0 1 1 0,-1 0 0 0,-4 1 0 0,0 1 3 0,-2 0 0 16,0-1 0-16,1-1 0 15,0 1 0-15,1 1 0 0,0 1 0 0,1-2 0 0,1 0-1 16,-1 0-1-16,0 0 1 16,1 0 0-16,3 0-2 0,0 0 2 0,-2 0-2 0,0 0 1 15,-1 0-2-15,-1 0 1 0,-2 0 0 0,0 0 0 16,-1 1-2-16,0 1 0 0,-1 1 0 0,-2 0 0 15,-1 1-3-15,-1-3 2 0,1 4 0 16,-1-1 0-16,-1 1-1 0,-1-1-1 0,0 1 1 0,-2 2 0 16,0-3-3-16,-4 1 2 0,0-1-2 0,1 1 2 0,-1 1-3 0,1 2 2 15,-1 0-2-15,0 1 2 0,1-1-2 0,-1 1 1 0,0 1-1 16,1-2 0-16,-2-1 0 16,0-1-1-16,0 2 0 0,0-2 1 0,0-1 0 0,-2 2-1 0,1 1 0 15,-2 1 0-15,0 3 1 0,1-3-1 0,-1 0 0 16,-1 0 0-16,-2-1-1 0,0-1 2 0,-1 1-1 15,-1 1 0-15,-3 2-1 0,-2-1 2 16,1-1-2-16,-1-2 1 0,0 2-1 0,1-3 0 16,-2 1 0-16,0-1 2 0,0-1-3 15,0 2 1-15,0-2 0 0,1-1 0 0,6-4-1 0,-4 4 1 0,4-4 0 16,-6 2 0-16,6-2 0 0,-9 3 1 16,3-2-1-16,1 1 0 0,-2-1-1 0,-2 1 0 15,-1-2 0-15,-1 0 1 0,-1 0-2 0,-2 0 1 0,-2 0 0 0</inkml:trace>
  <inkml:trace contextRef="#ctx0" brushRef="#br0" timeOffset="7869.78">23963 8952 12 0,'0'0'0'0,"0"0"0"0,0 0 0 0,0 0 104 0,-1 0 1 0,1 0-1 16,-3 0 0-16,3 0-8 0,-3 6-1 0,3-6 0 16,-4 11 2-16,4-11 12 0,-5 11 0 0,5-11 0 15,-6 16 0 1,6-16-65-16,-1 13 1 0,1-13 0 0,-2 17 0 0,2-17-10 0,0 15 1 0,0-15-2 16,0 20 2-16,0-20-10 0,2 21 1 15,0-8 0-15,0 2 0 0,-4 3 0 0,0 2 0 0,0-1 0 16,2 1 1-16,2-1 0 15,-1 2 1-15,-1-3-1 0,-1 2 1 0,-1 0 0 0,-1 2 2 0,2-1-1 16,1 3 0-16,0 0-3 0,-1 1 0 16,-1-2 0-16,-1 2 0 0,1 1-2 0,-1 0-1 15,0 1 1-15,0-1 1 0,1 0 0 16,-1 0 0-16,1 1-1 0,1 0 1 0,-2 1-3 0,0-2-1 16,1 1 1-16,-1-2-1 0,0-1-2 0,0 0 0 15,2 0 1-15,1 1 0 0,0 1-2 0,-2 0 0 0,4-3 0 16,1 1 1-16,1-2-2 0,1-2 1 15,0 2-1-15,-1 0 1 0,0 2-1 0,-1 1 0 0,0-1 0 16,-1 0 1-16,1-1-1 0,-2 2 0 0,1-1 0 16,-2 1 1-16,-2 0-1 0,1 1 0 0,0 1 0 0,-1-1 0 0,1-2-2 15,-2 0 1-15,2 0-1 16,-1 2 1-16,1 2-3 0,0 0 0 0,-1-1 0 0,1 1 0 0,-1-5-1 16,0 2-1-16,-1-1 0 0,-1 4 1 0,-1 1-3 15,1 3 1-15,0-4 0 16,0 1 1-16,1-1 0 0,2-2 0 0,-2 0 1 15,-1-1 0-15,-1-3-1 0,1-1 2 0,-1 1-1 0,-1 0 1 0,0 1-3 16,-1 2 1-16,0 0 1 0,0-3-1 0,2 1-3 0,1 0 1 16,1 2 0-16,2 0 0 15,-1-1-2-15,1 2 1 0,-1 0-1 0,1-1 1 16,1-2-2-16,0 2-1 0,-1 1 1 0,-1 0 1 0,1 0-2 16,-1 1 0-16,1 0 0 0,-2-1 1 15,0-1-3-15,1-3 2 0,-1 0-2 0,1 0 2 0,4 0-3 0,-1-2 2 16,-1 0-2-16,-1 1 2 0,-1 1-3 15,1 2 1-15,0-1 1 0,-1-2-1 0,2 1-1 0,0 0 0 16,-1 0 1-16,-1 0 0 0,0 0 0 0,-1 0 1 0,-1 0-1 16,-1 0 1-16,0 2-2 0,-1-1 1 15,1 0-1-15,-2-1 2 0,0 2-2 0,0-3 0 0,0-1 0 16,0 0 2-16,0-1-2 0,-2-1 0 0,2-2 1 0,3 0-1 16,1-1 0-16,2-1 0 0,-2 1 1 15,-1-1-1-15,-2-1 0 0,-1 0 0 0,0 0 1 16,2 0 0-16,1 0-1 0,-1-1 0 0,1-1 1 0,0 1-1 15,0-2-1-15,0-1 1 0,-2 0 0 0,0 1 1 0,2 0-2 0,-1 0 1 16,-2-1-1 0,-2 0 1-16,1-1 0 0,0 1 0 15,-2 2 0-15,0-1 0 0,0-1-1 0,0 0 2 0,1 2-2 16,-3-1 1-16,1 0-1 0,0 1 1 0,-1-1 1 16,-1 1-1-16,-2-1 0 0,-2 0 2 0,-1 1-1 15,-1-1 0-15,1 0 1 0,-1 0-1 0,-1-1 0 0,1 0 1 16,0-1-1-16,1-1 2 0,-1 1-2 15,-2 0 1-15,-2 0 0 0,2 1 0 0,-1-1 0 0,0-1 0 0,1 1 0 16,0 0-1-16,-2 0 0 0,1-1 1 16,0 1-1-16,-1 0 0 0,1 0 1 0,-2 0-1 15,0-2-1-15,1 1 2 0,-2-1-1 0,-1 1 0 16,1 0 0-16,-1 1 0 0,-1 0 0 0,-2-2 1 0,-5 0-1 16,-1-1 1-16,2 1-1 0,-1 1 0 0,2-1-1 0,3 1 2 15,1-1-2-15,-2 1 1 16,0-1 0-16,-1 1 0 0,-1-2 0 0,0 0 1 0,-3-1-2 15,-3 1 0-15,0 0 1 0,1 1 0 16,-1 0-1-16,0 2 0 0,-2 0 1 0,-4-2-1 0,-5-1 2 16,-2 1 1-16,-1 0-1 0,3 1 1 0,3-1-1 15,3 0 1-15,-1 1-1 0,1-2 2 0,1-1 0 16,3 0-1-16,0 0 1 0,0-2 0 0,1 0 0 16,2-1 0-16,1 2-1 0,1-1 2 0,1 1-1 0,-2-1-1 0,-3 1 1 15,-3 0-1-15,-1-1 0 0,-4 1-1 16,0 1 1-16,0 0-1 0,1-1 0 0,2 0 0 0,0 0 1 15,-2-1-1-15,-1 2 0 0,1 0-1 0,0-1 0 16,4-1 2-16,0 2-2 0,2 1 1 0,0-1-1 16,-2-2 1-16,1-2 0 0,-1-2-1 0,1 2 1 15,1 0 0-15,-2 0-1 0,0 0 1 0,0 0-1 0,-3 0 2 0,0 0-3 16,-3-1 0-16,1 1 0 0,0 0 2 16,1 0-2-16,-1 0 1 0,2 0 0 0,-1 0 0 15,0 0-1-15,0-1 2 0,2 1-2 0,3 0 1 0,0 0-1 16,4 0 1-16,-2 0-1 15,-1 0 1-15,0-2 0 0,0 1-1 0,1 0 0 0,2-1 0 16,1 1-1-16,1-1 2 0,1 0-1 16,-3 2 0-16,1 2-1 0,-3 0 0 0,0-1 0 0,-1-1 1 15,0 0-2-15,-2-1 1 0,1 1 0 0,1 1 0 16,2 2-1-16,1-2 1 0,3 1 0 0,-2 0 0 16,0 1-1-16,0-1 0 0,3 0 0 0,2-1 1 15,2 0-1-15,2-1 0 0,1 0 0 0,-1 0 0 16,0 0-1-16,1 0 1 0,-2 0 0 0,1-1 0 0,-1 0-1 15,-1-1 1-15,0 1 0 0,2-1 0 0,1-1-1 0,-1-1 0 16,0 0 0-16,-1 2 0 0,1 0-2 0,-1 0 2 16,1-2-1-16,-1 0 1 0,2 0-1 0,0 0-1 0,1 0 1 15,3 0 0-15,-1 2 0 0,-2 0 0 0,0 0-1 16,0-2 1-16,1 0-1 0,-1-1 0 0,0 1 1 16,0 0 0-16,1 1-1 0,-1 2-1 15,-1-1 1-15,-3-1-1 0,-3-1 1 0,-4-1 1 0,2 0 0 16,2-1-1-16,1 0 0 0,1 0 1 15,0-1 0-15,-1 1-1 0,2-1 1 0,2-1 1 0,-1 0-1 0,-2 2 1 0,-2 2-2 16,1 0 2-16,-1-1 0 16,-1 0 0-16,2 0 0 0,0-1 0 15,-1 4 0-15,1-2-1 0,4 0 1 0,-1 0 0 0,-1 0 0 0,0 0 0 0,-1 0-1 0,-2 1 1 16,2-1-2 0,1-2 2-16,3 3 0 0,0-1 0 0,1-3 0 15,-1-1 0-15,0-2-2 0,-2-3 2 0,2 3 0 16,0-1 0-16,-2 2-1 0,1 3 1 0,1 1 0 0,-1-1-1 15,1 0 0-15,0-1 1 0,1 2-1 16,2 1 1-16,-2 0-1 0,0 0 0 0,4 1 0 16,-1-1 1-16,0 0-1 0,0 1 1 0,1 1 0 0,2-2-1 15,-2-1 1-15,1-1 0 0,-1 0 0 0,1-2 1 16,-1 0-1-16,-1 0 0 0,0 1 0 0,0-2 0 16,0 0-1-16,2-1 1 0,1 1 0 0,1 2 0 15,0 0 0-15,2 1 0 0,-1-2 0 0,1 0 1 16,-2 0-1-16,0 0-1 0,1 2 1 0,-1-1 1 0,0 0-1 15,0-1 0-15,2 0 0 0,-1 0 1 0,1-1-1 0,-2 0 0 0,2-3 0 16,1-1-1-16,1-2 0 16,1-2 1-16,-1 1-1 0,2 0 1 0,-3-1-1 0,2 0-1 15,0 1 1-15,3 2 0 0,0 1-2 16,1 0 1-16,2-1 0 0,-1-1-1 0,3 2-1 16,1 1 0-16,-2-3 1 0,2 0-1 0,1-1 0 0,1 1 0 15,1-4 1-15,1-1-1 0,4-4 1 0,2-2-1 16,0-1 1-16,-2 0 0 0,2-4 0 0,3-1-1 0,1 3 1 15,-2 0 0-15,0 2 1 0,1 2 0 16,-1 2-1-16,-1-1 1 0,-1 2-1 0,-2 3-1 0,0-1 1 16</inkml:trace>
  <inkml:trace contextRef="#ctx0" brushRef="#br0" timeOffset="10300.6">16820 7701 866 0,'0'-2'0'0,"0"2"0"0,0 2 0 0,0-2 44 0,0 3-1 0,0-3 1 15,0 0 1-15,0 0 21 0,0 0 2 0,0 0-2 16,0 0 1-16,0 0-22 0,0 0 1 0,0 0 0 0,0 0 0 16,0 0 2-16,0 0 1 15,0 0-1-15,0 0 0 0,0 0-28 16,0 0 2-16,0 0-1 0,0 0 0 0,0 0 2 0,0 0 0 15,0 0 0-15,0 4 0 0,0-4 1 0,4 19 0 16,-1-4 1-16,-3 6 0 0,0 1-3 0,0 4 2 0,0-1-2 16,0-2 2-16,1-2 1 0,2-2-1 0,0-1 1 0,-2 2 1 15,2 2 1-15,0 1 1 0,-1 1-1 16,3-4 1-16,0 1-2 0,1 0-1 0,-2 2 1 0,-1 2 0 0,-3 1-2 16,1-1 0-1,-1-1 1-15,0-2 0 0,0-2-5 0,0-1 0 0,-1-3 0 0,1-5 0 16,-2-1-4-16,0-3 0 0,0-2 0 0,2-1 0 15,0-4-3-15,-1 6 0 0,1-6 1 0,0 6-1 0,0-6-3 0,0 4 0 0,0-4 0 32,0 5 2-32,0-5-5 0,0 4 2 0,0-4-1 15,0 3 1-15,0-3-3 0,0 2 1 0,0-2-2 16,0 2 2-16,0-2-4 0,0-2 2 0,0 2-2 16,0-5 2-16,0-1-4 0,0-4 0 0,0-3 0 0</inkml:trace>
  <inkml:trace contextRef="#ctx0" brushRef="#br0" timeOffset="11064.81">16723 7711 1608 0,'-1'-1'0'0,"1"1"0"0,-4 4 0 0,4-4 36 0,-3 1-1 0,3-1 1 16,-4 2 0-16,4-2-7 16,0 3 1-16,0-3-1 0,-3 0 1 0,3 0-20 0,-2 0 0 15,2 0 0-15,3 0 2 0,-3 0-10 16,3-4 0-16,-3 4 0 0,15-6 1 0,2-2-2 0,4 0 0 16,-1 0 0-16,-3 2 1 0,-4 1 2 0,-1 1 0 0,-1 0 1 15,0 1-1-15,0-2 5 0,-1 4 0 0,4-2 0 16,3 2 0-16,4-2 8 0,0 1 0 15,0-1-1-15,0 0 2 0,1 2 5 0,0-1-1 0,-1-1 1 0,0 3-1 16,0 3 1-16,0-3 0 0,0 2 0 0,0-2 0 16,0-2 1-16,0 2-1 0,0-4 1 0,-1 1-1 15,-1-2-2-15,-1 1 0 0,2-3 0 0,-2 2 1 16,0 1-3-16,0-2 1 0,-1 3 0 0,-2-1 0 0,-2 3-3 16,-2 0 1-16,-1-2-1 0,-2 2 1 0,-8 1-5 15,7 4 2-15,-7-4-1 0,6 1 1 0,-6-1-3 0,7 5 1 16,-1-1-1-1,-1 1 2-15,-1 4-4 0,1-2 1 0,-1 2 0 0,0 0 0 16,-1 2-2-16,-1 0 0 0,1 1 0 0,0 1 1 0,1-3-2 0,0 1 0 0,-1 4 0 0,0 5 0 31,-2 0-3-31,1 4 1 0,-1 0 0 0,1 1 0 16,-1 0-1-16,-1 2 0 0,0-1 1 0,0 0 0 16,0 0-1-16,0 1 1 0,0-2 0 0,0-4-1 0,0-2 1 15,0-1-1-15,1-1 1 0,2-1 0 0,0-2-1 16,-2-4 2-16,2 2-1 0,0-5 0 0,0-1 0 0,0-1 1 15,-3-5-2-15,5 8 2 0,-5-8-1 16,3 5-1-16,-3-5 1 0,3 5-1 0,-3-5 0 16,1 4 0-16,-1-4 1 0,0 2 0 0,0-2-2 0,0 2 1 0,0-2-1 15,0 3 1-15,0-3-2 0,0 2 2 0,0-2-1 0,0 2 1 0,0-2-2 16,-3 0 0-16,3 0 1 16,-2 0-1-16,2 0-1 0,-7 4 2 0,-3-1-2 0,-4-3 1 15,-3 0-1-15,-1 0 2 0,-2 0-1 16,-3 0 1-16,-5 0-2 0,-2-2 0 0,0 2 0 15,-1 0 2-15,0 0-2 0,2 0 1 0,-3 2-1 0,-1 0 2 16,-2 0-2-16,-1 1 0 0,0 0 1 0,1-1-1 16,0 2 0-16,0 3 0 0,4-4 1 0,3 3 0 0,3-5-2 0,3 0 0 15,2-1 0 1,2 0 2-16,1-1-3 0,2 0 0 0,2 1 0 0,1-3 1 16,-1 2-4-16,1-1 2 0,-1 0 0 0</inkml:trace>
  <inkml:trace contextRef="#ctx0" brushRef="#br0" timeOffset="11999">16727 7707 1470 0,'0'1'0'16,"0"-1"0"-16,0 6 0 0,0-6 37 0,-2 6 0 0,2-6 0 0,-2 9 1 15,2-9 16-15,0 3 0 0,0-3-1 0,0 0 1 0,0 0-28 16,0-2 1-16,0 2 0 15,2-6 0-15,-2 6-17 0,11-17 0 0,-3 4 0 16,-1-1 0-16,2-6-2 0,-1 0 1 0,2-1 0 0,1 1 0 0,3 0 5 16,1 0 0-16,1-1 0 0,0-1 0 0,1 0 3 0,3 0 1 15,-1 0-1-15,-1 1 1 0,1 2 0 16,0 1 1-16,1-3 0 0,-1 1 0 16,1-3-1-16,-1 1 1 0,1 0 0 0,1 0 0 15,0 1-1-15,0-1 1 0,-2 0-1 16,1 0 1-16,0 0-1 0,-1 0 0 0,-1 2 0 0,1 3 1 15,-4 2-1-15,-3-1 0 0,2 2 0 0,-1 1 0 0,0 0-2 0,-2 1 1 16,-1 2-1-16,-1 1 1 0,0 2-4 0,-2 2-1 16,-2 1 0-1,-1 2 2-15,-4 2-4 0,5-3 0 0,-5 3 0 0,2-1 0 0,-2 1-2 0,3 0 0 0,-3 0 0 0,4 0 1 32,-4 0 0-32,6 0 0 0,-6 0 0 0,7 1 1 0,0 2-1 15,3-1 0-15,0 0 0 0,-2 0 0 0,0-2 2 16,1 0 0-16,1 0 0 0,1-2 2 0,0 0-2 15,-1 1 0-15,2 0 0 0,2 1 0 0,2-3 0 0,-1 1 0 16,0 0-1-16,2 1 1 0,1 0-2 16,2 1 0-16,-1 0 0 0,1 0 0 0,0 1-2 15,0-1 1-15,1 0-1 0,2 0 1 0,-1 1 0 0,1 2 0 16,-1 1 0-16,0-4 0 0,-1 1-2 0,0 0 1 0,-1-1 0 16,-2-1 1-16,0 0-4 15,0 1 1-15,0-3-1 0,-1 2 1 0,0 0-3 0,0-1 1 0,-1 1 0 0,0 0 0 0,-2-3-2 16,-2 1 0-16,0 3 0 15,-3 0 0-15,-3 0-1 0,-3 0 2 0,-3 0-2 16,3 0 1-16,-3 0-1 0,5 0 0 0,-5 0 0 16,3 0 0-16,-3 0 0 0,3-2 0 0,-3 2 0 15,3 0 1-15,-3 0-1 0,2 0 0 0,-2 0 0 0,2 0 1 0,-2 0-1 0,-3 5 1 16,0 0 0 0,-1 3 0-16,-6 3-1 0,-4 4 1 0,0-1 1 15,2 2-1-15,-2-5-1 0,0 3 1 0,-2 3 0 16,0 2 0-16,-1 0-1 0,-1 2 1 0,-3 0 0 15,0-2 0-15,0 0 1 0,-2 2-1 0,1 0 0 0,0 0 0 0,-1-3 0 16,1 0 0-16,0 2 0 16,-2-1 0-16,-1 1-1 0,-1-1 2 0,1 2-1 0,2 1 0 15,-1 1-1-15,0 2 1 0,0-2 0 0,2-1 0 0,2-1-1 0,1 0 1 16,-2-2 0-16,0-2 0 0,0 1-1 0,0-3 0 16,1-1 0-16,4 0 2 0,0-3-2 15,2 0 0-15,2-2 0 0,2-2 1 16,2-2-1-16,2-1 0 0,6-4 0 0,-7 6 0 15,7-6-3-15,-1 3 2 0,1-3-1 0,0 0 1 0,0 0-5 0,0 0 2 0,0 0-2 0,0 0 2 16,0 0-11-16,0 0 1 0,0 0-1 0</inkml:trace>
  <inkml:trace contextRef="#ctx0" brushRef="#br0" timeOffset="12599.2">18027 7011 1494 0,'1'-1'0'0,"-1"1"0"15,2 4 0-15,-2-4 23 0,0 4-1 0,0-4 1 16,0 2-1-16,0-2 16 0,1 0 0 0,-1 0 0 16,6 0 1-16,-6 0-12 0,5 0 1 0,-5 0-1 15,3 0 1-15,-3 0-18 0,3 0 0 0,-3 0 0 0,1 3 0 16,-1-3-2-16,-2 8 0 0,2-8 0 0,-5 18-1 16,1-1 0-16,0 2 1 0,1 1 0 0,3 1 0 0,2 1 0 15,0 0 1-15,1 0 0 0,0 1 0 16,3-1 5-16,2 0 2 0,-2 2 0 0,-1-2-1 0,-2 0 3 15,-2 0 1-15,1 1-1 0,-1 1 1 0,1-1 2 16,-1-1 0-16,-1 1 0 0,-1 1 0 0,1 2 1 16,0 0 0-16,0-2 0 0,1 0 0 0,3-1 2 15,0-1 0-15,-1-1 0 0,0 0 1 0,0-2-5 0,-2-2 0 0,3 1 0 16,2-2 0-16,0-3-4 0,-1-2 0 0,1 1-1 16,-2 1 2-16,-1 3-1 0,-1-3 1 0,1 0-1 15,0-2 0-15,0 1 0 0,0-2 1 0,-1-2 0 16,0-1 0-16,-1-1 1 0,1-3 1 0,-2-3-1 15,2 7 1-15,-2-7-3 0,3 8 1 16,-3-8 0-16,0 7 1 0,0-7-4 0,0 1 0 0,0-1 1 16,0 3-1-16,0-3-2 0,-1 2-1 15,1-2 0-15,0 3 0 0,0-3-2 0,-3 1 0 0,3-1 0 16,-8-1 1-16,-1 1-3 0,-3 0 1 0,-6 0 0 16,-3 0 0-16,-5 6-3 0,-4-1 2 0,-2 6 0 15,-2-2-1-15,-1 7-2 0,0-1 0 0,-3 1 1 16,-1 2-1-16,-3-1 0 0,-2 1-1 0,-1 0 0 15,2 2 1-15,-1-1-4 0,4 0 1 0,3-2-1 0</inkml:trace>
  <inkml:trace contextRef="#ctx0" brushRef="#br0" timeOffset="21922.64">16018 9026 1269 0,'1'1'0'0,"-1"-1"0"0,1 8 0 0,-1-8 23 0,0 6 2 0,0-6 0 16,6 7-1-16,-6-7 23 15,15 9 2-15,-15-9-2 0,21 9 1 0,-21-9 6 0,24 9 0 16,-10-5 0-16,0-1 1 0,1-2-34 0,2-2 0 16,1 1 1-16,0 0 0 0,-1 0-11 0,1 0 2 0,3 0-1 15,2 0 0-15,0 0 1 0,4 0 0 0,1 0 0 16,1 0 0-16,3-3 0 0,3 2 1 0,-1 1-1 16,-2 0 2-16,2 0-4 0,-1 0 0 0,2 4 1 0,1-1-1 15,4 5 1-15,0 0 2 0,-1 0-1 0,-1 1 1 0,-2 0-2 16,-1 1 1-16,3-1 1 0,2-1-1 0,2 1-1 15,0 0 0-15,0 0 0 16,0-1 1-16,1 0-1 0,1 0 0 0,0-3 1 0,1-1-1 0,4 0 6 0,1-4 1 16,2 0-1-1,0 0 1-15,1-3-1 0,1 2 1 0,1-2 0 16,-2 1 0-16,2-1-1 0,0 1 1 0,3-2 0 16,-1 0 0-16,-1 1-2 0,0-3 0 0,-3 0 0 15,0 3 1-15,-3 0-5 0,-2 0 2 0,-1 0-1 0,-1-1 1 16,-1 1-3-16,-1-2 1 0,-3 2-1 15,1 2 2-15,-1 1-2 0,-1 1 0 0,0 1 1 0,-1-2-1 16,-2 0 0-16,0 0 1 0,-1 0-1 0,0 0 1 16,-2 1 0-16,1 1-1 0,-3 1 0 0,-1-3 2 0,-3-3-4 15,-2 2 1-15,-1 0-1 0,-1 1 2 0,-3 0-2 0,-1 0 0 16,-5 1 0-16,-4 0 0 0,-2 2-3 0,-4 0 1 0,-5-3-2 16</inkml:trace>
  <inkml:trace contextRef="#ctx0" brushRef="#br0" timeOffset="22391.39">17766 8978 12 0,'-6'-2'0'0,"6"2"0"0</inkml:trace>
  <inkml:trace contextRef="#ctx0" brushRef="#br0" timeOffset="22736.6">17689 8978 162 0,'-3'1'0'0,"3"-1"0"0,-3 6 0 0,3-6 224 0,-7 8 0 0,7-8-1 0,-9 9 2 15,9-9-114-15,-7 6 1 0,7-6 0 0,-7 3 0 16,7-3-68-16,-2 3 0 15,2-3 0-15,-3 0 1 0,3 0-17 0,-2 0 0 0,2 0 0 0,-3-3 0 16,3 3-15-16,3-3 1 0,-3 3-1 16,18-19 1-16,1 4-5 0,5-2 1 0,1 0-1 15,0-1 1-15,2-2 1 0,2 1 1 0,1 1 1 16,-2-4-1-16,1 0 1 0,2 1-1 0,2-4 0 16,5 2 2-16,4 0 5 0,1-2 0 0,3-2 0 0,2 1 1 15,-1-2 0-15,1 1 2 0,-1 1-1 0,1-1 0 16,1-2 13-16,0 2 0 0,0 0-1 0,-5 1 2 15,-3 3-8-15,-2 0 0 0,-1 4 0 16,-2-2 1-16,-1 0 3 0,0 2 1 0,-3-2-1 0,-1 3 2 0,-5 2-4 16,1 1 0-16,-2-1 0 0,-3 1 2 0,-1 0-8 0,-2 4 2 15,-1-2-1-15,-2 2 1 0,0 2-4 0,-2 3 1 16,-2-1-1-16,0 1 2 16,-4 2-4-16,-1 0 1 0,-1 3 0 0,-4-1 0 0,-2 2-3 15,3-2 1-15,-3 2-1 0,3 0 1 0,-3 0-7 0,3 0 1 0,-3 0 0 16,2 0 0-16,-2 0-5 15,6 0 1-15,-6 0-2 0,6 0 2 0,-6 0-3 16,5 0 0-16,-5 0 0 0</inkml:trace>
  <inkml:trace contextRef="#ctx0" brushRef="#br0" timeOffset="23925.69">19278 8418 1281 0,'1'-1'0'15,"-1"1"0"-15,4-3 0 0,-4 3 33 16,3-1-1-16,-3 1 1 0,4-6-1 0,-4 6 14 16,14-17 1-16,-5 4 0 0,-1 0 1 0,0-3-19 15,1 1 1-15,-1-5 0 0,1 1 1 0,-1-3-8 16,0-2 2-16,1-2-1 0,1 0 0 0,1-5-11 0,1-1-1 15,0-1 0-15,-3 1 1 0,2-1 1 0,1-2 1 16,-1 3-1-16,0 1 1 0,0 2-2 0,0 1 2 0,1 0 0 16,-3 2-1-16,-2 3 1 0,-1 1 0 15,2 4 0-15,3 0 1 0,2 2-2 0,1 2 1 0,0 3 0 16,-1 5 0-16,-4-3-4 0,1 4 2 0,-1 3-2 0,-4 0 1 0,-5 2 2 16,7 4-1-16,-7-4 1 15,8 5-1-15,-8-5 1 0,9 2-1 0,-9-2 1 0,10 10-1 16,-2-5-4-16,0 3 1 0,1 1-1 15,-2 1 1-15,-2 2-3 0,0-3 0 0,0 4-1 0,1 1 2 0,-1 2-1 16,1 0 0-16,0 5 0 0,-2-3 0 0,-1 4 2 0,-1 1 0 16,1 0 0-1,0-2 1-15,0 2-1 0,-1 0 1 0,1 1-1 16,-1-3 2-16,-1 2-4 0,-1 2 2 0,-1-2 0 16,-1-1 0-16,-1 0-1 0,1-2 1 0,2 0 0 0,1 0 0 15,5-2-1-15,1-1 1 0,0 0 0 0,-2-2 0 0,-3 0 0 16,-1-3 1-16,0-2 0 0,1-1 0 0,-1-2-1 0,-1 0 1 15,0-2-1-15,0-1 1 0,0-4-2 0,4 8 1 0,-4-8-1 16,3 6 1-16,-3-6-3 16,0 2 0-16,0-2 1 0,0 2 0 15,0-2-4-15,0 1 2 0,0-1-1 0,0-2 1 0,0 2-5 0,-3-3 0 0,1-2 0 16,-3-4 0-16,0-8-6 0,-1-1 0 0,1-1 1 16</inkml:trace>
  <inkml:trace contextRef="#ctx0" brushRef="#br0" timeOffset="24161.49">19342 8060 1494 0,'1'0'0'15,"-1"0"0"-15,5 0 0 0,-5 0 7 0,4 7 1 0,-4-7-1 16,11 0 0-16,-11 0 9 0,21-4 1 0,-4 1-1 15,4 0 1-15,5 1-6 0,6-1 1 0,2 2-1 0,-2-3 2 0,-3 3 0 0,-1 0 2 16,-1-3-1-16,-5 0 1 0,-2 0 4 16,-2-1 0-16,-1 1 0 0,-2 0 0 0,-4-1-3 15,-1 1 1-15,-1 0 0 0,-2 1-1 0,-2-1-3 0,1 4 0 16,2 0 1-16</inkml:trace>
  <inkml:trace contextRef="#ctx0" brushRef="#br0" timeOffset="24358.95">20063 8033 1884 0,'3'5'0'0,"-3"-5"0"0,10 16 0 0,-10-16 13 0,10 15 2 0,-8-2-2 16,0 5 2-16,-2 7 27 0,-3 4 2 0,0 4-1 0,-1 1 1 15,-3 1-10-15,0 4 2 0,-3-1-1 16</inkml:trace>
  <inkml:trace contextRef="#ctx0" brushRef="#br0" timeOffset="25426.57">23216 9039 1344 0,'-3'-3'0'0,"3"3"0"0,-4 0 0 16,4 0 19-16,1 5 1 0,-1-5-1 0,2 4 1 0,-2-4 17 0,0 0 2 15,0 0-2-15,0 0 1 0,0 0-22 0,0 0 0 16,0 0 1-16,0-1 0 0,0 1-10 0,-3-3-1 16,3 3 1-16,-3-2 1 0,3 2-5 0,-7-9 2 0,7 9-2 15,-11-13 2-15,11 13-2 0,-13-12 2 0,13 12-1 16,-12-7 1-16,12 7 1 15,-3-2 2-15,3 2 0 0,-2-4 0 0,2 4 2 0,0-3 1 16,0 3 0-16,0-2 1 0,0 2 5 0,0 0-1 16,0 0 1-16,0 0 0 0,0 0 4 15,0 0 1-15,0 0-1 0,0-2 0 0,0 2 0 16,0 0 0-16,0 0-1 0,0 0 1 0,0 0-4 0,5-2 0 0,-5 2 0 16</inkml:trace>
  <inkml:trace contextRef="#ctx0" brushRef="#br0" timeOffset="25953.44">22492 8939 1168 0,'-1'2'0'0,"1"-2"0"0,-3 8 0 0,3-8 32 16,-2 5 1-16,2-5-1 0,0 7 2 0,0-7 15 15,0 2 2-15,0-2-2 0,6 6 2 16,-6-6-16-16,15 5-1 0,-15-5 1 0,27 2 0 0,-8 0-17 16,4-1 0-16,-1-1 0 0,-2-1 1 0,-4-1-9 15,0-3 1-15,3 0 0 0,4 0 1 0,3-2 4 16,4 1 2-16,0-2-1 0,1 0 1 0,-2 0-4 15,2 1-1-15,4 2 1 0,4-2-1 0,5 2 1 16,2 1-1-16,1-3 0 0,1 4 1 0,-1 0 4 0,-1 2 0 16,3-1 0-16,2 2 0 0,0 0 12 0,1 0 1 15,-3 2 0-15,0-4 0 0,-2 0-2 0,-2-2 2 0,0 1-1 16,-2-2 0-16,-1 0 2 0,-3 0-1 0,0 1 1 0,-2 1 0 16,-4-2-8-16,-2 2-1 0,-3 2 1 15,-3 1 0-15,-3-2-6 0,-2 0 0 0,-2 1 0 0,-3 0 0 16,-3-1-10-16,-4 1 0 15,-1 1 0-15</inkml:trace>
  <inkml:trace contextRef="#ctx0" brushRef="#br0" timeOffset="26562.36">23043 8815 1180 0,'1'0'0'15,"-1"0"0"-15,7 2 0 0,-7-2 63 0,3 5 1 16,-3-5 0-16,2 3 0 0,-2-3-29 0,3 3 0 16,-3-3 1-16,2 4 0 0,-2-4-14 0,0 3-1 15,0-3 0-15,0 3 1 0,0-3-16 0,0 2 2 0,0-2 0 16,0 1 0-16,0-1-6 0,0 0 1 0,0 0 1 15,0-1-1-15,0 1 2 0,0-4-1 0,0 4 1 0,4-11-1 16,0-4 9-16,3-4 0 0,0-2 0 16,0-1 1-16,0-1 11 0,1-2-1 0,2-2 1 15,0-3 0-15,1-4 15 0,3-1 0 0,0-5 1 0,0 0 0 0,1-6 3 0,2-1 1 16,-1 1-1-16,0-5 1 0,1-1-9 0,1-4 0 0,0 1-1 16,-2-4 1-16,-2-1-10 0,0-1 0 0,0 3 0 15,0-2 1-15,1 2-4 0,0-3 1 0,1 3-1 16,1 0 2-16,-1-1-5 0,1 0 2 0,1 5-1 15,2 1 0-15,-1-1-3 0,0 2 0 0,-3 6 0 16,0 0 0 0,-4 6-3-16,-2 2-1 0,-2 7 1 0,-2 1-1 15,-2 8-1-15,-2 3-1 0,-2-2 0 0,0 4 2 16,1 6-5-16,0-2 0 0,-2 5 0 0,0 1 0 0,-5 5-4 16,-1 2 1-16,2 1 0 0,0 2-1 0,5-3-2 15,-8 10-1-15,2-5 0 0</inkml:trace>
  <inkml:trace contextRef="#ctx0" brushRef="#br0" timeOffset="27760.7">23224 7150 728 0,'2'0'0'0,"-2"0"0"0,2 0 0 0,-2 0 97 15,3 0 1-15,-3 0 0 0,6 0-1 16,-6 0-76-16,3-4-1 0,-3 4 0 0,7-2 1 15,-7 2-12-15,11-7 1 0,-11 7-1 0,16-14 1 16,-16 14-8-16,27-19 0 0,-12 6 0 0,1 1 0 0,1 3 0 16,1-3 2-16,1 0-2 0,1-1 1 0,1 0 3 0,1-2 0 0,1-1-1 15,-3 2 1-15,1 4 6 0,0-3 2 16,-1 1-2-16,-3 0 2 16,0 2 10-16,-1 1 1 0,0 0 0 0,-1 4-1 0,-1 3 5 15,-1 2 1-15,-1 3-1 0,1 1 1 16,-2 2-3-16,-1 3 0 0,-2 3 0 0,0 4 1 0,2-1-1 0,0 7 0 0,-2-2 0 0,-1 0 1 15,-1 0-9 1,-2 1 1-16,0-1-1 0,1 3 1 16,-1-1-4-16,-1 0 0 0,-1 0 0 0,0-2-1 0,-1-3-4 15,1 0 2-15,-2-1-2 0</inkml:trace>
  <inkml:trace contextRef="#ctx0" brushRef="#br0" timeOffset="28515.22">18874 8057 1632 0,'1'-1'0'0,"-1"1"0"0,6 0 0 0,-6 0 33 0,3 0-1 16,-3 0 1-16,7 0 1 15,-7 0 16-15,12-2 2 0,-12 2-1 0,25-3 1 0,-8 3-17 16,1-3 0-16,-1 1-1 0,-3 1 1 0,-1 1-29 16,-2-3-1-16,0 2 1 0,-1-1 0 0,0 2-3 0,-2 2 1 15,3-1 1-15,3 2-1 0,2-3-3 16,0 1 1-16,1 1-1 0,-2 1 1 0,-1 0-1 0,0 0 1 0,-1 4-1 16,-2-1 2-16,-2 1-2 0,-4 1 1 0,-2 2 0 15,-2 3 1-15,1 4 0 0,-4 2 0 0,1 2 1 16,-2-1-1-16,-2 0 2 0,-2 3-1 0,-2-4 1 15,-1 2 0 1,1 0 1-16,-1-1 0 0,0 1 0 0,-1-1 1 0,0-1 1 0,-1 0 0 0,4-3-1 16,4 0 2-16,4-3 0 15,3-3 1-15,4-4-1 0</inkml:trace>
  <inkml:trace contextRef="#ctx0" brushRef="#br0" timeOffset="29371.52">23920 7318 1218 0,'2'0'0'15,"-2"0"0"-15,4 0 0 0,-4 0 19 0,0 2 0 0,0-2 0 0,0 0 2 0,0 0 26 0,4 0 0 0,-4 0 0 16,4-2 0-16,-4 2-9 0,3-4 2 0,-3 4-2 16,3-3 1-1,-3 3-22-15,1-9 1 0,-1 9 0 16,-1-25 0-16,-1 10-5 0,-1-5 1 0,2 1-1 15,0-1 1-15,1 2-2 0,0 0 0 0,0 1 1 0,1-4 0 16,5-1 1-16,-1 0 0 0,2-2 0 0,2-1 0 16,2 0 6-16,1-2 1 0,1 1-1 0,0 3 0 0,-1-1 2 0,3 2 2 15,1 3 0-15,-2 2-1 0,1 1-3 16,1 1 1-16,-2 3-1 0,0 6 0 16,-2-1-1-16,1 2 0 0,-4 2 0 0,-2 2 1 0,-7 1-3 0,7 1 0 15,-7-1 0-15,3 3 1 16,-3-3-2-16,6 3-1 0,-6-3 1 0,12 4 0 0,0 1-2 15,2 1 1-15,1 3-1 0,-1-2 1 16,1 2-3-16,1 1 1 0,-2 1-1 0,0-1 2 16,-2 3-3-16,-1 1 0 0,-1 2 0 0,0 2 2 0,-2 1-5 15,-1 1 3-15,-1-1-2 0,-2 2 1 0,0 0-4 16,-1-2 1-16,0 2 0 0,0 1 1 0,1 2-3 16,0-1 2-16,-1-2-1 0,0-1 0 0,-1 0-1 15,0-2-1-15,1-1 1 0,-2 0-1 0,0-3 1 16,-1 0-1-16,0-2 1 0,-1-3-1 0,0-2 0 0,-1-3 0 15,2-4 1-15,0 3-1 0,0-3-2 0,0 3 2 0,0-3-2 0,0 3 1 0,0-3-1 16,0 2 0 0,0-2 0-16</inkml:trace>
  <inkml:trace contextRef="#ctx0" brushRef="#br0" timeOffset="29648.6">23899 7046 1695 0,'-1'-1'0'0,"1"1"0"0,-3 0 0 16,3 0 23-16,1 3 0 0,-1-3 0 0,6 1 0 16,-6-1-5-16,7 0 1 0,-7 0-1 15,19 0 1-15,-2 0-8 0,3 0 2 0,1-1-1 16,1-1 0-16,2 1-10 0,2 1 0 0,1 0 0 0,0 0 0 0,-1-2 6 15,-1 0 0-15,0 1 0 0,1 0 0 0,-3-2 6 0,0-1 2 16,-1 3 0-16,-1 0-1 0,-3 1-1 16,-1 0-1-16,0-3 1 0,-1 2 0 0,1-1-6 15,0 1 1-15,0 1-1 0</inkml:trace>
  <inkml:trace contextRef="#ctx0" brushRef="#br0" timeOffset="29996.81">24619 7070 1553 0,'0'0'41'0,"0"0"34"0,0 0 1 0,0 0-1 0,4-7 1 0,-4 7-27 15,3 0 1-15,-3 0-1 0,3 0 1 0,-3 0-25 16,2 0 2-16,-2 0 0 0,9-2 0 15,-9 2-12-15,18-7 0 0,-18 7 0 16,27-6 1-16,-12 3-7 0,2-2 1 0,-2 4 0 0,-4 1 0 16,-4 0-6-16,-3 1 2 0,-4-1-1 0,5 3 0 0,-5-3-1 15,0 5-1-15,-3 1 0 0,-3 3 1 0,-4 7-2 0,-4 2 0 16,-1 1 0-16,0-3 2 0,-1-2-1 16,0 1 2-16,2-1-2 0,2-2 1 15,7 1 3-15,2-2 0 0,6 1 0 16,1 0-1-16,6-1 3 0,4-2 0 0,8 2 0 0,6-2 0 0,10-3 10 0,8 0 0 0,1 0-19 15,2 1 0 1,-1-2 25-16,-1 1 0 0,2-2-25 0</inkml:trace>
  <inkml:trace contextRef="#ctx0" brushRef="#br0" timeOffset="38681.93">17129 8218 640 0,'0'0'0'0,"0"0"0"0,0-1 0 0,0 1 3 16,0-4-1-16,0 4 0 0,4-1 0 0,-4 1 12 16,4-4-1-16,-4 4 1 0,3-3-1 0,-3 3 26 15,2-2 1-15,-2 2-1 0,3-3 1 0,-3 3 0 16,3-2 0-16,-3 2-1 0,3-2 2 0,-3 2-11 15,3-4 0-15,-3 4 1 0,2-2-1 0,-2 2-5 16,3 0 0-16,-3 0 1 0,0 0 0 0,0 0 11 0,-1 4 1 0,1-4 0 16,-3 11 1-16,3-11 1 0,0 20 1 0,0-20 0 15,0 22 0-15,0-22 0 0,1 18 0 0,-1-18 1 16,6 14-1-16,-6-14 1 0,4 13-1 16,-4-13 1-16,6 11-1 0,-6-11-5 0,5 15 0 15,-5-15 0-15,5 21 1 0,-4-7-1 0,0 2 0 16,1 0 0-16,-1 0 0 0,2 3-5 0,0 0 1 0,0 2-1 0,-1 0 2 0,1 1-3 0,0 2 1 15,-2-2 1-15,1 0-1 0,-1 1-4 0,1 1 0 16,-1 1 0-16,0 0 1 0,2 2-6 0,0-1 2 16,0 4 0-1,-2-3-1-15,1 4-3 0,-1-2 2 0,0 2-1 16,-1 0 0-16,-1 0-2 0,-2 0 0 0,2 0 1 0,1 2 0 0,0-5-2 16,0 3 1-16,-2 1-1 15,1-3 1-15,0 3-2 0,-2-5-1 0,0 3 1 16,0-2 0-16,0 2-1 0,-1 0 0 0,0-1-1 15,1-1 1-15,3 1-4 0,0-2 2 0,-1 0-1 0,-1-2 1 16,2-1-2-16,0 1 2 0,-1 0-1 0,0-1 0 0,-1 2-1 16,-1 2 0-16,1 2-1 15,-1 1 2-15,0-4-2 0,-1 4 1 0,1 2 1 0,2-1-1 0,-1-1-1 16,-1 0 0-16,1 0 1 0,-1-2-1 16,0-2-1-16,0-1 0 0,0-1 0 0,1-2 1 0,0 2-2 15,2-3 0-15,0 0 0 0,-3-1 0 0,1-2-2 16,-1-1 1-16,0 2 0 0,0-2-1 0,-1 0 0 0,0 0 0 15,1 1 0-15,2-3-1 0,-1 1-1 16,0 0 1-16,-1 0-2 0,0-1 2 0,-1-1-2 16,0-1 1-16,-1 1-1 0,1 0 2 0,0-3-3 15,0 1 2-15,1-1-2 0,3-2 1 0,0-1-1 0,0-5 0 16,0-4 0-16,1 8 1 0,-1-8-2 0,6 5 0 16,-6-5 0-16,3 9 2 0,-2-4-2 0,1 0 1 15,-1 1 0-15,0-1 0 0,2 0-1 0,0 0 1 0,0 0-1 16,-2 1 0-16,1-1-1 0,-1 0 1 0,0 0 1 15,1 2-1-15,-1-3-1 0,1 1 1 0,-2 1-1 16,0-2 2-16,-2 1-3 0,1 2 0 16,1-7 0-16,0 6 1 0,0-6-1 0,0 7 0 0,0-7 0 15,0 4 0-15,0-4-1 0,0 5 1 0,0-5 0 16,0 2 0-16,0-2-1 0,0 3 1 0,0-3-2 16,0 3 2-16,0-3-3 0,0 2 1 0,0-2 0 0</inkml:trace>
  <inkml:trace contextRef="#ctx0" brushRef="#br0" timeOffset="39075.25">16839 10385 1646 0,'0'-3'0'0,"0"3"0"0,0 3 0 0,0-3 54 0,0 4 1 0,0-4 0 0,6 5 0 16,-6-5 16-16,12 13 1 0,-12-13 0 0,16 27 1 16,-6-9-39-16,1 4-1 0,-1-1 1 0,-3 4 1 15,-2 1-25-15,-2 1 0 0,0-1 0 0,-1-3 0 0,3 1-6 16,0-1 0-16,-1 0-1 0,-1 1 2 0,0-1-3 15,0 0 0-15,0-3 1 0,-1-6 0 0,1-5-1 16,0-5 0-16,-3-4 1 0,11 0-1 0,-1-4 2 0,0-2 2 16,2-7 0-16,5-5-1 0,7-10 3 15,4-5 1 1,1-6 0-16,2-2 0 0,1 0 10 0,0-6 0 0,0 2 0 16,2 1 1-16,2-2 7 0,5 1 1 0,-1 1-1 15,1 2 1-15,-1 2-2 0,2 2 1 0,7 2 0 16</inkml:trace>
  <inkml:trace contextRef="#ctx0" brushRef="#br0" timeOffset="48104.61">14865 7946 979 0,'0'-3'0'15,"0"3"0"-15,0 3 0 0,0-3 0 0,1 1 0 0,-1-1 0 0,6 1 0 16,-6-1 6-16,4-2-1 0,-4 2 1 0,1 0 1 0,-1 0-2 0,3-3 2 15,-3 3 0-15,1-2 0 0,-1 2-1 16,3-2 2-16,-3 2 0 0,3-4 0 0,-3 4 0 0,3-2 0 16,-3 2-1-1,3-3 2-15,-3 3 0 0,2 0 1 0,-2 0-1 0,3 0 2 16,-3 0 10-16,3 0 0 0,-3 0 1 0,3 0-1 16,-3 0 9-16,0 0 0 0,0 0 1 15,0 0 0-15,0 0 7 0,3 4 2 0,-3-4-1 16,11 12 0-16,-11-12 4 0,8 13 1 0,-8-13-2 0,7 21 2 15,-7-21-5-15,6 24 1 0,-2-12-1 0,0 0 1 16,0 1-1-16,0 0 2 0,1 0-1 0,-4 0 1 16,2-2-17-16,0 1 2 0,-1 1 0 0,3 2 0 15,2 1-5-15,0-3 2 0,-2 3-1 0,-1 0 0 0,1 4 0 0,-1-3-1 16,-1 1 0-16,-1-1 2 16,3 0-4-16,-4-2 1 0,2 1-1 0,-2-1 1 0,2 1-4 15,0 0 0-15,0-2 0 0,-2 1 0 0,2-2-2 0,0 0-1 16,-1 2 1-16,3-5-1 0,-4 2-2 0,0-1 2 0,2-3-2 0,-1 0 1 15,-1-4-2 1,0 1 2-16,-1-5-2 0,6 7 1 0,-6-7-2 0,3 9 0 16,-3-9 0-16,2 6 0 0,-2-6-2 15,3 5-1-15,-3-5 1 0,4 4 0 0,-4-4-2 16,2 2 1-16,-2-2 0 0,3 2 0 0,-3-2-1 0,2 1-1 0,-2-1 1 16,3-3-1-16,-3 3 1 0,6-10 0 15,-2 0 0-15,4-5 1 0,1-5-2 0,2-3 2 16,0-2-2-16,0-1 2 0,-4 1-1 0,3-3 1 0,1-1 0 15,3-1 0-15,0-1 0 0,0-2 0 0,-3 1-1 16,2 3 1-16,-2 4-1 0,0 3 1 0,2 0 0 0,-2 5-1 0,0 4 0 0,0 3 0 0,-1 3 1 16,0 2 0-1,-6 4-3-15,-2 1 1 0,-2 0 1 16,2 3-1-16,-2-3-3 0,3 10 2 0,0 0-2 0,-3 5 1 16,3 8-2-16,0 4 1 0,-2 0 0 15,0 3 0-15,1 1-1 0,-1 0 0 0,-1-2 0 16,0-1 0-16,3 2 0 0,-2-4 0 0,2-1 0 15,0-1 0-15,0 0 0 0,1-1 0 0,-3-2 0 16,1-3 0-16,-1-2 0 0,1-1 0 0,-1-6 0 0,0-1 0 16,1-3-1-16,-1-2 1 0,-1-3 0 0,3 1 0 15,-3-1 0-15,3 2 0 0,-3-2 0 0,7-7 0 16,1-1 0-16,2-3 0 0,4-6 0 0,1-5 0 16,5-6 0-16,4-8 1 0,2-2-1 0,2 1 2 0,3-6-1 15,2-3 1-15,1 5 0 0,-2-3 0 0,-3 4 2 16,2 1 0-16,-2 1 0 0,-2 3 0 0,-2 3 2 0,-3 3-1 15,1 0 1-15,-4 6 0 0,-2 4-3 0,-1-2 1 16,-4 5 1-16</inkml:trace>
  <inkml:trace contextRef="#ctx0" brushRef="#br0" timeOffset="49830.95">14624 8150 1583 0,'0'0'0'15,"0"0"0"-15,0 0 0 0,0 0 44 0,0 0 1 0,0 0-2 32,0 0 2-32,0 0 9 0,-3-2 1 0,3 2-1 0,-6-1 1 15,6 1-19-15,-19-6 0 0,1-1 0 0,0-1 0 0,-2-1-18 16,-2-1 1-16,0 1-1 0,2 0 1 16,1 0-12-16,0-2 2 0,-2 2-1 0,-2 3 1 0,-2-1-1 15,-3 1 1-15,-2 2 0 0,-2 2 0 0,0-1 7 0,-6 0 0 16,1 2-1-16,-3 1 2 15,-3 1 0-15,-3 2 1 0,-2 0-1 0,-2 3 1 16,-3 0-5-16,-3 1 2 0,0-1-2 0,0 2 2 16,6 1-2-16,-4 1 1 0,0 1-1 0,1-1 2 0,0 0-5 0,2 1 1 0,-4 1 0 15,2-1 0-15,3 4-3 16,-2-1 1-16,-1 1 0 0,1 2 0 0,3 3 0 0,0-1 1 0,0 1-1 16,0 0 1-16,3 0-1 0,-1 1 2 0,1 3-3 15,2 1 3-15,2 6-4 0,3 3 1 0,-1 2 0 16,-2 2 1-16,-1 3-2 0,1 1 1 15,0 2-2-15,0 0 2 0,0 2-2 0,0 2 1 0,-3 0-1 0,-1 1 1 0,-1-1 0 16,-4 3 0 0,1-1-1-16,-2-4 2 0,1 0-2 0,-3 0 1 15,8-7-2-15,2-4 2 0,4-5-3 0,4-6 2 0,7-2-2 0,1-2 2 16,7-6-3-16,4-4 2 0,3 0-2 16,2-3 2-16,2 0-2 0,-3-2 1 0,3-1-1 0,2-1 0 0,2-2-2 15,2 1 0-15,4-2 1 0</inkml:trace>
  <inkml:trace contextRef="#ctx0" brushRef="#br0" timeOffset="50226.95">11863 8769 1494 0,'-1'2'0'0,"1"-2"0"0,-9 8 0 0,9-8 24 0,-8 7 1 0,8-7-2 15,-11 14 2-15,4 1 22 0,0 1 0 0,-3 4 0 16,-1 4 0-16,-3 7-14 0,-2 3-1 0,0 2 1 16,-4 1 1-16,-2 3-27 0,1 4 2 0,-7-1-1 15,1 4 1-15,-2-1-2 0,-2 0 0 0,-1 2-1 16,1-1 1-16,-1-2-5 0,-3-1 1 0,6-5-1 0,4-5 1 16,6-6 0-16,3-7-1 0,7-1 0 0,6-7 0 15,10-2 2-15,6-2-1 0,9-5 0 0,4-1 2 0,8-6 11 16,8-2-1-16,12-3 1 0,11-7 1 0,18-3 6 15,10-7 2-15,23-6 0 0</inkml:trace>
  <inkml:trace contextRef="#ctx0" brushRef="#br0" timeOffset="63164.47">22999 10521 12 0,'-1'1'0'0,"1"-1"0"0,-2 2 0 0,2-2 0 0,5-2 0 15,-5 2 0-15,1 0 0 0,-1 0 7 0,-3 0-1 16,3 0 1-16,-3 0 1 0,3 0 12 0,0 0 0 0,0 0 0 16,0 0 1-16,0 0 8 0,0 0 1 0,0 0 0 15,0 0 1-15,0 0-4 0,0 0 0 0,0 0 0 16,0 0 1-16,0 0-7 0,0 0 0 0,0 0 1 0,0 0 0 15,0 0 5-15,0 0 0 0,0 0 0 0,0 0 0 0,0 0 27 16,0 0 1-16,0 0-2 0,0 0 2 0,0 0 2 0,0 0 0 16,0 0 0-16,0 0 0 0,0 0 2 15,0 0 0 1,0 0 1-16,0 0-1 0,0 0-8 0,0-2 0 16,0 2 1-16,-2-6-1 0,2 6-11 0,-6-15 0 0,6 15 0 15,-8-27 1-15,3 10-3 0,1-3 0 0,0 1 0 16,1-1 1-16,2 3-4 0,-1-1 2 0,0-1-1 15,-1-3 1-15,0-3-3 0,0-3 0 0,0-2-1 16,1-1 1-16,0-5-4 0,1 1 1 0,-1-3-1 0,2-3 1 16,2-2-5-16,2-2 1 0,-1 0 0 0,-2-3 0 15,-1-3-6-15,-1-1 1 0,-2 0-1 0,0 2 0 0,-1-2-5 0,-1 0 1 16,-1 0 0-16,0 1-1 16,1-2-1-16,1 0 0 0,1 3-1 15,0 1 2-15,0-2-4 0,0 6 1 0,-1 0-1 0,0 0 1 0,-2 5 0 0,1 0-1 16,-2 0 0-16,0-3 2 0,0 0-3 15,-2 2 0-15,2-4 1 0,0 1 0 0,-1-1-2 0,0-1 1 16,2 2 1-16,-1 1-1 0,2-1-1 0,-1 2 0 0,-1 3 0 16,0 1 0-1,-1 4-2-15,-2 0 1 0,1 2 0 0,4-2 0 16,1 1-3-16,1-4 0 0,1 5 1 0,0 4 0 16,-3 0-2-16,1 2 1 0,0 3 0 0,0-1-1 15,-2 2 0-15,1 3-1 0,1 1 1 0,1-3-1 16,1 3-1-16,1 2 1 0,0 0-1 0,-1 1 2 0,1-1-3 15,-2 2 0-15,2 2 0 0,1 1 1 0,0-1-3 16,1 2 1-16,2 3 0 0,0-2 0 0,-1 1-1 16,3 2 0-16,0 1 0 0,-1-1 0 0,0 1-1 0,1 1 0 0,-5 4 0 15,8-6 1-15,-8 6-6 0,8-4 2 0,-8 4-2 16</inkml:trace>
  <inkml:trace contextRef="#ctx0" brushRef="#br0" timeOffset="63664.65">22422 8178 1482 0,'0'-2'0'0,"0"2"0"0,1-4 0 0,-1 4 2 0,-1-5 2 0,1 5-1 0,0-11 0 16,0 11 4-16,6-18 1 0,-5 5 0 0,2-1 0 15,0-3 6 1,-1-1 2-16,1-4-2 0,0 1 2 0,0-1-6 0,0-2 1 16,2 1 1-16,2-2-1 0,3 1 1 0,1-6 1 0,2 1-1 15,-1 1 1-15,1 0-1 0,1-1 0 0,4 3 0 0,3 4 1 16,3 0 2-16,2 1 2 0,4 3 0 15,-1 1 0-15,0 5 2 0,2-1 0 0,1 7 0 16,-2 4 0-16,-7 7 7 0,0 5 0 0,-2 3 0 0,0 2 1 0,0 5-7 16,1 3 0-16,2 2 0 0,1 6 0 15,1 3 1-15,2 3 0 0,-1 3-1 0,-3 2 1 0,-3 1-3 16,-3 2 0-16,0 2 0 16</inkml:trace>
  <inkml:trace contextRef="#ctx0" brushRef="#br0" timeOffset="66116.82">21501 8100 225 0,'0'0'0'16,"0"0"0"-16,0-2 0 0,0 2 26 0,0-2 1 0,0 2 0 0,0-2 0 15,0 2 36-15,0-3 0 0,0 3 1 0,2-2 0 0,-2 2 8 0,5-3 1 16,-5 3-1-16,3-1 1 0,-3 1-12 16,3-4-1-16,-3 4 1 0,2-3 0 0,-2 3-29 15,3-2 0-15,-3 2 1 0,2 1-1 0,-2-1-2 16,0 9 0-16,0-9 0 0,1 21 1 0,3-2-2 15,0 3 1-15,-1 2-1 0,0-4 2 16,0 1-8-16,0 0 2 0,-1-2-2 0,0 1 2 0,-1-1-3 0,1 0 2 16,-1-1 0-1,2 1-1-15,1-1 3 0,2-2 1 0,-2 0 0 0,-1 0 0 16,-2 1 1-16,-1 0 1 0,0 0-1 0,0-1 1 0,0-1-1 0,-1 1 0 16,1-1 0-1,0 1 0-15,-2-3-4 0,1 0 0 0,-1 1-1 0,2-5 2 16,2-1-3-16,-1 0 2 0,1-2-1 0,-2-3 1 0,0-3-5 15,0 4 0-15,0-4 0 0,0 2 1 0,0-2-8 0,0 2-1 16,0-2 0-16</inkml:trace>
  <inkml:trace contextRef="#ctx0" brushRef="#br0" timeOffset="66455.21">21508 8116 1332 0,'2'0'0'0,"-2"0"0"15,5-3 0-15,-5 3 38 0,6-1 1 0,-6 1-1 0,5 0 1 16,-5 0 19-16,10 0-1 0,-10 0 0 15,11 1 0-15,-11-1-20 0,13 5 2 0,-13-5-1 0,18 3 0 16,-18-3-21-16,22-1-1 0,-22 1 1 16,23-4 1-16,-11-3-4 0,4 1 0 0,0-2 0 0,3-1 0 15,-1-1-1-15,0 1 0 0,-1-2 1 0,-1 2-1 16,1 1 1-16,0 4 0 0,-2-1 1 0,1 1-1 16,-1 0-4-16,-1 2 1 0,0-2-1 0,0 4 1 0,-1 1-4 0,-2 2 0 0,-1-2 1 15,-3 2 0-15,-2-1-4 16,-1 2-1-16,-1 1 0 0</inkml:trace>
  <inkml:trace contextRef="#ctx0" brushRef="#br0" timeOffset="66747.64">21452 8308 1470 0,'-1'-7'0'0,"1"7"0"16,-3-7 0-16,3 7 15 0,3 1 2 0,-3-1 0 0,7 1 0 15,-7-1 24-15,14-4 1 0,-14 4-1 16,26-5 1-16,-5 1-28 0,4-1 2 0,1 1-1 0,-3 2 0 16,1 0-7-16,-2 1 0 0,1-3 0 0,-2 0 1 15,-2-1-6-15,-2 1 2 0,0-1-2 0,-3 1 2 0,-3-1-3 16,-1 1 1-16,-2 0 0 0,-1 2 0 0,-1-2-4 0,-1 2 1 15,2 2-1-15,2 0 1 0,1 0-9 0,2 0 1 16,1 2 0-16</inkml:trace>
  <inkml:trace contextRef="#ctx0" brushRef="#br0" timeOffset="67182.52">21891 8366 1206 0,'-1'0'0'15,"1"0"0"-15,0-4 0 0,0 4 0 0,0-1 1 0,0 1-1 16,0 0 1-16,0 0 0 0,0 0 0 0,0 0 0 0,5-4 2 0,-5 4 7 15,17-9 1-15,-3 3 0 0,1-3 0 16,3-3 3-16,3 2 1 0,0 0-2 0,-1 3 2 16,-3 3 9-16,0 1 1 0,-2 3 0 0,-1-1-1 0,-2 1-3 15,0 0-1 1,-3 3 0-16,0 0 0 0,-4 1-1 0,-2 1 1 0,0 2-1 16,1-1 2-16,2 6-1 0,-2-1 1 0,-1 3-1 0,-5 1 2 15,-2 2-2-15,-3 3 1 0,-1-1 1 16,-1-1-1-16,0-1-2 0,-4-1 1 0,3-1 0 15,2 0 1-15,2 0-2 0,1-3 0 0,0 1 0 16,1-5 1-16,0-1-8 0,1-5 2 0,3-2-2 0,0 2 2 16,0-2-3-16,0 3 0 0,0-3 0 0,9 3 1 15,-1-3-4-15,2 0 1 0,5-4 0 0,2 0 0 0,4-3-3 0,3 0 1 16,1-1 0-16,-1-1-1 0,-2 0 1 16,-1-2 0-16,0-1-1 0</inkml:trace>
  <inkml:trace contextRef="#ctx0" brushRef="#br0" timeOffset="68798.16">21779 8804 653 0,'-3'-2'0'0,"3"2"0"0,0 2 0 0,0-2 82 0,0 5 1 0,0-5 0 15,0 3 0-15,0-3-10 0,0 3 1 0,0-3-1 16,0 2 1-16,0-2-42 0,0 1 1 0,0-1-1 16,0 3 1-16,0-3-14 0,0 1 0 0,0-1 0 15,0 0 0 1,0 0-4-16,2 3-1 0,-2-3 1 0,8 7 1 16,-8-7-3-16,9 15 2 0,-9-15-1 0,4 15 1 15,-4-15 3-15,3 24 1 0,-3-24-1 0,2 23 1 0,-2-23-1 0,6 21 1 16,-6-21 0-16,3 24 0 0,-2-8 1 15,1 1 1-15,-1 0-1 0,-1-2 1 0,-1 0-2 16,-1-2 1-16,2 2-1 0,0 2 2 0,-1 1-1 0,1-2 1 0,0 1-1 16,-3-1 2-16,0 1 0 0,0 0 2 0,1 0-2 0,-1 0 2 0,0 0-3 15,2 0 0-15,-2-2 1 16,-3 1-1-16,-2-1-1 0,-3 1 0 0,-1-2 1 16,0 1-1-16,1-1-1 0,0 0 0 0,-2-1 0 0,-1 0 0 15,0 0-5-15,-1 0 0 0,-1-3 0 0,1 5 0 16,1 0 1-16,-1 1-1 0,-1-2 1 0,1 0 1 0,-1-1-3 15,0 0 2-15,-1 0-1 0,-1 0 1 0,0 0-3 0,-2 0 1 16,0-1-1-16,-1 0 1 0,-1-5-1 0,-2 1-1 0,1 1 0 16,-1-2 1-16,-1 2-2 0,-2-3 1 15,-1 1-1 1,0-2 1-16,-4 2 0 0,0-5 0 0,-2 2 1 16,1 0-1-16,-2 1-2 0,0-4 1 0,0 2-1 15,-1 0 1-15,-2-2-2 0,-1 0 0 0,-2 0 0 0,2-1 0 16,-1 0-2-16,-2-1 1 0,-2 0-2 0,0 0 2 15,-1-2-1-15,-1 0 1 0,0 2-2 0,0-3 2 0,1 0 0 16,-1 0-1-16,0 1 1 0,-2-1 0 0,1-2 0 0,-2 1 0 16,0-1 0-16,0-1 1 15,1 1 0-15,0-1 0 0,-3-1 0 0,-2 3-1 0,-3 3 0 0,-1 0 1 16,0 0-1-16,1-1 1 0,-2 1-2 0,1-1 2 0,1 2 0 16,2-1 0-16,-1 1-1 0,1 0-1 0,-1 0 1 0,1-1 1 0,-2 1-4 15,-1 0 2-15,-1-1 0 16,1 1-1-16,1 1 0 15,0-3 0-15,2 2 0 0,-2-1 0 0,0-1-1 16,1 0 0-16,1 1 0 0,-2-1 0 0,-1-1 0 0,1 0-1 0,0 0 0 0,1 2 1 16,2 1-2-16,2-2 0 15,-1 0 0-15,-1 1 2 0,1-1-1 16,0 1 0-16,1-1 1 0,-2-1-1 0,-2 0 1 0,-1 0 0 16,3 2 1-16,1-1-1 0,5-1 1 0,1 2-1 0,-2-1 0 0,-4-1 1 15,-1 2-1-15,0-5 1 0,0 2-1 0,0 1 2 16,3 1-3-16,-1 1 2 0,1-1-2 0,-3-1 2 15,-1 2-1-15,-1-1 1 0,1-1-1 16,2 0 2-16,0-2-2 0,2-1 1 0,0 2-1 0,-2 0 2 0,0-2-3 0,2 2 2 0,2 0-2 31,1 0 2-31,-2 1-2 0,1-1 1 0,4 2 0 16,0 2 0-16,2 0 0 0,3-1-1 0,-3 1 0 16,-1 0 1-16,-2-1-2 0,-2 0 1 0,-2 1 0 0,0 2 0 0,0 1-1 15,-1 1 1-15,-1-2-1 16,1 1 0-16,0-2-1 0,-3-2 1 0,4 2 1 0,3 2-1 15,4 0-1-15,1 1 1 0,2-1-1 0,0 2 2 0,0 1-2 16,1 1 1-16,3-1-1 0,4-1 1 0,5 0 1 0,4 0-1 0,2-1 0 16,5 3 0-1,3-1-1-15,3 1 1 0,2-3-1 0,2 1 0 16,5-4-1-16,0 4 0 0,0-4 0 0,6 2 0 16,-6-2-5-16,6 5 2 0,1-3-2 0</inkml:trace>
  <inkml:trace contextRef="#ctx0" brushRef="#br0" timeOffset="69263.84">15303 9242 1344 0,'-2'0'0'0,"2"0"0"15,-3-2 0-15,3 2 82 0,-3-4 0 0,3 4 0 0,-4-1 0 0,4 1-32 16,-7-2 2-16,7 2-1 0,-7-2 1 0,7 2-18 15,-8-1 0-15,8 1 0 0,-10 0 1 16,10 0-21-16,-13 0 1 0,13 0 0 0,-24 7-1 16,9 2-8-16,-3 3 1 0,0-3-2 0,2 4 2 0,0 1-4 15,0 2 1-15,-1 2-1 0,-1 2 0 0,-3 2 5 0,-1 0 0 16,0 1 0-16,-2 2 0 16,0 3 2-16,0 0 1 0,1 0 0 0,-1-1 1 0,1-1 0 0,4 2 0 0,5-6 1 15,1 0 0-15,8-4 4 0,3-3 1 0,11-4 0 16,5-3 0-16,11-4 2 0,3-4 0 15,11-4 0-15,11-5 1 0,16-4 1 16,12-4 2-16,12 0-2 0,16-5 2 0,18 1-7 16,12 0 1-16,1 4 0 0,1 2 0 0,-138 15-1932 0</inkml:trace>
  <inkml:trace contextRef="#ctx0" brushRef="#br0" timeOffset="90214.63">2643 9842 1646 0,'0'-1'0'0,"0"1"0"0,-5-3 0 0,5 3 6 0,0-4 2 16,0 4 0-16,0-2 0 0,0 2 28 16,0 0 1-16,0 0-1 0,0 5 1 0,0-5 1 0,0 14 0 15,0-1 0-15,0 4 1 0,0 6-23 0,0 6 2 16,0-2 0-16,0 2 0 0,-1 1-7 0,-2 1 1 15,3 1-1-15,0 2 0 0,0 2-4 0,-1-1 1 0,-2 3 0 0,2 1-1 0,1-3 1 16,-5 2 1-16,4 0-1 16,-2-2 1-16,-1 2-1 0,3-1 1 0,-4-2-1 0,0-2 1 0,-2-2 5 15,1-7 1-15,1 1 0 0,0-1 0 0,4-5 4 0,-2-2 2 0,3-2-2 32,-1 0 1-32,-3-5 1 0,4-1 0 0,0-1 1 0,-3-3 0 0,3-5-3 15,0 3 0-15,0-3 0 0,0-3 2 16,0 3-9-16,0-6 1 0,0-6 0 0</inkml:trace>
  <inkml:trace contextRef="#ctx0" brushRef="#br0" timeOffset="90476.31">2485 9962 1733 0,'8'-4'0'0,"-8"4"0"0,15-4 0 0,-15 4 43 0,17-3 1 15,-17 3-2-15,30-8 2 0,-7 2 12 0,8-1 1 0,0 1 1 16,5 1-1-16,-2 1-18 0,2 1 0 0,-4 2 1 0,0-4 0 16,-4 2-24-16,-4 2 1 0,3-2-2 0,-4-2 2 15,-2-1-7 1,2-2 2-16,-4 0-2 0,4 0 1 0,-5 0-8 0,0 1 1 15,1-1-1-15,-2 1 1 0,-1 3-4 0,-4-2 0 16,-2 3 0-16</inkml:trace>
  <inkml:trace contextRef="#ctx0" brushRef="#br0" timeOffset="90704.03">2381 10420 1859 0,'6'0'0'0,"-6"0"0"0,19 0 0 15,-19 0 6-15,14 2 0 0,-14-2 1 0,33-5 0 0,-1-3 23 0,5-1 0 0,4-1 1 16,-2-1 0-16,6-3 7 0,-2 0 0 16,-1-2 1-16,-1 1 0 0,-4-1-21 0,-3 1 0 15,-2 0 0-15,-3 2 1 0,-2 2-6 16,-3-1 2-16,-2-1-1 0</inkml:trace>
  <inkml:trace contextRef="#ctx0" brushRef="#br0" timeOffset="90922.83">3319 10172 2048 0,'4'2'0'16,"-4"-2"0"-16,14 9 0 0,-14-9 24 0,8 10 1 0,-8-10 0 0,10 23 0 0,-4 0 20 16,2 5 1-16,-2 0 0 0,-5 2 0 0,-1 2-8 15,-1 0 2-15,-1-1-2 0,-2 0 1 0,0-1-23 16,0 0 0-16,0-3-1 0,2-4 2 0,2-3-7 16,-4-5 1-16,1-3 1 15</inkml:trace>
  <inkml:trace contextRef="#ctx0" brushRef="#br0" timeOffset="91334.14">2145 11239 1569 0,'4'-3'0'15,"-4"3"0"-15,13-6 0 0,-13 6 57 0,11-8 0 0,-11 8 0 0,28-18 0 16,0 2 24-16,8-2 0 0,2-2 0 0,3 1-1 0,3-2-40 15,5 0-1-15,0 2 0 0,1 2 1 0,1 0-25 16,5 0 2 0,-3 0-1-16,1 1 1 0,-2-1-6 0,2-1 1 0,-2-1 1 0,1 1-1 0,-3 1-2 0,2 2 0 15,-1 0 0-15,-4 1 0 0,-1 0-2 16,0 1 0-16,-4 0 0 16,-4 1 1-16,-5 2-2 0,-2 0 0 0,-3 2 0 15,-3 4 1-15,-1 3-2 0,-3 4 0 0,-1 1 1 0,-6 3 0 16,-5 3-6-16,0 2 1 0,-8 0-1 15</inkml:trace>
  <inkml:trace contextRef="#ctx0" brushRef="#br0" timeOffset="91783.83">2260 12104 1771 0,'1'-9'0'0,"-1"9"0"0,10-14 0 0,-10 14 21 0,4-9-1 0,-4 9 0 0,8-22 0 0,-1 5 9 16,5-4 2-1,-5-2-1-15,1-3 0 0,0-3-11 0,-2-3 0 16,2-3 1-16,2-3 0 0,4-3-17 0,0-3 0 0,0-1 1 15,-3 0 0-15,2-3 0 0,-1-3-1 16,2 5 0-16,2 5 1 0,-1 5-2 0,2 2 1 16,1 7 1-16,-3 4-1 0,-1 6-3 0,3 5 0 0,-3 4 0 15,-3 4 1-15,-1 6-1 0,3 3 0 0,-4 5 0 16,1 5 0-16,-1 5-1 0,2 6 1 0,1 4-1 0,2-3 1 16,-4 2 0-16,3 0 0 0,-4 0 0 0,1 0 1 0,0 0 0 15,-2 0 0-15,2-3 1 0,-1 2 0 0,-2-1 2 16,1-5 1-16,0 4-1 0,2 1 2 0,-4 0 1 15,1 1 0-15,-2-4 1 16,1 0 0-16,-2-4 6 0,0 0-1 0,0-2 1 0,1-4 0 0,-4 1 6 0,0-4 2 0,2 0-2 31,-3-2 1-31,-3-1-4 0,2-5 1 0,1-3-1 0</inkml:trace>
  <inkml:trace contextRef="#ctx0" brushRef="#br0" timeOffset="91985.16">2323 11737 1733 0,'0'0'0'0,"0"0"0"16,7 0 0-16,-7 0 43 0,11-4 1 0,-11 4-2 15,30-9 2-15,-4 3 19 0,4-3 0 0,1-1 0 0,0 3-1 16,-3 0-32-16,-3 1 0 15,2-2 0-15,-5 1 1 0,-1 2-28 0,1 3 1 0,1-4 0 0</inkml:trace>
  <inkml:trace contextRef="#ctx0" brushRef="#br0" timeOffset="92166.04">2984 11605 1444 0,'2'1'0'0,"-2"-1"0"16,3 1 0-16,-3-1 28 0,4 0 0 0,-4 0 0 0,5 5 0 0,-5-5 33 0,0 17-1 0,0-17 1 15,0 25-1 1,0-11-14-16,2 2 0 0,0 2 0 0,2 2 0 16,-3 4-18-16,3 5 2 0,-1-2-2 0,-1-2 1 15,-2-2-7-15,1-1 1 0,3-2-1 0,3-4 2 16,-1-1 0-16,4-5 2 0,-2-1 0 0</inkml:trace>
  <inkml:trace contextRef="#ctx0" brushRef="#br0" timeOffset="92641.27">4117 10707 2060 0,'7'-4'0'0,"-7"4"0"0,14 1 0 16,-14-1 27-16,5 8 0 0,-5-8 0 0,14 5 1 0,0-4 24 15,5 1 2-15,0-1-1 0,3 0 1 0,-3-1-20 0,0-1 0 16,-1-2 1-16,1 1 0 0,-5-4-24 0,-1 3 2 16,3-3-1-16,1 1 0 0,-3 0-11 0,0-4 0 0,-3 2 1 0</inkml:trace>
  <inkml:trace contextRef="#ctx0" brushRef="#br0" timeOffset="92823.31">4148 10996 2048 0,'8'-3'0'0,"-8"3"0"16,15-4 0-16,-15 4 6 0,10 0 2 0,-10 0 0 16,27-7 0-16,-4-2 21 0,7-3 1 0,1-1 1 0,-2-1-1 15,-1-2-1-15,-2-1 0 0,4 0 0 0</inkml:trace>
  <inkml:trace contextRef="#ctx0" brushRef="#br0" timeOffset="93232.89">5158 9862 1771 0,'0'0'0'0,"0"0"0"0,4-4 0 0,-4 4 37 0,2-4 2 0,-2 4-1 16,4-4 0-16,-4 4 21 0,0 0 2 0,0 0-2 15,0-1 2-15,0 1-29 16,0 4-1-16,0-4 0 0,1 15 2 0,3 3-26 0,2 7 0 0,-2 1 1 16,-1 4 0-16,1 0-7 0,-2 1 2 0,-1 0-2 15,2 1 1-15,-2 2-1 0,2-1 0 0,-3-2 0 16,1 0 0-16,2-3 2 0,-2 0 0 0,1-2 0 16,1-2 1-16,-3-2 1 0,0-1 2 0,1-4-1 15,2 1 0-15,2-1 2 0,-3-1 0 0,1-2 0 0,-2-4 0 16,2-2-3-16,-3-1 1 0,0-2 0 0,0-3-1 15,0-2-1-15,-9 2 0 0,9-2 0 0</inkml:trace>
  <inkml:trace contextRef="#ctx0" brushRef="#br0" timeOffset="93452.53">5116 9919 1771 0,'1'-2'0'0,"-1"2"0"0,9-3 0 0,-9 3 22 16,10-7-1-16,-10 7 0 0,26-16 2 0,-6 5 13 16,3-1 0-16,1 0 0 0,4 2-1 0,3-2 0 15,-2 2 1-15,3 0 0 0,1-1 0 0,-1 0-16 16,-2 0 0-16,1 1 1 0,1 5 0 0,-4-2-6 16,0 3-1-16,-3 2 1 0,-2 0 0 0,-5 2-6 0,-3 0 0 0,-2 2 0 15,-3 0 1-15,-5 2-8 16,-1 0-1-16,-4-4 0 0</inkml:trace>
  <inkml:trace contextRef="#ctx0" brushRef="#br0" timeOffset="93648.2">5060 10154 815 0,'-3'2'0'0,"3"-2"0"16,7 2 0-16,-7-2 42 0,7 0 0 0,-7 0 0 15,23-4 1-15,-5 0 30 0,4-1 1 0,2-1-1 0,4 0 1 16,5-2-8-16,4 0 0 0,-4 0 0 0,-1-1 1 0,-4 0-20 16,0 0 1-16,0 0-1 0,-3 1 1 0,2 1-10 15,-5-1 1-15,2 0-1 0</inkml:trace>
  <inkml:trace contextRef="#ctx0" brushRef="#br0" timeOffset="94052.44">5717 10181 2048 0,'1'-3'0'0,"-1"3"0"0,5-5 0 0,-5 5 21 0,5-5 0 0,-5 5 0 15,17-10 1-15,-17 10 27 16,25-11 2-16,-8 5-1 0,-3 0 1 0,0 4-22 0,1-1 0 15,2 1 0-15,-2-2 1 0,1 0-26 0,0 0-1 16,0 3 1-16,1 1 0 0,-3 2-4 0,0 2 0 16,-3 0 0-16,1-1 0 0,-6-2-2 0,-2 0 0 0,-4-1-1 15,4 4 2-15,-4-4-1 0,4 5 0 0,-8 2-1 16,0 3 2-16,-4 7-1 0,-4 3 1 0,-1-1-1 16,-1 2 1-16,-5-2-2 0,-3 2 1 15,2-3 0-15,6-1 0 0,2-1-1 0,2-2 2 16,5-2 0-16,0-3 0 0,4-2 1 0,1-1 0 0,0-6 0 15,6 5 0-15,2-4 0 0,-1 0 1 16,7-2 0-16,7-1 0 0,4-4 2 0,7-1-1 0,2-2 0 16,-2-1 2-16,0 1 2 0,-3-1 1 0,2 0 0 0,1-1-1 15,-4 0 1-15,6 0 1 0,-5 2-1 16,-1 1 1-16,-1 0-4 0,-1 1 2 0,-2 0-1 16,-5 2 1-16,-3 2-4 0,1 2 2 0,-8 1-2 0</inkml:trace>
  <inkml:trace contextRef="#ctx0" brushRef="#br0" timeOffset="94381.76">4814 10913 1419 0,'0'1'0'0,"0"-1"0"0,0 4 0 0,0-4 24 0,9 1-1 16,-9-1 1-16,19 6-1 0,-3-3 27 15,2 4 0-15,4-2 1 0,5-2-1 0,2-5 0 0,3 0 0 16,6-3 1-16,-2-3-1 0,6-2-3 0,4-2 1 16,-1-2 1-16,4-1-1 0,3-2-1 0,1-1 0 15,0 0 0-15,-2-1 1 0,3-2-14 0,0 0 1 0,-4 0 0 0,-2 2 0 0,-5 2-4 0,-2 0 0 16,-4 0 1-16,0 2 0 15,-4 3-10-15,-1 0-1 0,-4 3 0 16,0 1 1-16,0 4-9 0,0-1 1 0,-4 4-1 0,-4 1 1 16,-2 3-10-16,-1 2 2 0,-8 1-1 0</inkml:trace>
  <inkml:trace contextRef="#ctx0" brushRef="#br0" timeOffset="94914.96">5317 11828 1695 0,'0'1'0'0,"0"-1"0"0,9 2 0 0,-9-2 26 0,1-4 1 0,-1 4 0 0,8-4 0 16,-8 4 6-16,10-4 1 16,-10 4 0-16,18-17 1 0,-4 0-19 0,0-4 2 0,0 1 0 15,-4-2 0-15,-2-1-13 0,-2 0-1 0,2-3 1 16,2-2 0-16,0-4 0 0,-2 0 0 0,2-4 0 0,-1-2 1 16,-4-6-1-16,1-4 1 0,2 0-1 15,2 1 1-15,3 2 0 0,-2-1 0 16,1 5 1-16,-1 2 0 0,2 4-4 0,-3 1 2 0,2 7-2 0,-2 2 1 15,0 6 1-15,-2 3-1 0,-1 6 1 16,2 1-1-16,0 3 0 0,4 5 0 0,-3 1 1 16,-2 0-1-16,-2 1 3 0,-1 2 0 0,4 3-1 0,2 4 2 0,3 4-1 15,3 3 0-15,-3 2 0 0,0 1-1 0,1-1 1 16,2 3 1-16,-3 2 0 16,0 1 0-16,0 3-2 0,-3-1 1 0,3 2 0 0,0-1 1 15,-2 2 3-15,2-2 1 0,0 2 1 16,-2 0-1-16,0 1-1 0,-2 1 0 0,0-3 1 0,-1 1 0 15,3-1 0-15,-3 2 1 0,1-4-1 0,-1-1 0 0,-4-3-1 16,-3-2 2-16,2-3-2 0,0-2 1 16,0-2 3-16,0-2 0 0,-4-3-1 0,-2-1 1 0,2-8-4 15,-2 5 1-15,2-5 1 0,-5-1-1 0,5 1-5 0,-12-3 1 16,3-3-1-16</inkml:trace>
  <inkml:trace contextRef="#ctx0" brushRef="#br0" timeOffset="95117.25">5519 11354 1972 0,'4'3'0'16,"-4"-3"0"-16,12 4 0 0,-12-4 24 0,7 2 1 16,-7-2-1-16,27-2 1 0,-8-5 19 0,8-2-1 15,-3-1 1-15,2-2 1 0,-1 0-21 0,2-1-1 16,-2-1 1-16,-1 2-1 0,2 1-14 0,-3-2 0 0,-2 0 0 15,0 1 1-15,-2 4-3 0,-3 2 1 0,0-1-1 0,3 0 1 16,-4 0-4-16,2 1 2 16,-3-1-1-16</inkml:trace>
  <inkml:trace contextRef="#ctx0" brushRef="#br0" timeOffset="95514.94">6174 11215 2110 0,'4'2'0'0,"-4"-2"0"0,7 1 0 16,-7-1 19-16,7-4 2 0,-7 4-2 0,10-4 1 16,-10 4 19-16,10-1 2 0,-10 1-1 0,14-3 0 0,-14 3-27 15,14-5 0-15,-14 5 1 0,18-10-1 0,-4 3-13 16,4-1 1-16,-4 2 0 0,0 1 0 0,-4 1-1 0,-5 0 0 15,1 1 0-15,-2 2 0 0,-4 1-2 0,8 0 1 16,-8 0 0-16,9 1 0 0,-4 5-7 0,0 0 1 16,-1 4 1-16,1 3-1 0,1 6-3 0,0 1 0 0,1 1 0 15,-3-3-1-15,3-3 2 0,1-3 0 16,0 1 0-16,-1 0 2 0,0 2 3 0,0-2 1 0,2 0 0 0,-1-2-1 0,1 0 4 16,-2-3 0-16,2-2 0 15,3-1 0-15,-1-2 1 0,1-2 2 0,2-1-1 16,0-2 0-16,10-2 7 0,-2-3 1 0,6-2 0 0,0 0 0 15,2-5 10-15,2-1 2 0,0 1-1 0,-4-1 0 16,-3-1-3-16,2-1 1 0,-2 2-1 0,-3-2 2 0,0 1-5 16,1 1 1-16,-6-2 0 15</inkml:trace>
  <inkml:trace contextRef="#ctx0" brushRef="#br0" timeOffset="97616.63">1752 9246 1545 0,'-2'2'0'0,"2"-2"0"0,-5 5 0 15,5-5 38-15,-5 2 0 0,5-2 0 16,-10 8 0-16,10-8 45 0,-10 16 0 0,7-3 1 0,2 2 0 16,-3 1-32-16,2 3 2 0,0 2-1 0,0 4 1 15,2 0-27-15,0 2 1 0,0 5-1 0,0 5 1 16,2 8-11-16,2 6 1 0,0 2-2 0,-3 1 2 0,2 5-5 15,1 0-1-15,-2-1 0 0,2 1 2 0,2 2-4 16,2-1 1-16,-2 0-1 0,1-5 2 0,-2 3-5 16,-1-1 2-16,1 2 0 0,-3 1 0 0,3 2-3 0,-1 1 1 0,-1-2-1 15,-2 2 1-15,0 3 0 0,2 2 1 0,1-1 0 16,-4 2-1-16,-2 0 2 0,0-1 0 16,-2 3 0-16,4 2 0 0,-4 1 0 0,2 2 0 15,-2-1 0-15,-1-1 1 0,-4 2 3 0,1-1 0 0,-1-5 1 0,2 0-1 16,-1-4 1-16,-2-1-1 15,5-8 1-15,-4 2-1 0,1-3 2 0,0-3 0 16,1-4 1-16,-2-1 0 0,-1-2-2 0,2-4 1 16,0-1 0-16,1-2 0 0,-2-4 0 0,-1-3-1 0,5-3 1 15,-2-2 0-15,5-4-3 0,0-2 0 0,0-3 1 0,-2 0 0 0,-2-2-1 0,2 0 2 16,3-2-2-16,1-3 2 0,0 1 1 0,1-1 1 16,-1-2 0-1,0 0 0-15,0-3-1 0,0 1 2 0,0-2 0 16,2-1 0-16,-2-4-2 0,8 4 1 0,-8-4 0 15,10 2 1-15,-2 0-5 0,-2-1 0 0,2-1 1 16,6-3-1-16,2-1-1 0,2-1 1 0,0 0-1 16,-4 0 0-16,0 1-2 0,0 1 0 0,0 2 0 0,3 0 0 0,-1-2-2 15,7 1 0-15,-4-1 1 0,4-1 0 0,0-1-1 16,4 0 0-16,1-2-1 0,5 1 1 0,5-1-2 16,4 1 0-16,0-2 1 0,0 0-1 15,3-1 0-15,-2-1-1 0,4 1 1 0,2 2 1 0,-1 2-2 0,4 0 2 16,-5 1-1-16,2 2 1 0,-6 2-2 0,2 0 2 15,3 0 0-15,3 0-1 0,5 2 1 0,0 0 1 16,4 1-2-16,-4-2 2 16,0 1-2-16,0-2 1 0,5-2 0 0,-1 0 0 0,1-1 0 0,1-1 0 15,5 0-1-15,-1-1 1 0,1-1-2 0,6-1 2 16,-3-1 0-16,5 1-1 0,-1-3-1 0,0 1 0 16,-2-1 1-16,-2-2-1 0,-2-1-1 15,2 0 1-15,-4 0-1 0,-1 0 2 0,0 2-3 0,0 0 1 16,1 0-1-16,-2-1 2 0,-4 0-2 0,2 1 0 0,-1-1 1 0,5 2-1 15,2 3 0-15,-2-1 0 0,0 0 1 16,4 1 0-16,4 0-1 0,-3 1 0 16,-1 1 1-16,-2-1-1 0,-3 2-1 0,-4 2 1 0,-1-1 0 0,0 1 1 15,0-1-2-15,-1 0 1 0,0 3-1 16,-3 2 1-16,-5 2-2 0,0 1 0 0,-4 1 0 0,-1 0 2 0,0-1-2 16,-4-1 0-16,-3-1 0 0,-1 3 0 0,1 0-2 15,-4 1 2-15,2-2 0 0,-5-1 0 16,0 0-1-16,-1-2 1 0,-1 2 0 0,0 0 0 15,-4-3-1-15,-1-1 0 0,1-1 0 0,-6 0 1 16,3-2-1-16,-1 1 0 0,-2-1 0 16,2 2 1-16,2-2-3 0,-2 0 2 0,-1 1 0 15,0-1 0-15,-1 1 0 0,-2-2 0 0,1 1 0 0,1 2 0 16,-3 1-1-16,-3 0 1 0,0 0 0 16,-3 0 1-16,2 1-3 0,0 0 1 0,-1 1-2 0,-1-1 2 0,0-1-4 15,2 0 2-15,-4 0-1 0,3 0 1 16,-1 0-3-16,0-1 2 0,1-1-2 0,-2 2 1 0,-1-1-1 15,-4-1 1-15,1 0-1 0,-2 1 1 16,-4 1 0-16,8-3 0 0,-8 3-1 0,7-2 2 0,-7 2-1 0,3-3 2 0,-3 3-1 16,4-2 1-16,-4 2-2 15,6-4 1-15,-6 4 1 0,8-5 0 0,-2 2-1 0,2-1 1 16,-2-1-1-16,2-3 1 0,-2-1-1 16,-1-3 2-16,0-1-1 0,-1-1 1 0,0 0-2 0,0-2 2 15,0-1 0-15,-4 0-1 0,0-1 1 0,-2-1 0 16,0 1-1-16,2-3 2 0,2-1-1 0,0-3-1 0,-2-1 1 0,-4-1 0 15,0-3 0-15,-2-1 1 16,2-3 0-16,1-3 0 0,3-6-1 0,0-1 1 0,0-4 0 0,0 0 0 0,0-2 0 0,-1-3 1 31,1-2 0-31,1-3 0 0,2-3 0 0,1-5 1 0,-4-7-1 16,3-3 1-16,4-7-1 0,-1-2 1 0,2 2 0 0,-4-4 0 16,2 1 0-16,0 0 0 0,-2 1 0 15,0 5 0-15,-3 3 0 0,2 2 0 0,-3 3 0 0,2 5 0 16,0-1-1-16,1 5 1 0,0 3 0 0,1 2 0 15,-2 3-3-15,0 6 2 0,4 0 0 0,-2-1 0 0,0 4-3 16,-1 1 0-16,1 5 1 0,1 1-1 16,-1 5-1-16,0 6 0 0,0-1 0 0,-4 3 0 15,-3 3-2-15,2 5 1 0,-3-3-1 0,2 6 1 0,-2 3 0 0,1 4 0 16,2 0-1 0,-3 3 2-16,4 5-1 0,-2-4 2 0,2 4-2 0,-7-4 2 15,2 2-1-15,-1-2 1 0,-4-1-1 0,-2-1 2 0,-2 1 0 0,-2 0 1 0,0 0 0 16,-2 1 1-1,-1 1-1-15,3 1 0 0,-3-1 1 0,-2-3 0 16,0 1-1-16,3 1 1 0,-5-2-1 0,-1 4 0 0,-7 1 1 16,-1-3 0-16,-3 1 0 0,-1 0 0 15,-6 2 0-15,-6 0 0 0,-1 0 0 0,0-1 0 0,0 2-2 16,-4 0 2-16,2-1-1 0,-2 1 1 0,1 0 0 16,0 0 1-16,0 0-1 0,1 0 1 0,0-3 0 15,3 2 0-15,-3 0 0 0,0-1 0 0,-4 0 0 0,3-1 0 16,-4-1 0-16,1-1 0 0,-7 1 0 0,2-3 0 0,-4 1 0 15,2 1 0-15,-4 0 0 0,2 0 1 0,-1 2 0 16,-5-1 0-16,0 4 0 0,-6-2 0 0,2-1 0 16,0 0 2-16,2 2-2 0,0 1 1 0,-2 0 0 0,3-2 0 15,-3-1-1-15,4 0 2 0,2 1-1 16,0 0 0-16,4-1-1 0,3 0 2 0,1 0-2 16,-1 1 1-16,1 1-1 0,0-1 0 0,0 1 0 0,-1 1 2 15,-4-3-2-15,3 2 0 0,-3 1 0 0,-3 1 1 0,1 2-2 16,-3 0 1-16,4 0 0 0,2-1 1 15,2 2-1-15,0-1 1 0,3 1-1 16,-1 0 1-16,4 0-1 0,-3 0 2 0,3 0-2 0,0-3 1 16,3 3 0-16,3-4 2 0,-2 0-2 0,-2 0 1 15,1-4 1-15,2 3 0 0,-2-3-1 0,-1 0 2 16,-4-1-2-16,0 0 1 0,-2 0-1 0,2-1 2 16,-2 1-4-16,0 0 1 0,4 2 0 0,0 5 0 15,0 3 0-15,5 3-1 0,-1 3 0 0,2 4 0 0,-2 4-1 16,0 4 1-16,10 3-1 0,2 0 1 0,11 2-1 15,1-1 0-15,9-1 0 0,5-3 0 16,10-2 0-16,8-4 0 0,5-8 0 0,1-6 0 0,-10-3-2546 0</inkml:trace>
  <inkml:trace contextRef="#ctx0" brushRef="#br0" timeOffset="100102.2">7478 12258 1520 0,'0'0'0'0,"0"0"0"0,0 2 0 0,0-2 21 0,-3 1 1 16,3-1-1-16,-1 0 0 0,1 0 24 0,0 0 0 0,0 0 0 16,0 0 0-16,0 0-22 0,0 0 2 0,0 0 0 15,4 6 0-15,-4-6-10 0,5 11 2 16,-5-11 0-16,5 25 0 0,-1-7-7 15,-3 4 0-15,3 3 0 0,-4 0 0 0,2 6-1 0,-2 1 0 0,-2 2 0 0,2 1 0 16,-2 3 0-16,-1-1 0 0,0 0 0 16,2 0 0-16,-2 1 6 0,1-1-1 0,2 0 1 15,-2-2 0-15,2-3 5 0,0 1 0 16,0-3 0-16,0-3 0 0,0-2 4 16,0-2-1-16,0-4 1 0,0-2-1 0,0-3 1 0,0-3 0 15,0-5-1-15,0 1 2 0,0-7-4 0,0 4 0 0,0-4 1 16,0 0 0-16,0 0-5 0,0 0 0 0,0 0 0 0,0-7 0 0,2-1-6 15,0-5 0-15,1-5 0 16</inkml:trace>
  <inkml:trace contextRef="#ctx0" brushRef="#br0" timeOffset="100479.74">7306 12464 1934 0,'0'-1'0'16,"0"1"0"0,0-3 0-16,0 3 28 0,0-5 1 0,0 5 1 0,18-14-1 0,-3 1 3 0,4-2 1 0,0 1-1 0,3 0 2 15,2-1-20-15,0 1-1 0,0 0 0 0,0 0 1 16,-2 1-13 0,0 2 1-16,1 3-1 0,-2 2 2 0,0 2-3 15,-5 2 0-15,1 2 0 0,1 2 1 0,-4 3-1 16,0 2 0-16,0 2 0 0,-3 1 0 0,2 3 0 15,-2 2 0-15,0 1 0 0,-1 3 0 0,0 0 1 16,-2 3 1-16,-1 0 0 0,0-2 1 0,-4-1 3 0,0-1 1 16,-2-1 0-16,2 0 0 0,-3 0 4 0,-4-2 0 15,1 0 0-15,0-2 0 0,-5 0 3 0,-1-3-1 0,0-1 1 16,-1-1-1-16,-4-2 2 0,-3 0 1 0,0-4-2 16,3 0 2-16,0-2-2 0,0-2 1 0,-2 1 0 15,0 0 0-15,2 1-5 0,2 0 1 0,1-2-1 0,2 2 1 0,4 2-4 16,2-1-1-16,3-1 1 0,-2 0 0 0,2 0-4 15,-4 0 2-15,4 0-2 0</inkml:trace>
  <inkml:trace contextRef="#ctx0" brushRef="#br0" timeOffset="100781.23">7893 12742 1821 0,'0'-2'0'0,"0"2"0"0,1-1 0 0,-1 1 37 0,0 3 1 16,0-3-1-16,0 0 1 0,0 0 30 0,0 0-1 16,0 0 0-16,0 0 1 0,0 0-27 0,0 0 1 15,0 0-1-15,3 6 2 0,-3-6-25 0,7 18 1 16,-4-3-1-16,-2 1 1 0,2 4-8 0,-3 1 1 0,0 2 1 0,0 0-1 15,0 0-3-15,0-1 0 0,-3 0 0 0,2-2 1 16,1 1-1-16,0-1 1 0,-3-1 0 0,2 1 0 16,-5-4-2-16,2 1 1 0,0-1-1 0,-2-2 1 0,3-2-2 0,3-2 1 31,-1-3-1-31</inkml:trace>
  <inkml:trace contextRef="#ctx0" brushRef="#br0" timeOffset="101128.61">8220 12699 1909 0,'-2'0'0'16,"2"0"0"-16,-2 4 0 0,2-4 43 0,-6 9 1 0,6-9-1 15,1 4 0-15,-1-4 20 0,13-3 1 0,-13 3 0 0,15-5 0 16,-15 5-34-16,14-9 2 0,-14 9-2 0,27-12 1 0,-12 6-20 31,6-2-1-31,-4 1 0 0,0 2 1 16,-3 1-3-16,0 2 1 0,0 0 0 0,1 1 0 0,2-1-5 0,-3 0 2 15,4 2-1-15,-3 0 1 0,3 0-3 0,-2 0 2 16,1 2-2-16,-6 0 2 0,1-1-3 0,0 1 0 16,-4 0 1-16</inkml:trace>
  <inkml:trace contextRef="#ctx0" brushRef="#br0" timeOffset="101334.64">8238 12900 2110 0,'8'-3'0'15,"-8"3"0"1,20-1 0-16,-20 1 35 0,14 3 0 0,-14-3 0 16,19-5 1-16,0-2 23 0,3-1 2 0,2-1-1 15,-1 0 1-15,4-1-27 0,1-3 0 0,-7 1 1 0,0 0 0 16,-2 5-29-16,-5 0 0 0,0 2 1 0</inkml:trace>
  <inkml:trace contextRef="#ctx0" brushRef="#br0" timeOffset="101780.18">9007 12274 2048 0,'0'0'0'31,"0"0"0"-31,0 0 0 0,0 0 17 0,1 2 1 0,-1-2 0 16,0 5 0-16,0-5 13 0,3 4-1 0,-3-4 0 0,7 14 2 15,-3 2-1-15,3 3 0 0,-4 2 1 0,-1 1 0 16,0 1-18-16,1 3-1 0,-3 2 1 0,4 0-1 0,-1 2-3 16,4 2 1-16,-2 2-1 0,-1 0 1 0,1-2-3 0,-5 5 1 15,1 0 0-15,2 0 0 0,-3-1 0 0,1-1 1 0,3-4-1 31,-2 0 1-31,2-3 3 0,2-2 2 0,1-2-1 0,-3-2 1 0,1-2 1 0,0-2-1 0,-1-3 1 16,-4-2 1-16,0-3-1 16,-3-3-1-16,2-1 1 0,1-3 1 0,0-3-6 15,4 4 0-15,-4-4 1 0,1-1-1 16,-1 1-3-16,-1-3 0 0,1 3-1 0</inkml:trace>
  <inkml:trace contextRef="#ctx0" brushRef="#br0" timeOffset="102135.63">8833 12469 2023 0,'0'-1'0'0,"0"1"0"0,0-3 0 0,0 3 40 0,2-4 1 0,-2 4-1 16,1-13 2-16,-1 13 14 0,11-26 0 0,-4 12 0 15,3 0 1-15,3 1-28 0,1-3 0 0,1 2 1 0,2 1-1 16,-3 0-25-16,0 0 2 0,4 1 0 0,0 3-1 0,-1 2-3 15,0-1 1-15,1 0-1 0,-3 1 1 0,2 4-2 16,0 0 2 0,-1 3-1-16,0 1 0 0,-2 3-1 0,0 1 1 0,0 2 0 0,0 2 0 0,-2 3 1 15,2 1 1-15,-4 0-1 16,0-2 1-16,-2 1 2 0,1 0 0 0,-4-1-1 0,3 1 2 16,-2 0 1-16,-2 1 1 0,-4 1-1 0,0 0 1 15,-4 0 0-15,-2 2 0 0,-2 0 0 0,-2-2 0 16,-4 0 0-16,-4 0-1 0,1 1 1 0,1-2 2 0,-5 0-5 15,0-2 2-15,3 0-1 0,1-2 1 16,6-1-4-16,1-3 2 0,1-1-1 0,4-3 1 0,5-1-3 0,-3 1 2 16,3-1-1-16,0 0 1 0,0 0-4 0,0-2 1 15,0 2 1-15</inkml:trace>
  <inkml:trace contextRef="#ctx0" brushRef="#br0" timeOffset="102606.08">9384 12766 1972 0,'-4'-1'0'16,"4"1"0"-16,-9-3 0 0,9 3 23 0,-4 6-1 0,4-6 1 15,-3 0-1-15,3 0 25 0,2-7 0 16,-2 7 0-16,8-12 2 0,-8 12-21 0,14-16 0 0,-14 16 0 16,11-17 1-16,-11 17-24 0,13-13 0 0,-13 13 0 0,8-9 0 15,-8 9-5-15,6-4 1 0,-6 4-1 16,5-3 2-16,-5 3-2 0,9 0 0 0,-9 0 0 16,14 0 0-16,-14 0 0 0,22 5 0 0,-22-5 0 15,24 11 0-15,-24-11 0 0,25 11 0 0,-25-11 0 16,20 16 1-16,-20-16 1 0,11 14 0 0,-11-14 0 15,3 21 2-15,-2-7 0 0,0 2 2 0,-1 1-2 16,-2 0 2-16,-1-3 2 0,-4 3 0 0,1 1 0 16,1 0-1-16,0 0 2 0,1 2 0 0,0-2 0 15,-2-2 0-15,1-4-2 0,-2 0 0 0,4-1-1 0,0-4 2 16,6-1 0-16,-2-4 0 0,5 1 0 0,1-2 1 16,3 0-1-16,0 1 1 0,4-2 0 0,1-3 0 0,6-1 1 15,3-2 1-15,1-2 0 0,1 0 0 0,-3 0 3 16,0-1-1-16,-3-1 1 0,2-1-1 0,-1 2 0 15,0 2-1-15,3-1 0 0,-3-1 1 0,1 0-4 16,2 0 0-16,-1-1 0 0</inkml:trace>
  <inkml:trace contextRef="#ctx0" brushRef="#br0" timeOffset="104246.13">7250 11916 1381 0,'0'0'0'0,"0"0"0"16,0 1 0-16,0-1 71 0,0 6 0 0,0-6 0 0,0 4 1 15,0-4-25-15,0 2 1 0,0-2-1 0,-3 3 2 16,3-3-14-16,0 2-1 0,0-2 1 15,0 11 0-15,0-11-18 0,0 24 1 0,0-5-1 0,0 1 0 0,3 2-2 16,-2 3 0-16,2 1-1 16,-1 3 2-16,-1 0-1 0,2 3 0 0,-3 1 0 15,0 1 1-15,0 1 4 0,0 1 1 0,0 3 0 0,0 0 1 16,-4 2 1-16,2 1 1 0,-2 3-1 16,0-1 2-16,-2-1 2 0,-1-2 1 0,0 3-1 0,-1 2 1 15,-1 0-2-15,1 2 0 0,1-4-1 0,-3 1 1 0,-1-3-1 16,1 0 0-16,3-2-1 0,-1-2 1 15,2-2-7-15,2-2 1 0,0 0-1 0,-2-2 1 0,2-2 0 16,0-1 0-16,0-4 0 0,0 1 2 0,-1-2-5 0,1-2 1 16,1-1 0-16,3-2 1 0,-2-1-2 15,0-1-1-15,-2-1 1 0,0-2 0 0,0-2-3 16,-1-2 1-16,4-2-1 0,-2-3 1 0,6 0-4 16,-3-2 1-16,0-3-1 0,4 2 1 0,-4-2-3 0,4 3 1 15,-4-3 0-15,10 1 0 0,1-1-2 0,2-1 1 16,2 0-2-16,2-2 2 0,3 1-1 0,-1-2 1 15,2 0 0-15,3 0 0 0,0 1-2 0,-1-1 1 0,4 2 0 0,1 0 0 16,-3 0 0-16,6-2 1 0,2 1 0 16,4 3 1-16,0 0 0 0,5-1 1 15,2 0-1-15,0-1 1 0,0 0-2 0,3-2 1 16,2 0 0-16,3 0 0 0,-3 0-2 0,4-1 1 0,0 1-1 0,6 2 1 0,2-1-1 16,3-2 0-16,4 0 0 0,0-1-1 0,2 0-1 15,4-1 0-15,-4 5 1 16,0 2 0-16,0 2-1 0,-1 5 1 0,-1 1-1 15,0 0 1-15,-5 1-1 0,0 1-1 0,-3 0 0 0,1 1 2 0,4 0-3 16,-2 1 1-16,1 1-1 0,-4 0 2 0,1 0-2 16,1 0 0-16,-2-1 1 0,-1-2 0 15,-2-1-1-15,-3-2 0 0,-2-2 0 0,-2-1 1 0,-1-4-2 0,-1-2 0 16,-3 0 0-16,-2-1 2 0,-3-1-3 0,-3-1 1 0,-2 0-1 16,0 0 1-16,-5 1 0 0,1 0 0 0,-3 0-1 15,-3 0 1 1,-2 2-1-16,-5 0 0 0,-1 1 1 0,-1 0 0 15,1-1-1-15,-6 2 1 0,0 0 0 0,1-1 1 0,-4 0-1 0,-1-2 0 0,0 2 0 16,-3 1 1-16,-4 0-2 0,3-3 1 0,-3 3 0 16,3-5 0-16,-3 5 0 0,1-6-1 0,-4-5 0 0,1-4 1 31,-4-6-1-31,-2-8 0 0,-2-2 0 0,0 0 1 0,0-4-2 0,-4-3 1 16,2-4 0-16,2-5 0 0,2-6-1 15,1-6 1-15,0 0 0 0,0-1 0 0,2-4-1 16,1-3 1-16,0 3 1 0,0 2-1 0,-2 1-1 0,-1 1 1 15,4 2-1-15,-1-2 1 0,4 0-1 0,-3 1 0 0,1 3 0 16,-1 0 1-16,1 2-1 0,-2 0 0 0,4 6 0 16,0 2 1-16,0 1-1 0,0 3 0 0,0 1 0 15,0 5 0-15,0 4 0 0,0 3 0 0,0 3 0 0,2 1 0 16,0 5 0-16,0 1 0 0,2 4 0 0,0 2 0 16,0 4-1-16,2 4 1 0,-2-1 0 15,-2 3 0-15,-2 3-1 0,2-2 0 0,-2 2 0 0,0 0 1 16,0 0-3-16,0 0 2 0,0 0 0 0,0 0 0 15,0 0-1-15,0 0 0 0,0 0-1 0,0 0 2 0,0 0-1 0,-4 0 1 0,4 0-1 32,-4 0 0-32,4 0-1 0,-10 0 1 0,-2-1-1 0,-4 0 0 15,-5-2 0-15,-2 0 1 0,2 1-1 16,0-5 1-16,2 2-1 0,6 0 1 0,-7 1-2 0,-5 0 2 16,-6 0-1-16,-4 0-1 0,-4 2 1 0,-3 1 1 0,-3-1 0 0,-1 1 1 0,-4 0 0 15,0 1 1-15,-2 0 0 0,-4 0 0 16,0 1 0-16,0 0 0 15,3 2 0-15,-3-1 0 0,3 2 0 0,1 0 0 0,1 0 0 16,3 1 0-16,-4 3 0 0,1 0 1 0,-2 0-1 16,0 1 1-16,-3 0 1 0,0 2-1 0,-6 1 0 15,2 0 0-15,0 0 0 0,-1-2 0 16,-4 0 0-16,4-1 0 0,-2-1 1 0,0 0-1 0,0-2 0 0,2 1 0 0,1-1 0 0,0 0 1 16,2 0-1-16,2 1 1 0,-2-1-1 15,2 1 0-15,3-1-1 0,-2 1 0 0,3-1 0 16,5 2 1-16,-1 1-1 0,2 0 0 15,2 0 0-15,-3 0 0 0,-1 2 0 0,-1-2 0 0,4 2 0 16,4 4 0-16,4 3-1 0,3 1 0 0,6-1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5:56:00.95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531 45 9344 0 0,'0'1'163'0'0,"3"-1"53"0"0,1 0 191 0 0,-3 0-392 0 0,-1 0 1 0 0,0 0-1 0 0,1 0 1 0 0,-1 0-1 0 0,0-1 1 0 0,1 1-1 0 0,-1 0 1 0 0,0 0-1 0 0,1 0 1 0 0,-1-1-1 0 0,0 1 1 0 0,0 0-1 0 0,1 0 1 0 0,-1-1-1 0 0,0 1 1 0 0,0 0-1 0 0,1 0 1 0 0,-1-1-1 0 0,0 1 0 0 0,0 0 1 0 0,0-1-1 0 0,0 1 1 0 0,0 0-1 0 0,1-1 1 0 0,-1 1-1 0 0,0 0 1 0 0,0-1-1 0 0,0 1 1 0 0,0 0-1 0 0,0-1 1 0 0,0 1-1 0 0,0 0 1 0 0,0-1-1 0 0,0 1 1 0 0,0-1-1 0 0,0 1 1 0 0,0 0-1 0 0,-1-1 1 0 0,1 1-1 0 0,0 0 1 0 0,0-1-1 0 0,0 1 1 0 0,0 0-1 0 0,-1 0 1 0 0,1-1-1 0 0,0 1 1 0 0,0 0-1 0 0,0-1 1 0 0,-1 1-1 0 0,1 0 1 0 0,-2-3 28 0 0,1 1 0 0 0,0 0 0 0 0,-1 0 0 0 0,0 0 0 0 0,1 0 0 0 0,-1 1 1 0 0,0-1-1 0 0,0 0 0 0 0,0 1 0 0 0,0-1 0 0 0,0 1 0 0 0,0-1 0 0 0,0 1 1 0 0,-1 0-1 0 0,1 0 0 0 0,-1 0 0 0 0,1 0 0 0 0,0 1 0 0 0,-1-1 0 0 0,1 1 1 0 0,-1-1-1 0 0,-5 1 0 0 0,0 0 65 0 0,0 0 1 0 0,0 1-1 0 0,0 0 1 0 0,0 0-1 0 0,-11 4 1 0 0,17-5-93 0 0,0 0 0 0 0,0 1 0 0 0,-1-1-1 0 0,1 1 1 0 0,0 0 0 0 0,0 0 0 0 0,0 0 0 0 0,0 0 0 0 0,0 0 0 0 0,-3 2 0 0 0,-11 9 126 0 0,10-10-110 0 0,4-1-20 0 0,0 0 0 0 0,0 0 0 0 0,0 0-1 0 0,1 0 1 0 0,-1 0 0 0 0,0 0 0 0 0,1 1 0 0 0,-1-1 0 0 0,0 0 0 0 0,1 1 0 0 0,0-1 0 0 0,-2 3 0 0 0,-82 83 721 0 0,77-79-642 0 0,1 1 1 0 0,0-1 0 0 0,0 1 0 0 0,1 0 0 0 0,-8 16 0 0 0,12-22-79 0 0,1 1 1 0 0,-1-1-1 0 0,1 0 1 0 0,0 1-1 0 0,0-1 0 0 0,0 1 1 0 0,0 0-1 0 0,1-1 1 0 0,-1 1-1 0 0,1-1 1 0 0,0 1-1 0 0,0 4 0 0 0,0 1 19 0 0,0-4-22 0 0,0-5-11 0 0,0 1 1 0 0,0-1-1 0 0,0 1 1 0 0,0-1-1 0 0,0 1 1 0 0,0-1-1 0 0,1 1 0 0 0,-1-1 1 0 0,0 0-1 0 0,0 1 1 0 0,0-1-1 0 0,0 1 0 0 0,1-1 1 0 0,-1 1-1 0 0,0-1 1 0 0,0 1-1 0 0,1-1 0 0 0,-1 0 1 0 0,0 1-1 0 0,1-1 1 0 0,-1 0-1 0 0,0 1 0 0 0,1-1 1 0 0,-1 0-1 0 0,0 1 1 0 0,1-1-1 0 0,-1 0 0 0 0,1 0 1 0 0,-1 0-1 0 0,1 1 1 0 0,-1-1-1 0 0,1 0 1 0 0,-1 0-1 0 0,1 0 0 0 0,6 5 12 0 0,3-1-9 0 0,6 1 2 0 0,8-1-3 0 0,0-3-2 0 0,-7-5 0 0 0,-3-4 0 0 0,6-3 2 0 0,0-4 10 0 0,-9 3 3 0 0,0 0 0 0 0,-1-1-1 0 0,10-17 1 0 0,3-22 48 0 0,-21 48-44 0 0,-1 0 0 0 0,1-1 0 0 0,-1 1 0 0 0,0-1 0 0 0,0 0 1 0 0,-1 1-1 0 0,1-1 0 0 0,-1 0 0 0 0,-1-7 0 0 0,1 6 36 0 0,0 6-31 0 0,0 0-1 0 0,1-1 1 0 0,-1 1-1 0 0,0 0 1 0 0,0-1-1 0 0,0 1 1 0 0,0 0-1 0 0,0-1 1 0 0,0 1 0 0 0,1 0-1 0 0,-1-1 1 0 0,0 1-1 0 0,0 0 1 0 0,0 0-1 0 0,1-1 1 0 0,-1 1-1 0 0,0 0 1 0 0,0 0-1 0 0,1-1 1 0 0,-1 1-1 0 0,0 0 1 0 0,1 0 0 0 0,-1 0-1 0 0,0-1 1 0 0,0 1-1 0 0,1 0 1 0 0,-1 0-1 0 0,1 0 1 0 0,-1 0-1 0 0,0 0 1 0 0,1 0-1 0 0,-1 0 1 0 0,0 0-1 0 0,1 0 1 0 0,-1 0 0 0 0,0 0-1 0 0,1 0 1 0 0,-1 0-1 0 0,0 0 1 0 0,1 0-1 0 0,-1 0 1 0 0,0 0-1 0 0,1 0 1 0 0,-1 1-1 0 0,0-1 1 0 0,1 0-1 0 0,-1 0 1 0 0,1 1 0 0 0,15 53 319 0 0,-10-15-188 0 0,21 104 1025 0 0,-24-129-994 0 0,-1 0-1 0 0,-1 0 1 0 0,0 27-1 0 0,-1-33-39 0 0,0-6-121 0 0,0 0 1 0 0,0-1-1 0 0,1 1 0 0 0,-1 0 1 0 0,1-1-1 0 0,-1 1 0 0 0,1 0 1 0 0,-1-1-1 0 0,1 1 0 0 0,0-1 1 0 0,1 2-1 0 0,-1-2-8 0 0,0 1 0 0 0,-1-1 0 0 0,1 0-1 0 0,0 1 1 0 0,-1-1 0 0 0,1 0 0 0 0,-1 1 0 0 0,1-1 0 0 0,-1 1 0 0 0,0 2-1 0 0,0 1 44 0 0,1 0 50 0 0,-1 0 0 0 0,0 0 0 0 0,0 0 0 0 0,0 0 0 0 0,0 1 1 0 0,-1-1-1 0 0,0 0 0 0 0,0 0 0 0 0,-1 0 0 0 0,1 0 0 0 0,-1-1 0 0 0,0 1 0 0 0,-1 0 0 0 0,1-1 1 0 0,-6 9-1 0 0,-5 1 4 0 0,2 1 1 0 0,0 0 0 0 0,-13 23-1 0 0,19-30-89 0 0,-1 0 0 0 0,0-1-1 0 0,0 0 1 0 0,-1 0 0 0 0,1-1 0 0 0,-2 1-1 0 0,1-1 1 0 0,-1-1 0 0 0,0 0-1 0 0,-16 9 1 0 0,-30 21 82 0 0,12-2-51 0 0,-2-2-1 0 0,-57 31 1 0 0,-5-7-2 0 0,84-45-46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18T08:14:57.38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33">
        <inkml:traceFormat>
          <inkml:channel name="X" type="integer" max="3408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0.29126" units="1/cm"/>
          <inkml:channelProperty channel="Y" name="resolution" value="118.62069" units="1/cm"/>
          <inkml:channelProperty channel="T" name="resolution" value="1" units="1/dev"/>
        </inkml:channelProperties>
      </inkml:inkSource>
      <inkml:timestamp xml:id="ts1" timeString="2022-07-18T08:16:15.251"/>
    </inkml:context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4715 7608 1381 0,'1'3'0'0,"-1"-3"0"0,5 9 0 0,-5-9 36 16,8 10 1-16,-8-10-1 0,10 19 1 0,-5-6 21 0,0 1 2 15,-1 0-1-15,0 0 1 0,-1 2-12 0,0 0 0 0,1 3 0 16,-4 2 2-16,1 3-21 0,-1 1 0 0,-1 4 0 16,1 1 2-16,-3 1-12 0,2 0 1 0,1 4-1 15,-5 1 1-15,1 4-5 0,-1 3 0 0,0-1 1 16,0 3 0-16,1 5 0 0,-1 0-1 0,0 5 1 15,1-3 0-15,-1 5-2 0,1 1 1 16,3-2-1-16,-2 0 1 0,3 0-2 0,0-2 2 0,-1 1 0 0,1-1-1 0,-3-2 0 16,1 1-1-1,2 0 1-15,-1-1 0 0,-2 2 1 0,3-1 1 0,0 0-2 16,-1-1 2-16,-3-1 1 0,-1-1 1 16,0 1 0-16,1-1 0 0,-1 0-1 0,1 0 1 0,0-3 0 15,3-3 0-15,-2-4 4 0,1-4-1 0,2-1 0 16,0-3 2-16,2-5-3 0,1-1 0 0,-2-1 0 15,2-2 2-15,-3-1-4 0,0-1 0 0,1-3 0 16,2 0 0-16,-2-1-3 0,-1 0 2 0,2 0-1 0,-2-1 1 16,3-1-6-16,-3-1 0 0,0 1 0 15,0-1 0-15,0 2-4 0,1 2 0 0,2-1 0 16,-3-6-1-16,0-2-2 0,0-2 0 0,0-7 1 0,0 6-1 0,0-6-3 0,0 3 0 16,0-3 1-16</inkml:trace>
  <inkml:trace contextRef="#ctx0" brushRef="#br0" timeOffset="420.1">4382 9773 1332 0,'3'2'0'0,"-3"-2"0"15,6 1 0-15,-6-1 70 0,4 0 2 0,-4 0 0 0,6 5 0 16,-6-5-6-16,9 13 0 0,-9-13 0 15,12 25 2-15,-5-7-29 0,1 7 0 0,0-1 0 16,-2 2 2-16,-2 4-27 0,-3 4 2 0,2 0-1 0,1-2 0 0,-2 2-6 0,2 2 2 16,0-2-1-16,2-3 0 15,-1 0-4-15,4-4 2 0,-5 2 0 0,2-4 0 0,-1-5-3 0,2 0 0 0,0-3 1 32,4-3-1-32,0-4 2 0,2-2 1 0,1-7 0 15,6-3 0-15,2-6 3 0,6-5 1 0,1-6-1 0,8-9 2 16,6-8 23-16,7-11 0 0,1-2 0 0,0-4-1 0,5-11 8 0,0-5 1 0,0-1-1 15</inkml:trace>
  <inkml:trace contextRef="#ctx0" brushRef="#br0" timeOffset="2866.86">3181 10699 1206 0,'-2'-2'0'0,"2"2"0"0,0 3 0 15,0-3 17-15,-1 3 1 0,1-3-2 0,-4 1 2 0,4-1 40 16,-3 0 0-16,3 0 0 0,-2 0 1 0,2 0-10 0,-4 0 0 0,4 0 1 15,-1 4-1-15,1-4-26 16,-4 9 0-16,4-9 1 0,1 18-1 0,3-1-6 16,-1 4 1-16,-2 1-1 0,4 1 1 0,2 1-2 0,1 1 0 15,0 4 1-15,2 0 0 0,-1 2 1 0,-2 1 0 16,4 2 0-16,-2 0 0 0,1 3 7 0,0 4-1 0,3-1 1 16,-4-5 1-16,5 0 2 0,0-3 0 0,-2-1 0 15,0-1 1-15,2-1-3 0,-4-2 1 0,2-1-1 0,-2 0 1 16,1-3-3-16,-2-1 1 0,-1-3 0 15,2-1 1-15,-4-3-6 0,2 0 0 0,-2-4 0 16,-1 0 0-16,2-2-3 0,-1 0 1 0,-1-3-1 16,-2-2 1-16,-3-4-2 0,0 4-1 0,0-4 1 15,0 1 0-15,0-1-3 0,0-1 1 0,0 1-1 16,0-11 1-16,0-4-3 0,6-6 1 0,-2-3-1 0,1-5 2 0,1-6-3 16,1-8 1-16,3 2-1 0,0 2 1 0,-2 4 2 0,2-1-1 0,0 3 0 31,-2 3 2-31,-1 6-4 0,0 0 0 0,0 3 0 0,0 5 1 15,0 0-5-15,0 3 0 0,-2 4-1 16,0 2 2-16,0 6-5 0,1 4 2 0,1 6-2 16,-2 5 1-16,8 7-2 0,1 5 0 0,-3 2 1 0,2 1 0 0,-4 1-1 15,1 0 0-15,0 1 0 0,-2-4 0 0,2-2-1 16,-1-2 1-16,-2-1 1 0,1 0-1 0,0-1-1 0,-2 0 1 0,2-3 0 16,-3-4 0-16,-1-2-1 0,-2-4 1 15,3-3-1-15,-3-1 1 0,-2-4-1 0,5 2 1 0,-4-7 1 16,3-3-1-16,5-5 0 15,-4-2 0-15,5-11 0 0,-2-8 0 0,6-11 0 16,0-11 0-16,2-1 1 0,2-2-1 16,0-2 2-16,0 0 1 0,2-1 1 0,-2-2-1 0,0 1 2 0,0 1 1 15,-2 6 0-15,2 1-1 0,1 6 2 16,1 2 0-16,1 7 0 0,-3 2 0 0,-1 7-3 0,0 5 1 16,-3 4 0-16</inkml:trace>
  <inkml:trace contextRef="#ctx0" brushRef="#br0" timeOffset="6637.87">4171 11143 464 0,'0'-2'0'0,"0"2"0"0,2-2 0 0,-2 2 14 0,4-4-1 16,-4 4 0-16,7-5 1 0,-7 5 53 0,6-6 2 15,-6 6-2-15,1-2 2 0,-1 2 11 16,3-3 2-16,-3 3-1 0,5-2 1 0,-5 2-12 0,6-3 0 0,-6 3 1 15,4-1 0-15,-4 1-34 0,4 0 0 0,-4 0 0 16,9 0 1-16,-9 0-8 0,19-2 2 16,-5 1-1-16,0-1 0 0,4-1 2 0,1-1 0 15,0-1-1-15,-5-2 2 16,1 0-4-16,-1 0 1 0,3 2 1 0,-3 0-1 16,4-2-6-16,0 2 1 0,-2-1-2 0,-2-1 2 0,0 2-2 15,-6 1 1-15,2 1-2 0</inkml:trace>
  <inkml:trace contextRef="#ctx0" brushRef="#br0" timeOffset="6904.22">4148 11313 1595 0,'-5'1'0'16,"5"-1"0"-16,-9 3 0 0,9-3 22 0,-9 2-1 0,9-2 0 0,-1 1 2 15,1-1 31-15,4 0 1 0,-4 0 0 0,6-1-1 16,-6 1-11-16,9-2 0 0,-9 2-1 0,28-8 1 0,-5 0-20 16,0-2-1-16,1-1 0 0,-1 2 2 0,-4-1-3 15,-1-1 1-15,1 2-1 0,-4 1 0 0,2 5-15 0,-3-1-1 0,0 0 1 16,0 0 0-16,0 0-5 0,-3 0 0 0,1 0 0 16,2 0 1-16,4 2-2 0,-1 0 0 0,4 1 0 31,-1-1 0-31,-2-1-11 0,1 0 0 0,0 2 0 0</inkml:trace>
  <inkml:trace contextRef="#ctx0" brushRef="#br0" timeOffset="7788.92">4888 10918 1381 0,'0'3'0'0,"0"-3"0"0,-3 6 0 0,3-6 6 0,5-1 0 0,-5 1 0 0,2-1 1 0,-2 1 17 16,0 0 2-16,0 0 0 0,5 0 0 0,-5 0 11 0,5 0 0 15,-5 0 0-15,4 5 1 0,-4-5-5 0,7 14 0 16,-7-14 1-1,13 25 0-15,-9-8-3 0,0 2 1 0,-2 2 1 16,1 1 0-16,-2 3-4 0,-1 1 1 0,0-1 0 16,-1 1 1-16,-4 0-6 0,-2-1 2 0,2 0 0 15,1 1 0-15,-1 0-2 0,3 1 0 0,-3-2-1 0,1-2 2 16,4-1-1-16,-3-1 1 0,2-2-1 0,1-1 1 16,0-2-4-16,1-2 0 0,2-2 0 0,-3-2 1 15,2-2-3-15,-2-4 0 0,0-4 0 0,0 6 2 16,0-6-5-16,0 3 1 0,0-3 0 0,2 1 0 15,-2-1-4-15,6-2 1 0,-6 2-1 0,6-9 1 0,2-6-4 16,2-1 0-16,0-1 1 16,-2-2-1-16,-2 1-3 0,2-1-1 0,0-2 1 0,2 0 0 15,0-1 0-15,-2-2 0 0,2 0 0 0,1 2 0 16,2 0-3-16,1 1 1 0,-4 1-1 0,-1-1 2 0,0 1-2 16,-1 2 0-16,2 3 1 0,-2-1-1 0,-1 2-1 15,2 1 0-15,-1 1 1 0,-2 2-1 0,-2 3 0 0,-3 1 0 16,2 1 1-16,-2 1-1 0,-1 4 0 0,6-4-1 15,-6 4 0-15,3 0 1 0,-3 0-2 0,4 0 1 16,-4 0-1-16,4 5 2 0,-2 1-2 0,2 2 1 0,0 5 0 16,2 4 0-16,-2 4-1 0,1 3 1 0,0 2-1 15,-1-1 1-15,0-2-1 0,-4 1 1 0,0-3-1 16,-3-2 0-16,2-2-1 0,1 0 2 0,-3 0-2 0,2-2 1 16,1-2-1-16,0-1 1 15,0-3 0-15,0-1 1 0,0-8-2 0,1 6 1 0,-1-6-1 0,3 3 1 0,-3-3 1 16,0 1-1-16,0-1 0 0,0-1 0 0,0 1 1 0,9-3-1 31,-4-2 0-31,0-4 2 0,5-7-1 0,3-3 0 0,-2-1 1 16,0 2-1-16,-4 1-1 0,1-1 2 0,1-3-1 0,1 2 0 0,-1-4 1 0,0-2 0 0,0 0 0 15,1 2 0-15,3 1-1 0,-3 1 2 0,-1 3-1 16,1 4 1 0,-1-1-1-16,-2 4 1 0,0 3-1 15,-2 1 1-15,-5 7-2 0,9-6 1 0,-9 6-1 16,5-1 1-16,-5 1-2 0,2 0-1 0,-2 0 0 0,6 1 1 15,-6-1-2-15,5 8 0 0,-4-2 0 16,3 5 1-16,-2 3-1 0,2 4 0 0,1-1 0 16,0 0 0-16,-3 0 0 0,3 0 0 0,-4-1 0 0,3 1 1 0,-2 0-1 0,0 0 1 0,0 0-1 15,1-1 2-15,-2-1-1 0,-1 1 1 16,-1-1-1-16,-2-2 1 0,1 1 2 16,2-2 0-16,0 1-1 0,0-1 2 15,0-2-1-15,2 1 1 0,1-4-1 0,-2-1 1 0,-1-6 1 16,8 3-1-16,-2-1 1 0,-2-2-1 0,-4 0-1 15,9-5 0-15,-7-1 0 0</inkml:trace>
  <inkml:trace contextRef="#ctx0" brushRef="#br0" timeOffset="8007.1">5750 11171 2186 0,'0'3'0'0,"0"-3"0"0,-4 2 0 0,4-2 44 0,-1-2 1 0,1 2 0 0,4 0 1 16,-4 0 25-16,1 0 0 0,-1 0-1 0,2 0 2 0,-2 0-37 0,0 0 1 0,0 0-1 15,3 0 1-15,-3 0-30 0,4 0 2 0,-4 0 0 16,5-5 0-16,-5 5-7 0,13-11 1 16,-13 11-1-16</inkml:trace>
  <inkml:trace contextRef="#ctx0" brushRef="#br0" timeOffset="8840.62">6296 11030 1192 0,'0'0'0'16,"0"0"0"-16,-2 0 0 0,2 0 95 0,-7 0-1 16,7 0 0-16,-5-3 0 0,5 3-63 0,0-2-1 15,0 2 0-15,-2-6 2 0,2 6-6 0,-4-9 1 0,4 9-2 16,-4-14 2-16,4 14-14 15,-3-17 0-15,3 17-1 16,-3-18 2-16,3 18-7 0,-7-13-1 0,7 13 1 16,-10-12 1-16,10 12-2 0,-9-11-1 0,9 11 1 0,-13-8 0 15,13 8 0-15,-11-8 1 0,11 8-2 0,-14-4 2 0,14 4 7 16,-18 0-1-16,18 0 1 0,-16 3-1 0,16-3 13 16,-21 13 1-16,21-13-1 0,-23 19 1 0,9-7-2 15,0 0 2-15,2-1-1 0,0 2 1 0,2 3-3 0,-2-1-1 0,2 2 1 16,4 1 0-16,-2 3-7 15,-1 1 0-15,4 0 0 0,3-1 0 0,2-3-8 0,0-1 1 0,0 0 0 0,0 0 0 16,6 0-3 0,-2-2-1-16,0 0 1 0,2-4 0 0,2-2-4 15,-1-1 2-15,2-4-2 0,-1-1 2 0,-2-2-3 0,2-1 1 0,0-3 1 0,2-1-1 16,0-1-1-16,1-1 2 16,0-1-2-16,-4-1 1 0,0 1 1 0,-4-2-1 0,4-2 0 15,-1 0 2-15,2-4-2 0,-1 0 2 0,0-1-2 0,3 1 2 16,-2-1-1-16,-2 2 2 0,4 2-2 15,-2 0 2-15,-2 1-1 0,-2-1 1 0,1 3 0 0,4 1 0 16,2 3-1-16,2 1 0 16,1 0 0-16,-5 0 0 0,1 3 1 0,-2 1 0 0,2 1-1 0,3 0 1 15,-3 3 0-15,-1 3-1 0,0 2 1 0,1 1-1 0,-3 3 0 16,0 3 0-16,0 1 1 0,0 0 0 0,-3 0 0 16,-1 1 1-16,-1 2 0 0,0 3 1 0,-2 0 1 15,-2 2 1-15,-3-2 0 16,1 0 0-16,-5 2 0 0,-1 0 0 0,1 1 0 15,-8 2 0-15,-3 2 5 0,-2 1 1 0,-2-1-1 0,-1 1 1 0,-2 0 0 0,-2 2 1 16,-2 0 0 0,2 2-1-16,-7 2 3 0,-1-2 1 0,2-3-1 15,-1-4 0-15,0-4-7 0,4-3 1 0,2-9 1 0</inkml:trace>
  <inkml:trace contextRef="#ctx0" brushRef="#br0" timeOffset="17565.47">3907 11680 12 0,'3'0'0'0,"-3"0"0"0,0 0 0 15,0 0 0-15,-3 0 0 0,3 0 0 0,-1 0 0 0,1 0 23 16,0 0 1-16,0 0 0 0,0 0 0 0,0 0 59 0,-4 0 1 16,4 0-1-16,-2 0 2 0,2 0-1 0,-4 0 1 15,4 0 0-15,-4 0 1 0,4 0-37 0,-10 1 0 16,10-1 1-16,-10 7 0 0,10-7-8 0,-8 10-1 0,8-10 1 0,-6 8 1 15,6-8-6-15,-4 10 1 0,4-10 0 0,-3 9 0 16,3-9-7-16,0 12 1 0,0-12-1 0,0 10 2 16,0-10-3-16,0 20 2 0,0-20-1 0,3 19 0 15,-3-19-7-15,10 22 0 16,-10-22-1-16,8 23 1 0,-8-23-8 0,6 19 2 0,-6-19 0 0,6 25 0 0,-4-10-1 16,-2 2 1-1,2-1-1-15,0-1 1 0,0-4-1 0,-2 2 0 0,0 0-1 0,0 0 2 16,0 0-2-16,0-2 0 15,1 1-1-15,-1-2 1 0,-1-1-6 0,-1-1 2 0,2 0-1 16,0-3 0-16,0-5-2 0,2 7 0 0,-2-7 0 0,1 2 0 16,-1-2-4-16,3 3 2 0,-3-3 0 0,4-1 0 15,-4 1-2-15,2-3 2 0,-2 3 0 0,4-7 0 0,0 1-4 16,2-4 1-16,-2-3 1 0,0-2-1 16,0 0 0-16,2-2 0 0,-5 1 1 0,2 2-1 0,1 1-2 15,-4 3 1-15,4-2-1 0,-2 0 0 0,-1 3-1 16,2 1 2-16,-3 2-2 15,1-1 1-15,2 1-2 0,-3 1 1 0,0 5-1 0,6-8 1 0,-2 3-1 16,0 1 1-16,2 0-1 16,-2-1 1-16,-3 0-1 0,2-1 1 0,-3 6 1 0,6-7-1 15,-6 7 0-15,5-8 1 0,-5 8-1 0,4-8 1 16,-4 8 2-16,5-4-1 0,-5 4 1 0,1-4-1 16,-1 4 3-16,3-1-1 0,-3 1 1 0,0-3 0 15,0 3 1-15,0-1 0 0,0 1 0 0,0 0 1 0,0 0-1 0,0 0 1 16,0 0 0-16,0 0 0 15,0 0-1-15,0 0 1 0,0 0-2 0,0 0 2 0,0 0-1 16,-3 5 0-16,3-5-1 0,-1 8 1 16,1-8-1-16,-6 8 0 0,6-8 0 0,-3 9 1 0,2-4-3 0,-2 0 1 0,2 1-1 15,1 0 2-15,0 2-3 0,0 0 2 0,0-1-2 16,0 1 2-16,0 0-1 0,0 1 1 16,1 0-1-16,2 3 1 0,1 1-1 0,2-2 0 0,-5 2 1 0,2 0-1 15,-3 2 1-15,0 0-1 0,0 1 1 16,0-2-1-16,0-1 1 0,0-1-1 0,0-1 1 0,1 1-1 15,-1-1-1-15,3-2-1 16,-3-2 0-16,0 0 1 0,0-2-1 0,0-1-1 0,0-4 0 16</inkml:trace>
  <inkml:trace contextRef="#ctx0" brushRef="#br0" timeOffset="27186.64">6152 5968 1407 0,'-2'-3'0'0,"2"3"0"0,-4-2 0 16,4 2 19-16,-4-2 1 0,4 2-1 0,0 0 1 16,0 0 29-16,-2-2 0 0,2 2-1 0,0-4 2 0,0 4-1 15,-4-5 0-15,4 5 1 0,-3-29 0 0,2 6-30 0,-3-8 1 16,4-1-1-16,-2 1 0 0,0-2-8 0,0 0 1 16,2 1-1-16,2-1 1 0,2-2-4 0,-3-2 2 0,3-1-2 15,5-2 1-15,-1-1-3 16,-2 4 2-16,6-3 0 0,0-1 0 0,1 1-1 0,6 0 1 0,-1 0-1 0,6-1 1 15,2 1-1-15,2 0 1 16,1 0-1-16,4-1 1 0,2 4 0 0,1 0 1 0,0 0 0 16,-2-3 0-16,-1-1 0 0,-2 1 1 15,5 0 1-15,-1 1-1 0,3 1 0 0,1 1 1 16,0-2 0-16,-1-2 0 0,3 3-1 0,-2-3 0 0,3 1 1 0,2 0-1 0,2 0-2 16,3 1 1-16,2 1-1 15,-1-2 1-15,-4 2-1 0,0-2 0 0,3 2 0 0,1 5 1 0,8-4-1 0,0 3 0 16,2 1 0-1,-4-2 0-15,0 1-2 0,0 0 0 0,-3 3 1 16,6 0 0-16,1 1-1 0,2 4 0 0,-2-1-1 0,1 1 2 16,3 1-2-16,-1 0 1 0,6 2-2 15,1 0 2-15,1-2-3 0,2 2 1 0,-4 1-1 0,-2 0 2 0,6 0-5 16,-3 1 1-16,1-1 1 0,2 4-1 0,-3-1-1 16,1 3 0-16,3-3 0 0,2 4 0 0,0-1-1 0,-3 1 0 15,1 6 0-15,0-3 1 0,0 1-1 0,0 2 0 0,-4 0 0 16,-4 3 2-16,1 3-2 0,0 1 0 0,-8-1 0 15,0 3 1-15,-5 3-1 16,-2 2 1-16,-1 1-1 0,3 1 1 0,-1-1 0 0,1 1 0 0,2-1 0 16,-1-1 0-16,-1-1 1 15,-1-1 0-15,2 0-1 0,-2-1 1 0,0 2-1 16,-1-1 2-16,-1 1-1 0,0 1 0 0,0-1 0 16,-5 2 1-16,2 1-1 0,-5-1 1 0,-1 3-1 0,-1 3 2 15,-5 1-2-15,2 1 1 0,-1 2 0 0,-4-1-1 16,2 3 0-16,-1-2 1 0,-1 3 0 0,2 0 0 15,-2-1-1-15,2-3 2 0,-3 2-2 0,-1 0 1 16,1 0 1-16,0 1-1 0,2 0-1 0,1 0 2 0,-3 2-2 16,-1 1 1-16,-2 1 0 0,-1-3-1 15,-2 5 0-15,0-1 0 0,-7 2 0 0,-1-1 1 0,0 1-1 16,-4-2 1-16,0 1 0 0,-4-1-1 0,1-1 0 16,2 0 0-16,2-1-1 0,2 1 2 0,-3-1-1 0,0 1 0 0,0 3-1 0,0-2 2 15,0 4-2-15,0 0 1 0,-3 2-1 16,0 1 0-16,2 1 0 0,-2 0 2 0,0 3-1 15,-1-3 1-15,0 3-1 0,1-1 2 0,-4 3-1 16,1-3 2-16,1 1-2 0,-2-3 1 0,0-2 0 0,-2 1 0 16,4-2 1-16,-1-1-1 0,2-2 1 0,0 1-1 0,-1 1 1 15,1 2-1-15,0 1 2 16,0-2-1-16,0 2 1 16,1 1 0-16,-2 2-2 0,-2 0 2 0,2 4-1 15,-2-3 1-15,-2 6-2 0,0 0 1 0,-3 2-1 16,1 3 1-16,1-2-2 0,-4 3 1 0,2 1-1 0,-2 0 2 15,-2 0-2-15,-3-1 0 0,3 1 1 0,4-4 0 16,3-4 1-16,0-1 0 0,-1-5 0 0,-1 2 0 16,-1-1 1-16,-2 0 1 0,0 0-2 0,5-3 2 0,-3 0 1 0,5 0 0 15,-2-4 0-15,-4-1 1 16,0-2 0-16,-1-2 1 0,2-5 0 0,-1-1 0 0,-1 1-1 0,0-1 1 16,0-1 0-16,-1 0 0 0,1-2-1 15,0-2 1-15,-2 1 0 0,2-2 0 0,2 0-2 0,-1-7 1 16,-1 3-1-16,0-3 1 0,0-3-2 15,0 8 1-15,0-8 0 0,0 5-1 0,0-5-1 0,0 3 1 0,0-3-1 0,0 3 1 0,0-3-2 16,0 2 0-16,0-2 0 16,0 2 0-16,0-2-2 0,0 0-1 0,0 0 0 0,0-2 1 15,0 2-1-15,0-2-1 0,0 2 0 16,4 0 0-16,-4 0-1 0,5 0 0 16,-5 0 0-16,7-3 0 0,0 3-3 0,-5 0 0 15,-2 0 1-15,9 3 0 0,-5 1-7 0,0 1 1 16,0 1 0-16,-2 3 0 0,0-2-23 0,-2 2-1 0,2-4 1 15,-1 2 0-15,-1-7-11 0,0 6 1 0,0-6-1 16,0 1 2-16,0-1-3 0,0 3 0 0,0-3 1 0</inkml:trace>
  <inkml:trace contextRef="#ctx0" brushRef="#br0" timeOffset="27832.78">11965 5896 1344 0,'1'0'0'16,"-1"0"0"-16,7-2 0 0,-7 2 14 0,3-5 1 0,-3 5 0 15,14-2 0-15,-14 2 13 0,25 4 2 0,-11 1-1 0,0-1 0 16,2 5-9-16,0-3 1 0,1 4 1 0,-3-1-1 16,0 1-10-16,0 1 1 0,-1 2-1 0,-2 0 0 0,0 5 13 0,-4 0-1 15,1-1 1-15,1 0 0 0,1 0 10 0,-1 1 0 16,0 3-1-16,-1 1 2 0,2 2-3 0,-5 1 0 0,4-3 0 31,1 3 0-31,1-1-2 0,0 1 1 0,0 0-1 16,2 1 1-16,-2 4 0 0,3-4 0 0,0 3 1 15,-2-1-1-15,2 0-9 0,0 1 2 0,0-2-2 0,5-1 2 16,-4-1-7-16,2-2 1 0,-2-1 0 16,0 3 0-16,-2-1-5 0,-3 1 2 0,2 1-1 0,2-1 1 0,-3 1 2 15,3 0 1-15,0-4 0 0,0 0 0 0,0-1 1 16,3-6 0-16,-3 1 0 0,2-2 1 0,-1 0-3 0,0 0 1 16,1-2 0-16,2 1 0 0,-1 0 1 0,-1-1 1 15,1-2-1-15,-2-1 1 0,-1-2-3 0,0-2 1 0,0-4-1 16,0-1 1-16,0-4-2 15,0-1-1-15,0-5 1 0,2-6 1 0,0-8-4 16,0-6 1-16,1-7-1 0,-1-4 1 0,3-10-4 16,1-5 1-16,4-7-1 0,4-6 1 0,2-11-4 0,4-7 1 15,3 4 0-15</inkml:trace>
  <inkml:trace contextRef="#ctx0" brushRef="#br0" timeOffset="29367.55">11600 8216 1695 0,'2'1'0'0,"-2"-1"0"16,4 1 0-16,-4-1 8 0,0 0 1 0,0 0 0 0,4 3 0 15,-4-3 37-15,10 7 0 0,-10-7 0 0,14 11 0 0,-14-11-10 16,21 22 0-16,-10-9 0 0,-1 2 0 15,-6 1-25-15,0 5 0 0,2-1 0 0,-2 0 0 16,-3 2-3-16,1 3 1 0,-2 1-1 0,-2 4 1 16,1 0-1-16,-3 2 1 0,-1 1 0 0,1-3 0 15,0 1-1-15,3 0 1 0,-2 1-1 0,1-1 1 16,0 1-4-16,-1-3 1 0,3 1-1 16,0 0 1-16,1-1 0 0,1-1 0 0,0-1 0 0,3 1 1 0,-4-4-2 0,2 1 1 15,0-3 0-15,-1 0-1 16,3 3 2-16,-4 0 1 0,2-2-1 0,0-1 0 15,-1-3 6-15,3 0-1 0,-4-3 0 0,2 0 2 16,-3-2 2-16,0-1 0 0,0-2 0 0,0-4 1 0,0-1 2 16,0-4 0-16,0-2 0 0,0 4 1 0,0-4-4 0,0 1 1 0,0-1-1 0,0 3 0 15,0-3-4 1,0 0-1-16,0 0 0 0,0-3 0 0,0 3-7 16,4-5 0-16,-1-3 1 0</inkml:trace>
  <inkml:trace contextRef="#ctx0" brushRef="#br0" timeOffset="30324.98">11528 8299 1733 0,'-2'-1'0'0,"2"1"0"0,0-3 0 0,0 3 16 0,0-5 0 16,0 5-1-16,0-4 2 0,0 4 17 0,4 1 0 15,-4-1-1 1,10 5 2-16,-10-5-15 0,15 3 2 0,-15-3-1 16,27 6 0-16,-9-4-17 0,2 0-1 0,1 1 0 0,0-3 2 15,-2-3 2-15,1-1 0 0,1-1 1 0,-2-1 0 0,1-1 3 0,-2 1 1 0,2-2-1 0,1 3 0 31,-3 2 6-31,1-2 0 0,1 1-1 0,4-1 2 0,2 1 3 16,-1 1-1-16,6 2 0 0,-2 0 1 0,6 0-7 0,3-3 0 16,0 2 0-16,-2 2 0 0,2 0 0 0,1-1-1 15,2 1 1-15,-2 1-1 0,0 1-1 0,0-1 0 16,-3 2 0-16,-2-1 1 0,-2-1-2 16,-4 1 1-16,1-1 0 0,-1-1 1 0,-1-1-3 0,-3-1 1 0,-1 2 0 15,1 0 1-15,1 0-5 0,0 2 1 0,-1 2 0 16,-2-3 1-16,-2 0-3 0,-2 3 0 15,-1-1 0-15,-2-1 1 0,-3 0-3 0,-3 0 2 0,0-2 0 0,-2 2-1 0,-2-1-1 0,1 0 0 16,-2 2 0 0,2-1 1-16,-1 1-2 0,2 1 1 0,0 2-1 0,-1 1 0 0,-1-1 1 15,-2 1-1 1,0 1 1-16,0-1-1 0,-2 2-1 0,1 2 2 0,0-1-2 16,-2-1 1-16,2 2-1 0,-1-2 2 0,2 4-1 15,0 4 0-15,0 5 0 0,-1-2-1 0,1 4 0 16,-1-1 2-16,-1 1-1 0,-1-1 0 0,-1 2 1 0,1 1-1 15,0-2 2-15,0 1 0 0,0-2 1 16,0 1-1-16,0-1 0 0,1-1 0 0,2 0 1 16,0 0 0-16,-1 0-1 0,1-1 1 0,1 0 0 15,3-2-1-15,-1 1 0 0,2-2 0 0,-2-3 1 16,-1 1-1-16,0-2 1 0,-1-2 0 0,-1-2-1 0,-2-1 2 16,0 0-4-16,-1-5 2 0,0 2-1 0,0-3 1 0,0-3-2 0,0 8 2 15,0-8-2-15,0 8 2 16,0-8-2-16,0 7 0 0,0-7 1 0,0 5-1 0,0-5-1 0,5 2 1 0,-5-2-1 15,1 4 1 1,-1-4-1-16,0 2 1 0,0-2-1 0,0 2 0 0,0-2-1 16,0 0 1-16,0 0 1 0,0 0-1 0,0 0-1 15,0 0 0-15,0 0 0 0,-3-2 2 0,3 2-2 0,-4-2 0 0,4 2 0 0,-10-4 1 16,2 3-1 0,-2 0 2-16,-4 1-1 0,-1 1 0 0,-2 2-1 0,-3-1 1 0,1 0 1 0,1-1-1 15,1 0-1-15,2 0 1 0,-2 3-1 16,-3-4 2-16,-2 3-2 0,-3 1 1 15,-2 0-1-15,1-2 1 0,-1 1 1 0,-1-3-1 0,0 0 0 0,0 0 0 16,-3 0 1-16,2 2 0 0,-4 2-1 16,0 0 2-16,-6 1-2 0,-1-1 0 0,-2 3 0 0,0-1 2 15,0 2-1-15,-1-3 0 0,1 2 1 0,3-1-1 0,1 1 0 16,2-1 2-16,-2 1-2 16,1-1 2-16,4 1-2 0,2-1 1 0,2 2-1 15,2-3 0-15,2 0 1 0,3 1-1 0,1-1 0 0,0 0 1 0,0 0-1 16,0-2 1-16,1 3-1 0,4-2 1 0,-1 1-1 15,3 2-1-15,0-2 0 16,0 3 1-16,0 0-3 0,0-2 0 0,0 1 0 0,1 0 0 16,2 1-1-16,3 1 0 0,-2-1 0 0</inkml:trace>
  <inkml:trace contextRef="#ctx0" brushRef="#br0" timeOffset="31468.95">11474 8278 1318 0,'-1'1'0'0,"1"-1"0"16,-1 3 0-16,1-3 40 0,-2 4 2 0,2-4-2 0,0 1 2 15,0-1-20-15,0 3 2 0,0-3-1 0,0 2 1 0,0-2 11 16,0 0 1-16,0 0-1 0,4 0 0 0,-4 0-19 16,6 0 0-16,-6 0 0 0,4 3-1 0,-4-3-3 15,6 4-1-15,-6-4 0 0,5-1 1 0,-5 1 0 16,6-3 0-16,-6 3 0 0,7-3 1 0,-7 3 0 0,10-10 0 15,-10 10 1-15,22-19-1 0,-7 4 2 0,2 0 0 16,3-1-1-16,-2 1 2 0,-3 0 3 16,4 0 0-16,0-1 0 0,1 3 1 0,1-2 1 15,-3-1 0-15,0 0 0 0,2 2 0 0,-2 1 0 16,0 0-1-16,-1-1 0 0,-1 0 0 0,-2-1 5 16,0 1 0-16,0-1-1 0,-3-1 1 0,2 0-1 15,0 1-1-15,-1 2 1 0,2-5 0 0,2-1-2 16,-1 1 0-16,-2 1 0 0,-2 1 0 0,1 0-5 0,-2 0 0 0,1 2-1 0,0 2 2 0,1-1-4 15,0 3 0 1,-2 1 0-16,-3 1 1 0,-3 3-5 0,-1 1 1 16,-3 4 0-16,4-4 0 0,-4 4-3 0,0 0 1 0,0 0 0 15,0 0 0-15,0 0-3 0,2 0 0 0,-2 0 1 0,5 2 0 16,-5-2-1-16,7 7 0 0,-7-7 1 0,4 8 0 16,-4-8-3-16,10 8 2 0,-6-4-1 15,2 0 1-15,-6-4-1 0,8 5-1 0,-2-5 0 16,1 1 2-16,4-1-1 0,-1-1-1 0,4 1 1 0,1-3 0 0,5-2 0 0,2 0 0 15,-1 0 1-15,0-2 0 0,0-1-2 0,-2 1 2 16,5 0-1-16,4 2 1 0,6 1-1 16,2 1 2-16,0-2-1 0,-1 0 1 0,3 0-2 0,1 0 1 15,3 1-1 1,-3-3 2-16,3 3-1 0,0 1-1 0,0-1 1 0,-1 1 0 16,-2 2-2-16,-3-2 2 0,2-1-1 0,-1 2 1 0,3-4-3 15,-1 3 2-15,-3-3-1 0,-1 5 1 0,-3-2-2 16,-1 2 2-16,-2-1-1 0,1-1 1 0,-4 3-2 15,-2 0 0-15,0 0 1 0,-3-3-1 16,-2 3-1-16,-2 0 0 0,0 3 1 0,-1-2-1 16,-2 3-1-16,0 0 0 0,-2 0 0 0,-3 1 0 0,-2-1-1 15,-2 0 0-15,-5-4 0 0,5 5 2 0,-5-5-2 16,4 3 0-16,-4-3 0 0,2 2 0 0,-2-2 0 0,0 7 0 0,0-1 0 16,0-2 0-16,0-4 0 0,-2 9 0 0,-2-2 0 15,1 1 0-15,-2-2 0 0,-2 2 0 0,-2 0 0 16,-5-1 0-16,2 1-2 15,-1 0 2-15,-1 0 0 0,0 1 0 0,0-1-1 0,-1 2 1 16,0 3 0-16,1-3 0 0,-5 5-1 0,1 0 1 16,0 1-1-16,-3-1 1 0,-1 0-1 0,-5 0 1 15,1 1-1-15,-1-1 1 0,-1 5-1 0,0-2 1 16,0-2-1-16,0-1 1 0,0 1-2 0,-1-1 2 16,3 1-1-16,0-1 1 0,5 4-1 0,-1-2 1 0,4-1-1 15,0 0 1-15,1 0-1 0,2-1 1 0,2 2-1 16,2-1 1-16,1-2-1 0,3-1 1 0,0 0 0 15,-1-2 0-15,1 1-1 0,-4-3 1 0,2 0-2 16,4-1 2-16,2-3-1 0,-3-1 1 0,6-4 0 0,-4 5 0 16,4-5-1-16,0 4 1 0,0-4-1 0,0 3 1 0,0-3-2 15,0 2 0-15,0-2-1 0</inkml:trace>
  <inkml:trace contextRef="#ctx0" brushRef="#br0" timeOffset="32369.95">13541 7588 791 0,'-1'0'0'0,"1"0"0"16,1 0 0-16,-1 0 58 0,2 1 1 0,-2-1 1 0,0 5-1 16,0-5-36-16,0 3-1 0,0-3 1 0,-2 2-1 15,2-2-9-15,0 3 0 0,0-3-1 16,-3 3 2-16,3-3-10 0,0 3 2 0,0-3 0 15,0 2-1-15,0-2-1 0,0 5 0 0,0-5-1 0,0 6 2 16,0-6 0-16,0 13 2 0,0-13-1 0,5 15 1 16,-5-15 9-16,8 22 1 0,-4-9 0 0,0 1 1 15,1-4 10-15,-1 5 1 0,-1 0-1 0,-1-2 1 0,1 1 7 0,0 1 0 16,-2 0 0-16,1 3 0 16,-1 3 3-16,1-3 1 0,-1 2-1 0,0-1 0 15,2 1-6-15,0-1 0 0,0-1 1 0,-2 1 0 0,1 0-6 16,-2-1 1-16,0-1-1 0,0 3 1 0,0 0-5 15,0 0-1-15,0-1 1 0,0 1-1 0,1 1 0 16,0-5-1-16,2 4 1 0,0-1 0 0,1-3-2 0,3 1 0 16,-4 0-1-16,0-2 1 0,0-2-2 0,-2 0 1 15,3 1-1-15,-1-2 1 0,2 1-3 0,1 0 0 0,-2 0-1 0,0 1 2 16,-1 2-4-16,0 0 0 16,0-3 1-16,0-1 0 0,1 3-4 0,1-4 0 15,1 2 0-15,-2-2 0 0,-1-1 3 0,-2 1 0 0,1-2 0 0,-1-3 1 16,1 1-3-16,0-1 0 0,1 2 1 15,0 0 0-15,-2-2-2 0,2 1 0 0,-1 0 1 0,-1-1 0 16,0-1-3-16,1 0 1 0,-2-5-1 0,4 7 1 0,-4-7-1 16,1 6 0-16,-1-6 0 0,3 5 1 0,-3-5-3 0,3 2 0 15,-3-2-1-15,1 2 1 16,-1-2-1-16,0 3 1 0,0-3-2 0,0 2 2 0,0-2-2 0,0 3 1 16,0-3 0-16,0 1-1 15,0-1-1-15,0 0 0 0,0 0 1 0,0 0-1 0,0 0-1 16,0 0 1-16,0 0-1 15,-1 0 2-15,1 0-2 0,-4 0 2 0,-2 3-1 0,-2 3 1 0,-6 1-2 16,-2 2 0-16,1 0 1 0,-3 0 0 0,3 3-2 0,1 1 2 16,-3 2-1-16,-3-2 0 0,-4 3 0 15,-2 2-1-15,-5 0 0 0,-4 4 2 0,-7 3-3 16,-4 0 1-16,-4 6 0 0,0-1 0 16,-6 5 0-16,-2 2-1 0,2 1 0 0</inkml:trace>
  <inkml:trace contextRef="#ctx0" brushRef="#br0" timeOffset="37319.82">12166 8503 237 0,'-1'0'0'0,"1"0"0"0,-3-4 0 0,3 4 13 0,-4-5-1 0,4 5 0 15,-3-7 2 1,3 7 21-16,0 0-1 0,0 0 1 0,-3-4 1 0,3 4 42 0,0-2 0 0,0 2 0 16,-1-3 0-16,1 3 11 15,0-3 1-15,0 3-2 0,0-1 2 16,0 1-51-16,0 0 1 0,0 0-1 0,0 0 1 0,0 0 5 0,0 0 1 16,0 0-1-16,0 7 1 0,0-7-4 0,4 24 0 15,2-4 0-15,-2 1 0 0,0 2 1 16,-3 2 0-16,2 0-1 0,0 0 1 0,0 1-4 0,-2-1 0 0,2 2 1 0,0 4-1 15,-2 3 0 1,2 0 2-16,0 3-2 0,1 2 1 0,-3 3-5 0,2 1 1 16,3 1 0-16,-2 0 0 0,3 1-4 0,0 2 2 15,-2-3 0-15,1 0-1 0,0-2-2 0,-2-1-1 16,0 2 0-16,0 0 1 0,-1 1-7 0,0 2 1 16,0-1 0-16,-2 2-1 0,2-2-2 0,-3 1 0 0,1-1-1 15,1 4 2-15,-1 1-4 0,0 0 1 0,1-2 0 16,1 3 1-16,-2 0-3 0,2 0 1 0,0-4 0 0,1-1 0 15,3-2-2-15,-2-3-1 0,4-1 1 16,-4 2 0-16,4 0-3 0,-5 0 0 0,1-1 1 0,1-4-1 16,0-3-1-16,1-2-1 0,-2-2 0 0,4 0 1 0,-5-1-3 0,1-1 1 15,1 0 0 1,0-3 0-16,1 1 0 0,-5-2-1 0,3-1 0 0,-1-1 1 16,-1 2-1-16,-1-1 1 0,1-1 1 0,1-1-1 0,-2-4 1 0,1-3 2 15,-1-2-2-15,0-3 1 0,-1-2 1 0,-1-1-1 0,0-6 1 16,0 4-1-16,0-4-7 0,0 2-1 15,0-2 1-15,0-6 0 0,-1-2-5 0,-2-4 0 16,-1-3 0-16</inkml:trace>
  <inkml:trace contextRef="#ctx0" brushRef="#br0" timeOffset="37688.93">12050 10603 1884 0,'14'17'0'15,"0"-2"0"-15,-4-3 0 0,-2-3 49 0,-1-1 2 0,4 3-2 0,5 2 1 0,2 6 17 16,4 3-1-16,1 0 0 0,-5 0 1 0,0 0-34 15,-1 0 1-15,0-3-1 0,-3 1 1 0,0-2-25 16,0-2 0-16,-1-3 0 0,1-2 0 0,2-2-6 0,1-2 2 16,-2-2-1-16,-1-1 1 0,0-3-3 0,0-1 0 0,0-2 0 15,0-2 2 1,1-2-3-16,2 0 0 0,1-2 0 0,-7 2 1 0,2-1 4 0,-2-1 0 0,0 1-1 16,-4-2 1-1,0-3 5-15,-1-1 0 0,2-4 0 0,2-4 2 16,1-9 1-16,3-5 1 0,3-1 0 0,1-2 0 15,3-1 7-15,1 1 0 0,1-3-1 16,-2 2 2-16,0 3-7 0,-2 0 0 0,-1 2 0 0</inkml:trace>
  <inkml:trace contextRef="#ctx0" brushRef="#br0" timeOffset="39051.71">12900 10119 1394 0,'-2'1'0'16,"2"-1"0"-16,2 4 0 0,-2-4 41 0,5 1 0 0,-5-1 1 0,3 0-1 16,-3 0 13-16,6-1 1 0,-6 1-1 0,5 1 1 15,-5-1-22-15,6 5-1 0,-6-5 1 0,10 5 0 0,-10-5-6 16,12 13 0-1,-12-13 0-15,10 22 1 0,-4-6-17 0,-1 1 2 16,2 1-1-16,-3 2 0 0,2-1 2 0,0 1 1 0,-1 0-1 0,2 2 1 0,-3 2-3 16,2 0 0-16,-2 0 1 0,0 0 0 0,1 1 2 15,0 1 0-15,-1 0 1 16,3-1 0-16,0-2 2 0,0-1 0 0,0-1 0 16,-1-3 1-16,-2 1-1 0,-1 0 0 0,1-4 0 0,3 1 1 0,-1-3-1 0,2-2 1 0,-5 0-1 31,1-3 1-31,-3-3-2 0,1-3 0 0,-2-2-1 0,4 3 1 15,-4-3-1-15,3 3 0 0,-3-3-1 0,5-2 1 16,-5 2-1-16,6-4-1 0,0-2 1 0,3-4-1 0,5-6-2 16,2-4-1-16,-2 0 0 0,-3 0 1 0,-1 1-3 0,-3 2 0 0,0-4 0 15,-2 2 1 1,-1 1-3-16,-1 2 0 0,3 0 0 0,-2 1-1 16,3-3 0-16,0 1 0 0,0 2-1 0,-1 4 2 0,-1 2-3 0,1 1 2 15,-6 8 0-15,5-5-1 0,-5 5 0 16,2 4 0-16,-2 5 0 0,0 5 0 0,3 5-1 15,1 6 0-15,-1 2 1 0,-1-2-1 0,1 0 0 16,0-2-1-16,0-1 0 0,-1-2 1 0,3-2-3 0,2-3 1 16,-3 0-1-16,0-4 1 0,2-3-2 15,-6-3 2-15,0-5-1 0,2 4 0 0,-2-4-1 0,3 1 0 16,-3-1 0-16,3-6 1 0,0-1-1 16,0 0 1-16,1-9-1 0,3-7 1 0,3-11 0 0,1-6 0 15,1-4 1-15,4-2 0 0,2-7 1 0,3-2 1 0,1 0-1 16,1-1 0-16,0 0 2 0,-2 0-1 15,0 0 1-15,0 5 0 0,-3 4-5 0,-1 3 0 0,-3 5 0 16</inkml:trace>
  <inkml:trace contextRef="#ctx0" brushRef="#br0" timeOffset="41964.52">13545 10400 200 0,'3'0'0'0,"-3"0"0"0,4 0 0 0,-4 0 18 16,6 4 1-16,-6-4 0 0,4 3 1 0,-4-3-2 0,3 0-1 16,-3 0 1-16,1 0 0 0,-1 0-3 0,0 0 1 15,0 0-2-15,-1 0 2 0,1 0 11 0,-3 0 1 0,3 0 0 16,-3 0 0-16,3 0-10 0,-2 0 0 0,2 0 0 0,-3 0 0 15,3 0 4-15,-2 0 2 0,2 0-1 0,0 0 1 16,0 0 9-16,0 0 0 16,0 0 0-16,0 0 0 0,0 0 8 0,0 4 0 0,0-4 1 0,0 4-1 0,0-4-1 15,0 2-1-15,0-2 0 0,0 4 2 0,0-4-5 0,0 9-1 16,0-9 1-16,0 7 0 0,0-7-7 0,0 2 1 16,0-2-1-16,0 3 1 0,0-3-4 0,5 2 0 15,-5-2 0-15,1 6 0 0,-1-6-3 16,0 5-1-16,0-5 1 15,0 2-1-15,0-2-5 0,0 3 0 0,0-3 0 0,0 3 1 0,0-3-1 16,0 2-1-16,0-2 1 0,0 1 0 16,0-1-3-16,0 0 0 0,0 0 1 0,0 0-1 0,0 0-1 15,0 0-1-15,0 0 0 0,0 0 1 0,0 0-3 16,0 0 1-16,0 0 0 0,0 0 0 0,0 0 0 16,-3 4-1-16,3-4 0 0,-3 6 1 15,3-6-3-15,-4 9 1 0,4-9 0 0,-4 14 0 0,4-14-3 16,-6 15 2-16,6-15 0 0,-4 17 0 15,4-17 1-15,-4 24 1 0,4-24 0 0,-3 19 0 0,3-19 5 0,-3 18-1 0,3-18 1 0,-2 13 1 16,2-13-1-16,-2 13 2 0,2-13 0 0,-4 13 0 31,4-13-2-31,0 17-1 0,0-17 1 0,-3 18-1 0,3-18-2 16,-2 11 0-16,2-11-1 0,-2 7 1 16,2-7-4-16,0 7 0 0,0-7 0 0,0 4 1 0,0-4-3 0,-1 4 0 0,1-4 0 0,0 2 1 0,0-2-3 31,0 3 1-31,0-3-1 0,0 3 1 0,0-3-2 0,0 2 0 0,0-2 1 0,0 1-1 15,0-1 2-15,0 0-1 0,0 0 1 16,0 0 0-16,0 0 2 0,0 0 0 0,0 0-1 16,1-2 1-16,-1 2 0 0,6-4 0 15,-6 4-1-15,5-10 1 0,-5 10-1 0,9-17 0 16,-9 17 1-16,8-20 0 0,-8 20-2 0,11-17 1 16,-11 17 0-16,10-13 0 0,-10 13-2 0,11-13-1 0,-11 13 1 0,9-7-1 0,-9 7-2 15,8-3 1 1,-8 3 1-16,8-3-1 0,-8 3-2 0,10-2 1 0,-10 2-1 15,14 0 1-15,-14 0-1 0,11 1 0 0,-11-1 0 0,10 8 1 0,-10-8-1 16,8 13 0-16,-8-13 0 0,7 14 0 0,-7-14-1 0,3 12 0 0,-3-12 0 31,3 14 1-31,-3-14-2 0,0 20 0 0,0-20 0 0,-3 16 1 0,3-16-1 16,0 13 0-16,0-13-1 16,-3 12 2-16,3-12 0 0,-5 9 0 0,5-9 0 0,-6 4 1 15,6-4-1-15,-8 4 1 0,8-4 0 0,-11 3 0 0,11-3 0 16,-11 1 0-16,11-1 0 0,-13 0 1 15,13 0 0-15,-17 0 1 0,17 0 0 16,-17-1 1-16,17 1 2 0,-16-3 2 0,16 3-1 0,-16 0 0 16,16 0 4-16,-10-1 1 0,10 1-1 0,-9-2 1 15,9 2-3-15,-9-2 0 0,9 2-1 0</inkml:trace>
  <inkml:trace contextRef="#ctx0" brushRef="#br0" timeOffset="43002.38">13695 10725 1030 0,'1'0'0'0,"-1"0"0"16,6 0 0-16,-6 0 74 0,1 0 0 0,-1 0 0 0,3 0 0 0,-3 0-6 15,3 0 2-15,-3 0-2 16,3 0 2-16,-3 0-31 0,4 0 1 0,-4 0-1 0,1 0 0 15,-1 0-29-15,5 0 1 0,-5 0 1 0,4 0-1 16,-4 0-8-16,4 4 1 0,-4-4-1 16,4 7 1-16,-4-7-2 0,3 8 0 0,-3-8-1 0,0 8 1 15,0-8 0-15,0 8 2 0,0-8-2 0,0 8 1 16,0-8 2-16,7 5-1 0,-7-5 1 0,5 2 0 0,-5-2 3 0,6 2 0 16,-6-2 0-16,11-3 1 0,-11 3 1 15,17-5 0-15,-17 5 0 0,13-5 2 0,-13 5-1 0,7-9 1 0,-7 9-1 0,5-11 2 16,-5 11 1-16,6-13 2 0,-6 13 0 15,3-15-1-15,-3 15 1 16,1-17 1-16,-1 17 0 0,0-17 0 0,0 17-1 16,-3-20 2-16,3 20-1 0,-1-22 1 0,1 9-1 0,0-1 1 15,0 1 0-15,0-1 0 0,1 1-5 16,2 0 1-16,-2 0-1 0,-1 0 1 0,-1 0-4 0,0 0 1 16,-1 1-1-16,1 2 1 0,1 2-3 0,0 2 1 15,0-1 0-15,0-1 0 0,-3 1-3 0,0-3 1 0,2 4-2 16,-1-2 2-16,2 8-3 0,0-6 1 0,0 6-1 15,0-4 2-15,0 4-4 0,0-5 0 16,0 5 1-16,5-6-1 0,-5 6 0 0,4-2 0 0,-4 2 1 16,3-4-1-16,-3 4-1 0,2 0 0 0,-2 0 0 15,3-3 2-15,-3 3-2 0,3-1 0 0,-3 1 0 0,3 0 0 0,-3 0-1 0,3 0 1 0,-3 0 0 16,7 1 0-16,-2 2-1 0,1 0 0 16,1-2 0-16</inkml:trace>
  <inkml:trace contextRef="#ctx0" brushRef="#br0" timeOffset="43171.11">13632 10578 1784 0,'0'1'0'0,"0"-1"0"0,3 7 0 0,-3-7 23 15,8-4 1-15,-8 4-1 0,13-1 2 16,-13 1 18-16,21 0-1 0,-4-2 1 0,6-2 0 0,11-1-20 15,8-4 2-15,1 0 0 0</inkml:trace>
  <inkml:trace contextRef="#ctx0" brushRef="#br0" timeOffset="63648.95">13339 8439 1431 0,'0'-1'0'0,"0"1"0"16,1-5 0-16,-1 5 48 0,6-2 0 0,-6 2 0 0,7-9 0 0,-7 9 2 0,7-22 0 16,-3 5 0-16,1 0 0 0,2-10-12 0,2-4 1 0,-2 0 1 15,-2 1-1-15,0 1-15 0,-3 2-1 0,0-1 1 16,1-2-1-16,-3-3-4 0,-5 0 0 0,3-1 1 16,-1-3-1-1,-1-1-3-15,-2-4 1 0,-1-2 0 0,0-2 0 0,-1-2-4 16,-2-5 2-16,1 1-2 0,2-6 2 0,2-2 1 15,-1-3 1-15,1-2-1 0,-2 0 1 16,4 1 1-16,1 3 1 0,1 3-1 0,0 2 1 0,-2 4 2 16,1 5-1-16,1-1 0 0,0-1 0 0,1 0-1 0,1-1 1 0,0 4-1 15,-1-2 2-15,-1 3-2 0,1 4 0 0,1 1 0 0,4 1 1 16,-3-1-3 0,4-1 0-16,1 4 0 0,0-2 1 0,0 4-5 0,0-2 2 0,0 2-1 0,-1-1 1 15,1 2-3 1,-3 2 0-16,1 5 1 0,0-1-1 0,-1 9 2 15,-1 1-1-15,-1 5 1 0,3-2 0 0,-4 5-1 0,2 2-1 16,0 3 0-16,-2 0 1 0,-1 5-2 0,3-5 0 16,-3 5 0-16,3-4 0 0,-3 4-3 0,2-5 0 15,-2 5 0-15,3-6 1 0,-3 6-2 16,3-5-1-16,-3 5 1 0,3-6 1 0,-1 0-5 0,-2 0 2 0,2-3-2 0,-1-2 2 16,2-3-4-16,0-1 0 15,-2 2 0-15,1 0 0 0,0 4-1 0,-2 0 0 0,0 5 0 16</inkml:trace>
  <inkml:trace contextRef="#ctx0" brushRef="#br0" timeOffset="64125.93">13224 6033 1344 0,'0'0'0'0,"0"0"0"0,0 0 0 0,0 0 22 0,0 2 2 16,0-2-2-16,0 4 2 0,0-4 12 0,0 2 0 0,0-2 0 15,0 0 1-15,0 0 11 0,0 0 0 0,0 0 0 16,6-6 2-16,-6 6-26 0,11-15 1 0,-4 0 0 16,3 0 1-16,4-7-11 0,0-3 2 0,-3 1-1 0,0 1 1 15,-1-1-3-15,-3 0 2 0,1 5-1 0,0-1 0 16,-1 5-2-16,0 1-1 0,0 3 0 0,-1 2 2 15,0 3-6-15,-2 3 0 0,3 0-1 0,3 6 1 0,-2-2 0 0,4 5 1 32,2 3 0-32,2 2 0 0,3 9 0 0,0-1 1 0,0 3-1 15,1 2 1-15,-1-2 0 0,2 2 2 0,-1-4-2 0,4-2 1 0,2-4 1 0,3-1 2 16,2-1-1 0,3-2 1-16,3-1-10 0,4 1 1 0,1-8-1 15</inkml:trace>
  <inkml:trace contextRef="#ctx0" brushRef="#br0" timeOffset="66452.31">13930 5713 12 0,'0'-1'0'16,"0"1"0"-16,0 1 0 16,0-1 17-16,-2 6 0 0,2-6-1 0,0 0 1 0,0 0 37 15,0 0 0-15,0 0 0 0,0-2 0 0,0 2-12 0,0-4 2 0,0 4 0 0,0-2 0 16,0 2 8-16,6-5 1 0,-6 5 0 0,7-7 0 15,-7 7-29 1,6-9 2-16,-6 9-1 0,7-9 1 0,-7 9-2 16,1-4 2-16,-1 4 0 0,3-4 0 0,-3 4 1 15,2-1 0-15,-2 1-1 0,3-1 3 0,-3 1 3 0,0 0 1 16,0 0-1-16,0 0 2 0,0 0 7 16,0 0 1-16,0 0-1 0,0 0 1 0,0 0 2 0,4 9-1 0,-4-9 1 15,9 17 1-15,-4-3 0 0,-2 1 0 0,1 1 0 16,-1 0 0-16,1-1-6 15,-2 1 1-15,1-1 1 0,-2 3-1 0,0 2-2 0,-1 1 0 0,0-4 1 0,0 1-1 0,2-1-7 16,3-1 2-16,-3 0-1 16,-1 0 1-16,-1-2-6 0,-3-1 1 15,3 0 0-15,0 1 0 0,0-3-7 0,2 0 1 16,-1 0-1-16,1-2 1 0,-1-2-4 0,0 1 0 0,1-1 0 16,-1-2 1-16,-1-5-4 0,4 9-1 0,-4-9 1 15,2 4 0-15,-2-4-3 0,3 5 0 0,-3-5 1 0,2 1 0 16,-2-1-5-16,2 2 1 0,-2-2 0 0,0-3 0 0,0 3-4 15,5-5 1-15,0-2 0 0,-3-4-1 0,1-5-4 16,1-1 2-16,-4-1-1 16,2 0 0-16,-2 5-2 0,-2-3 0 0,-2 1 0 0</inkml:trace>
  <inkml:trace contextRef="#ctx0" brushRef="#br0" timeOffset="66708.21">13995 5646 1168 0,'-2'-3'0'0,"2"3"0"0,-6 0 0 0,6 0 12 16,-8 6 0-16,8-6 1 0,-7 3-1 0,7-3 13 0,0 0-1 0,0 0 1 0,0 0 1 15,0 0 0 1,0 0 0-16,0 0-1 0,0 0 1 0,0 0-9 0,0 0 0 16,0 0 0-16,0 0 1 0,0 0 1 15,5-2 0-15,-5 2 0 0,21-7 1 0,-3 1 3 0,3-1-1 16,-4-2 0-16,-1 3 1 0,-3-3 5 0,-1 1 0 0,0 1 0 15,2 4 1-15,0-3-12 0,2 2 1 0,0 1 0 16,0-4 0-16,-2 4-6 0,-2-2 2 16,1 1-1-16,-2 1 1 0,-3 0-4 0,-1 3 0 0,-1 0 0 0,-2 0 0 0,-4 0-5 15,7 0 0-15,-7 0 1 0</inkml:trace>
  <inkml:trace contextRef="#ctx0" brushRef="#br0" timeOffset="66980.73">14004 5758 1709 0,'1'0'0'0,"-1"0"0"0,4 6 0 15,-4-6 13-15,2 7 1 0,-2-7-1 0,5 9 2 0,-5-9 14 0,12 5 0 16,-12-5 0-16,12 4 0 15,-12-4-1-15,11 2 0 0,-11-2 0 0,21-2 1 0,-4-2-13 16,4-1 2-16,1-2-1 0,-1 1 1 0,0-3-4 0,0-1-1 0,0 1 0 16,0 0 1-16,-1 0-6 0,-1 1 0 0,-1 3 0 15,-1-4 0-15,0 3-6 16,0-1-1-16,-3 2 0 0</inkml:trace>
  <inkml:trace contextRef="#ctx0" brushRef="#br0" timeOffset="67655.63">14464 6095 1093 0,'-2'0'0'0,"2"0"0"0,-5 3 0 0,5-3 28 16,-10 4 0-16,10-4 0 0,-4 2 0 0,4-2 17 15,4 1 0-15,-4-1-1 0,1 0 1 0,-1 0-17 0,0 0 2 0,0 0-1 0,0-1 0 32,0 1-10-32,4-5 0 0,-4 5 0 0,10-18 0 0,-4 1-4 0,-1-1 0 15,1-3 1-15,0 4 0 0,-6-1 2 0,2 2 1 0,1-3-1 16,0 1 1-16,0 0-3 0,1 2-1 0,0-2 1 15,-1-2 0-15,0 2-2 0,-1 0 1 16,0-2 0-16,2 5 0 0,2 3-3 0,-1-1 0 0,-1 4-1 16,-1 1 1-16,-3 8 0 0,4-4 0 0,-4 4-1 15,2-3 2-15,-2 3 0 0,3-3 0 0,-3 3 1 16,2 0-1-16,-2 0-2 0,3 0 0 0,-3 0 0 16,4 9 0-16,1 1-2 0,2 5 0 0,0 0 0 0,-2 1 1 15,1-1 1-15,1 1 1 0,0 0-1 0,-2-3 0 0,0-2 1 16,-1 0 2-16,0-2-1 0,1 2 1 0,2-4 4 0,0 2 0 0,-1-3 0 31,0 2 0-31,1 3 2 0,2-2 0 0,0 0 0 0,-4-3 0 16,0 0-2-16,-3-3 0 0,-2-3 0 15,3 4 1-15,-3-4-5 0,3 5-1 0,-3-5 1 16,4 7 0-16,-4-7-4 0,2 4 2 0,-2-4-2 16,2 5 1-16,-2-5-5 0,0 7 0 0,0-7 1 15,-1 3 0-15,1-3-5 0,-3 6 1 0,3-6 0 0,-3 1 0 16,3-1-3-16,-2 3 0 0,2-3 0 0</inkml:trace>
  <inkml:trace contextRef="#ctx0" brushRef="#br0" timeOffset="67823.98">14366 5955 1834 0,'7'-1'0'0,"-7"1"0"0,25-11 0 0,-4 2 13 0,4 0-1 0,7-3 0 0,4 2 2 0,12-3 8 16,7 1 1-16,-4-3-1 0</inkml:trace>
  <inkml:trace contextRef="#ctx0" brushRef="#br0" timeOffset="75864.25">5661 8967 1356 0,'1'2'0'0,"-1"-2"0"0,3 2 0 0,-3-2 40 15,0 3 0-15,0-3-1 0,0 2 2 16,0-2 14-16,2 0 1 0,-2 0-1 0,1 0 1 0,-1 0-21 0,3 0 0 16,-3 0 0-16,4 0 1 0,-4 0-8 0,1 3 0 15,-1-3 0-15,5 10 2 0,-5-10-15 0,5 20 1 0,2-7 0 16,-4 2-1-16,1 2-2 0,-1 4-1 0,1 1 0 0,-2-2 2 16,2 0-1-16,-3 2 2 0,2 0-2 0,1-1 2 31,-2 0 1-31,2 0 1 0,-3-2-2 0,2 1 2 0,3-3 0 0,-2-1 1 15,0 1-1-15,1-1 1 0,-3-2 0 16,1-1 0-16,-3-1-1 0,0-2 1 0,0-2-3 16,0-3 0-16,0-5-1 0,0 8 2 0,0-8-4 15,1 3 2-15,-1-3-2 0,0 2 2 0,0-2-5 0,0 4-1 0,0-4 1 16,-1-3 2-16,1 3-6 0,0-3 2 16,0-5 0-16</inkml:trace>
  <inkml:trace contextRef="#ctx0" brushRef="#br0" timeOffset="76377.95">5917 9010 1784 0,'1'-1'0'0,"-1"1"0"0,0 2 0 0,0-2 42 0,0 3 2 0,0-3-1 16,2 0 1-16,-2 0-3 0,7 0 2 0,-7 0-2 16,1 0 2-16,-1 0-23 0,4 0 1 0,-4 0 1 15,0 3-1 1,0-3-18-16,0 4 2 0,0-4-1 16,0 5 1-16,0-5-5 0,0 6 1 0,0-6 0 0,0 4 0 15,0-4-1-15,0 5 0 0,0-5 0 0,0 22 1 0,0-3-1 16,2 3 0-16,0 1 0 0,3 0 0 15,-5 1 0-15,1-1 0 0,2-1 0 0,-2 1 0 0,1-2 0 0,2 0 0 16,3 0 0-16,-2-2 0 0,5-1 0 0,-2-2 0 16,-1-2 0-16,2-2 2 0,1-3-2 0,2-1 1 15,-2-4 0-15,3-3 0 0,-4-2-1 0,3-3 0 16,-3-4 0-16,4-1 1 0,-1-3 1 0,0-2 1 0,-3 0-1 16,0-2 1-16,-1-2 3 0,-2-3-1 0,-5 0 1 15,2 2 0-15,-3-3 0 0,0-5 1 16,-4 1 0-16,2 1 1 0,-2 2-2 0,0-1 2 15,0 4-1-15,-2-1 1 0,2 5-3 0,-4 3 1 0,-1 0 0 16,-1 0 0-16,-1 0-1 0,2 2-1 16,-4 2 1-16,-1 1-1 0,1 4 0 0,-1-1-1 15,0 2 0-15,0 3 2 0,0 1-5 0,1 2 1 0,1 1 0 0,3 0 0 16,0 0-1-16,4 0 0 0,-2-1 0 16,5 3 0-16,1 0-1 0,-2 2 0 0,3-2 0 15</inkml:trace>
  <inkml:trace contextRef="#ctx0" brushRef="#br0" timeOffset="76858.67">6402 8813 1444 0,'0'2'0'15,"0"-2"0"-15,-7 0 0 0,7 0 19 0,-6 0 0 0,6 0 0 16,-4 0 0-16,4 0 1 0,-1 0 2 0,1 0-1 15,4 0 0-15,-4 0 15 0,1 0 0 0,-1 0 0 16,4 0 0-16,-4 0-18 0,2 7 1 0,-2-7-1 16,0 12 1-16,0-12-6 0,-2 19 2 15,0-6-2-15,0 1 2 0,2-2-1 0,2 2-1 0,0 1 0 16,0 0 2-16,1 1-1 0,-3-1-1 0,1 3 0 0,2 2 1 16,-3 1-3-16,1 0 1 0,3 4 1 0,-2 0-1 0,0 4 2 15,3-1-1-15,0-1 1 0,1-1-1 16,-2 0 2-16,0-5 0 0,2-1 0 15,-1-3 1-15,0-1 0 0,-1 0 2 0,0-6 0 16,0-1 0-16,0-1-3 0,-2-3 1 0,-2-5-2 16,3 4 2-16,-3-4-5 0,2 4 1 0,-2-4 1 15,3-2-1-15,-3 2-3 0,0-3 1 0,0-2-1 0,-3-6 1 0,1-7-6 0,-3-4-1 0,1 0 0 32</inkml:trace>
  <inkml:trace contextRef="#ctx0" brushRef="#br0" timeOffset="77142.36">6389 8840 1670 0,'4'-2'0'0,"-4"2"0"0,9 2 0 0,-9-2 18 0,3 0 1 0,-3 0 1 16,11 0-1-16,-11 0 17 0,15 4-1 15,-15-4 1-15,24 12 0 0,-7-2-9 0,-2 2 0 0,3 2 0 0,-4 2 1 16,0 2-12-16,0 1 0 0,0 1-1 0,1-2 2 15,2 0-1-15,1-2 0 0,2 1-1 0,-1-3 2 0,4 0-1 16,-1 0 1-16,-2-1-1 0,-1 0 1 0,-1-1-1 0,1-2 0 16,-4 1-1-16,2 0 2 0,-6-4-3 15,2-1-1 1,-5 1 1-16,2-1 0 0,-5 1-4 0,1 1 2 0,-2-4-1 0,0-1 0 16,-4-3-4-16,9 8 1 0,-9-8-1 15,4 5 1-15,-4-5-5 0,5 3 0 0,-5-3-1 16</inkml:trace>
  <inkml:trace contextRef="#ctx0" brushRef="#br0" timeOffset="77336.92">6762 8658 1507 0,'-1'-2'0'0,"1"2"0"0,-7-5 0 0,7 5 20 0,-6-6 1 0,6 6 0 15,0-1 1-15,0 1 17 16,3-1 0-16,-3 1 1 0,7 2 0 0,-7-2-2 15,8 10 1-15,1 3 0 0,2 7 0 0,3 11-14 0,3 7-1 0,-3 5 1 0,-3-3 1 16,1 6 5-16,-3-1 2 0,1 0-2 16,-5 1 2-16,4-2 0 0,-5 0 1 15,1-1 0-15</inkml:trace>
  <inkml:trace contextRef="#ctx1" brushRef="#br0">8034 12052 0,'0'0'0,"0"0"16</inkml:trace>
  <inkml:trace contextRef="#ctx0" brushRef="#br1" timeOffset="82303.07">6800 8361 1683 0,'-1'-1'0'0,"1"1"0"16,-10-3 0-16,10 3 30 0,-14 0 0 0,14 0 1 0,-13-2-1 0,13 2 13 16,-1 2 0-16,1-2 0 0,-13 0 1 0,13 0-6 15,-18-4 1-15,4 3-1 0,-1 0 2 0,-8-2-24 0,0 1 1 16,-1 0 0-16,0 1 1 0,0 0-7 0,2 1 1 16,2 1-1-16,-5 2 1 0,2-1-5 15,-1 1 0-15,-1 3-1 0,-6 1 2 0,-3 2-1 16,-3 0 0-16,-1 3-1 0,-4 2 1 0,0 3-1 15,-4 2-1-15,0 2 1 0,-5 1 1 0,-2 1 2 0,-5 2 1 16,0 2-1-16,3 2 1 16,-1 1-3-16,0 5-1 0,0 4 1 0,0 1 0 0,4 3 1 15,-2 4-1-15,2 4 1 0,4 3 1 0,2 3-3 0,0 4 0 0,4 4-1 16,2 0 1-16,5 3-1 16,4 1 1-16,6 0 0 0,3-2 0 0,3-2 0 15,4 0 0-15,8-4-1 0,4-2 1 0,5-9-1 16,6 2 2-16,6-4-1 0,4-1 0 0,7-6 0 0,8-2 0 15,3-4-1-15,3-1 2 0,6-5-1 0,1-2 0 0,3-2 1 16,5-7 0-16,6-4-2 0,2-2 2 16,2-4-1-16,2-5 1 0,-1-3-2 0,4-3 1 15,1-7-1-15,1-2 2 0,3-7-2 0,0-4-1 0,2-6 1 16,-1-4 0-16,3-6-1 0,2-4-1 0,4-6 0 0,-2-7 2 0,2-8-3 16,-3-5 1-16,2 1 1 0,-4-2-1 15,-3-1 0-15,-2 3 1 0,-10 3-1 0,-4 4 2 16,-12 5-1-16,-6 3 2 0,-6 1-1 0,-2 0 1 15,-7 3 1-15,-3 2 1 0,-1-1-1 16,-8-2 1-16,-2 0 1 0,-4-2 1 0,-7 3-1 0,-4-1 1 16,-3 1 1-16,-4 0 0 0,-7 2 0 0,-5 0 0 15,-10 3 4-15,-4-1-1 0,-7 4 1 16,-7 6 0-16,-7 2 0 0,-7 3 2 0,-7 6-1 0,-8 6 1 16,-6 3-6-16,-9 2 0 0,-8 10 0 0,-6 10 2 15,-5 6-5-15,-6 7 1 0,1 8-2 0,5 3 2 16,5 6-3-16,-4 5 1 0,8 7-2 0,9 4 2 0,3 7-7 0,7 2 1 0,9 1-1 15</inkml:trace>
  <inkml:trace contextRef="#ctx0" brushRef="#br1" timeOffset="90987.81">14272 10230 1143 0,'4'-1'0'0,"-4"1"0"0,3 0 0 0,-3 0 34 0,-4 0-1 0,4 0 1 16,-3 0 1-16,3 0 14 0,-3 0 2 0,3 0-2 0,2 0 2 16,-2 0-5-16,4 0 1 0,-4 0 0 15,7-5 0-15,-7 5-2 0,21-18 1 0,-21 18 0 16,24-21 0-16,-24 21-24 0,21-17 1 0,-21 17-1 15,19-12 1-15,-19 12 0 0,20-13 2 0,-20 13-2 16,16-9 2-16,-16 9 0 0,17-10 0 0,-17 10-1 16,17-11 2-16,-17 11-5 0,17-10 1 0,-17 10-1 0,17-6 1 0,-17 6-10 15,14-3 0-15,-14 3-1 16,9-3 2-16,-9 3-10 0,9 0 0 0,-9 0 1 16</inkml:trace>
  <inkml:trace contextRef="#ctx0" brushRef="#br1" timeOffset="91171.07">14374 10415 1695 0,'-7'6'0'0,"7"-6"0"0,-5 13 0 0,5-13 9 0,11 0 1 0,-11 0 0 0,18-5 0 31,-18 5 9-31,19-9 1 0,-19 9-1 0,28-18 0 0,-9 3 0 0,2 0 1 0,0-3-1 0,-3-1 1 16,0 1-14-16,1-1 1 15,1-1-1-15</inkml:trace>
  <inkml:trace contextRef="#ctx0" brushRef="#br1" timeOffset="93207.23">14751 10032 237 0,'2'1'0'15,"-2"-1"0"-15,3 5 0 0,-3-5 104 0,2 3 0 0,-2-3 0 16,3 2 1-16,-3-2-90 0,0 2 1 0,0-2 0 0,0 0 1 15,0 0-9-15,0 0-1 0,0 0 1 0,0-2 0 32,0 2-6-32,0-1 2 0,0 1-2 0,-1-3 1 15,1 3-3-15,0-2 0 0,0 2 0 0,-3-1 1 0,3 1-1 0,0 0 2 16,0 0-2-16,-3 0 1 0,3 0 11 0,-3 1 2 0,3-1-2 16,-7 10 1-16,7-10 36 0,-12 22 0 0,6-7-1 15,4 0 2-15,0 1 8 0,2-1 1 16,-3 1 1-16,2-2-1 0,1 3-11 0,1 0 0 15,2-2 0-15,-3 0 0 0,3-1-11 0,1-1 0 16,3 0 0-16,-3-1 2 0,2 1-13 0,-1-3 3 16,1 0-1-16,1-1 0 0,-4-2-10 0,1-2 0 15,-4-5-1-15,10 8 1 0,-3-4-7 0,1 0-1 16,2-2 0-16,0 0 1 0,0-1-1 0,1-1 0 0,0-3 0 16,-3 1 1-16,-1-2-2 0,0-1 2 0,0-1-2 0,-3 1 1 0,2-1 0 0,0-1 0 15,-2-2 0 1,0 1 1-16,-1 1 2 0,-2-2-1 0,-1-3 0 15,-1 0 2-15,1-1-2 0,-4-1 1 0,-1 0 1 0,0-1-1 16,-4 1-1-16,0 0 0 0,0 1 0 0,2 2 1 0,0 1 0 16,-1 1 2-16,-2-1-2 0,0-2 2 15,1 0-1-15,-3-1 2 0,4 0-1 16,-3 0 0-16,0 0 0 0,-1 2 0 0,4-4-1 16,-3 1 2-16,1-2-9 0,0 0 0 0,2-3 0 0,2 1 1 15,2 0-2-15,0-3 0 0,1 2 0 0,3-1 1 0,0 1-5 0,0 1 1 16,0 1 1-16,2 1-1 0,-1 2-2 15,2 2 0-15,1 2 0 0,0 1 1 0,-2-1-2 16,0 4 1-16,3-1-1 0,0 0 1 0,1 3-1 16,-1-1 1-16,2 0 0 0,3-2 0 0,4 2-1 15,-3-3 1-15,3 6 0 0,0 2 1 0,0 1-2 16,3 2 0-16,-3 0 0 0,-3 4 0 0,0 2-2 16,-2 3 2-16,-4 1-1 0,1 5 1 0,-2 3-3 0,-1 5 1 0,-2 0-2 15,-1-2 2-15,-3 1 0 0,-2 0 0 0,-1 1-1 16,1-1 2-16,-2 3 0 0,0-2 0 0,1-2 0 15,0 1 0-15,1-2 0 0,-1 1 1 0,2-1-2 16,3-5 2-16,1-2-1 0,1-4 1 0,2-2-1 16,-2-4 1-16,-1-6-1 0,6 4 1 15,-6-4-1-15</inkml:trace>
  <inkml:trace contextRef="#ctx0" brushRef="#br1" timeOffset="93603.09">15153 9746 1683 0,'0'0'0'0,"0"0"0"0,0 0 0 0,0 0 13 15,2 0 1-15,-2 0-1 0,5 0 1 0,-5 0 15 16,2 0 1-16,-2 0 0 0,3 0 1 0,-3 0-7 16,4 4 1-16,-4-4 0 0,-4 16-1 15,1 2-12-15,1 5 0 0,-1 0 0 0,1 1 1 16,-2 0-4-16,1 2 1 0,1 2-1 0,-1-1 1 0,1 3-1 16,-3 1 0-16,1 0 0 0,-1-1 0 0,3 1 2 15,0-2 0-15,1-2 0 0,-2 0 1 0,0-1 3 16,0-3 1-16,1 0 0 0,-1-1 1 0,0-4-2 0,-1 0 1 15,2-2 0-15,2-2 1 0,0-4-7 0,2-2 0 16,-1-3 0-16,1-4 1 0,-2-1-5 16,-2 2 0-16,2-2 1 0,0-3 0 0,0 3-6 0,-3-9 0 0,3-6 0 15,0-4 0-15,0-8-2 0,0-5 1 16,0-1 0-16</inkml:trace>
  <inkml:trace contextRef="#ctx0" brushRef="#br1" timeOffset="93866.03">15234 9773 1545 0,'1'8'0'0,"-1"-8"0"0,4 13 0 15,-4-13 8-15,2 12-1 0,-2-12 1 16,2 15 1-16,-2-15 9 0,3 21 0 0,0-8 0 0,1 0 0 16,3 0 18-16,2 1 0 0,-1 2 0 0,-1-1 0 0,1 1-9 0,1 0 1 15,0 2-1-15,4 0 1 0,-2-1 9 0,2 0 1 16,-3 0-1-16,-2 1 1 0,0 0-5 0,-1 0 0 0,0-1 1 15,0-1 0-15,-1-3-9 0,1-3 2 0,-4-2 0 16,-1-1 0-16,0-1-5 0,-2-4-1 0,0-2 0 0,0 5 1 16,0-5-7-1,0 2 1-15,0-2 0 0,4-2 1 0,-4 2-12 0,4-3 2 0,-1-5 0 16</inkml:trace>
  <inkml:trace contextRef="#ctx0" brushRef="#br1" timeOffset="94055.2">15453 9536 1646 0,'0'1'0'0,"0"-1"0"0,4 3 0 0,-4-3 22 0,6 2 2 16,-6-2-1-16,0 22 1 0,-3-1 17 0,2 6 1 16,-2 3-1-16,0 1 2 0,0 3-5 0,-1 1 0 0,0 4 1 0,0-3-1 15,1 2-17-15,3 1 1 0,0 1 1 0,-3 2-1 16,2-2 2-16,-1-1 0 0,2-1-1 15,0-3 2-15,-1-7-4 0,-1-3 0 0,5-3 1 0,3-4 0 0,-1-2-4 16,5-5 1-16,-1-5 0 0</inkml:trace>
  <inkml:trace contextRef="#ctx0" brushRef="#br1" timeOffset="96986.68">14475 9515 1143 0,'-4'1'0'0,"4"-1"0"16,-5 2 0-16,5-2 73 0,-5 0 1 0,5 0 0 0,-4-3 0 0,4 3 44 15,-7-3 1-15,7 3-1 0,-6-2 1 0,6 2-59 0,-6-5 1 16,6 5 0-16,-5-11-1 0,5 11-17 0,-2-17 1 16,2 17-1-16,7-24 1 0,0 11-27 0,5-2 1 15,-1 1-1-15,1 1 1 0,1 3 4 16,4-3 2-16,1 1-2 0,-1 1 2 15,-1-1 0-15,0 1 2 0,1 2 0 0,2 0 0 0,3 0-4 16,1 1 1-16,1 2-1 0,2-2 1 0,-1 2-4 0,2-3 1 0,5 2-1 16,2-2 1-1,5 0 4-15,1 0-1 0,3-2 1 0,1 1 0 0,-1-2-2 0,2 1-1 16,2-2 0-16,-2 4 1 0,1 1-4 16,0 1 1-16,-1 5-1 0,0 2 1 0,-1 5-11 15,0-1 0-15,1 5-1 0,1 3 1 16,0 3-4-16,0 1-1 0,3 3 0 0,0 3 2 0,4 2-4 15,1 3 0-15,1 1 0 0,-5 4 0 0,-2 0-1 0,-2 3 0 0,-3 3 0 16,0 1 0-16,-2 5 0 0,-3 0 0 16,-3 8 0-16,-3 0 0 0,-6 4 0 0,-2 3 0 15,-2 2 0-15,-2-1 0 0,-2 0-1 0,-3-1 1 16,-2 1 0-16,-2-4 0 0,-4 1-1 0,-3-1 1 0,-1 0-1 16,-1 1 1-16,-2 0 0 0,-2 0 0 0,-2 0 0 0,-2-2 0 15,-2 0 0-15,-2 1 0 0,-1-1 0 0,-3-5 0 16,-1 0 0-16,-2-2 1 0,-1-2-1 0,-3 0 1 15,-3-2 1-15,0 1 1 0,-1-3-1 16,-1-4 0-16,-2-5 2 0,-2-2 0 16,1-2-1-16,-2 0 2 0,0-2 1 0,-2-1-1 0,-5-2 1 15,-4 0-1-15,-4-2 1 0,-4 0 0 0,-2-3-1 16,-1-3 1-16,1-3-3 0,-2-1 2 0,-1-3-2 0,-1-1 1 16,1-3-1-16,-3-1-1 0,1-3 0 15,-2-2 2-15,2-3-3 0,-2-1 0 0,3-3 0 0,3-3 1 0,6-3-1 0,2 0 0 16,2-6 1-16,-2-3-1 15,2-6-1-15,-1-3 1 0,4-2-1 0,2-1 1 0,5-1-1 16,0 1 0-16,3-4 0 0,0-1 1 16,-2-3-1-16,1-1 0 0,2 0 0 15,4-5 1-15,0-1-1 0,1-2 0 0,3-3 0 0,3 0 1 16,4-6 0-16,4-4 1 0,3-3-1 0,2-1 0 16,2-3 1-16,3 0 0 0,0-2 1 0,1-1-1 0,1 1 0 0,2-1 0 15,-4 3 1-15,0 5 0 0,0 2-2 16,0 3 1-16,0 1-1 0,0 2 2 15,0 2-2-15,0 1 0 0,3-2 0 0,5-3 0 0,9-5-1 0,-1-3 0 16,10 0 0-16,-1-3 1 0,6-5-1 0,3 2 0 16,6 2 0-16,-1 4 0 0,1 4-2 15,5 6 1-15,5 4-1 0,5 8 0 0,8 10-10 16,4 7 0-16,7 4-1 0</inkml:trace>
  <inkml:trace contextRef="#ctx0" brushRef="#br1" timeOffset="122630.58">15285 5504 1356 0,'2'8'0'16,"-2"-8"0"-1,5 11 0-15,-5-11 63 0,4 4 1 0,-4-4 0 0,6 7 0 0,-6-7-11 0,7 11 1 16,-7-11-1 0,1 8 1-16,-1-8-3 0,3 3-1 0,-3-3 1 0,3 2 0 0,-3-2-15 0,3 2 1 15,-3-2-1-15,4 3 1 16,-4-3-15-16,6 2 0 0,-6-2 1 0,11 0-1 0,-11 0-2 0,12 0 0 15,-12 0 1-15,16 0-1 0,-16 0 0 16,12-2 1-16,-12 2-1 0,7 0 2 0,-7 0-3 0,6-3 0 16,-6 3 0-16,4 0 1 0,-4 0-3 0,6-2 0 15,-6 2 0-15,11 0 1 0,-11 0-8 0,14 0 1 0,-14 0-1 16,14 0 1 0,-14 0-7-16,14 0 0 0,-14 0 0 0,11 0 0 0,-11 0-4 15,10 0 0-15,-10 0 0 0</inkml:trace>
  <inkml:trace contextRef="#ctx0" brushRef="#br1" timeOffset="122862.85">15137 5638 1620 0,'4'3'0'16,"-4"-3"0"-16,16 8 0 0,-16-8 6 0,21 7 0 0,-6 0 1 0,3 2 0 0,7 3 12 16,6-1 1-1,-3 2-1-15,1-2 1 0,1-2-2 0,-1-1 1 0,0-6 0 0,1 2 0 0,-1-4-15 16,-1 0-1-16,-1-4 1 0</inkml:trace>
  <inkml:trace contextRef="#ctx0" brushRef="#br1" timeOffset="123912.01">16117 5534 1620 0,'3'0'0'0,"-3"0"0"0,4-2 0 0,-4 2 31 0,1-4 2 16,-1 4-1-16,4-5 1 0,-4 5-6 16,13-9 1-16,-13 9 0 0,18-17 0 0,-18 17-10 15,27-25 0-15,-15 13 0 0,-2 1 0 0,-2 2-10 0,-1 1 1 0,0 3 0 0,-1-4 0 0,-3 2-7 16,-2 1 1-16,3-2 0 0,2 0 0 0,2 0 0 0,2 0 1 31,0-1-1-31,-2 4 2 0,-1 4 1 0,0-2 2 16,0-1-1-16,0 3 1 0,-1 1 1 0,-2 0 0 15,-4 0 0-15,8 0 1 0,-8 0 8 0,7 0 0 0,-7 0 0 16,3 1 1-16,-3-1 5 0,3 8 1 0,-3-8 0 16,3 8-1-16,-3-2-1 0,0-2-1 0,0 1 1 15,-2 2 0-15,1-3-4 0,0 1 2 0,-1 2-2 16,1 2 1-16,-1-3-7 0,0 3 2 0,-1-2 0 15,-1 2-1-15,-2 1-4 0,0 2 1 0,1-6 1 0,1 3-1 0,1 0-2 0,0 1 1 16,-1-1 0 0,-3 0 0-16,-3 0-3 0,0 0 1 0,2 1-2 0,1-1 2 0,0 0-3 15,-1 1 0-15,-2-1 1 0,-1 4 0 0,-3-3-3 16,-2 0 1-16,1 1 1 16,-1-2-1-16,4-3 1 0,1 0-1 0,0 0 1 0,-1 1-1 15,3 2 3-15,0-2 1 0,1 1-1 0,-2-1 1 16,0-2-1-16,-1 1 1 0,3 1 0 0,2-1 1 0,6-6-2 15,-3 3 0-15,3-3-1 0,0 4 1 16,0-4-2-16,2 4-1 0,3-3 1 0,2 3-1 0,6-1-1 0,1-2 2 0,4 4-2 16,2-2 2-16,2 0-2 0,2 0 0 0,2 0 1 15,2 1-1-15,2-2-1 16,-1 2 1-16,-1-1-1 0,0-1 1 0,-2 0 0 16,-1 0 0-16,1-2-1 0,-1 3 2 0,1-3-1 0,-1 1 0 0,2 0 1 0,0 1 0 15,1 0-4-15,1-2 1 0,-1 2 0 16,-2-2 0-16,-2-2-1 15,-2 0 0-15,-1 0 0 0</inkml:trace>
  <inkml:trace contextRef="#ctx0" brushRef="#br1" timeOffset="124355.53">16923 5376 12 0,'1'1'0'0,"-1"-1"0"0,3 3 0 15,-3-3 168-15,3 4 2 0,-3-4-2 0,7 5 1 0,-7-5-60 16,15 6 1-16,-15-6 0 0,17 4 0 0,-17-4-47 15,17 9 1-15,-17-9 0 0,13 8 0 0,-13-8-10 16,4 7 0-16,-4-7 0 0,3 10-1 0,-3-10-9 16,2 21 0-16,-2-8 0 0,-1 0-1 0,-2 8-10 0,-1-2 1 15,-2 2-2-15,1 1 2 0,-1-3-6 16,1 2 0-16,-1 1 0 0,0 2 0 0,-1 0-3 16,0 0 1-16,0 0-1 0,2 3 1 0,-1 1-2 0,-1 0-1 0,2 0 1 15,-1-1 1-15,1-1-4 0,-1-2 0 0,2-3 1 16,1 1-1-16,3-4-2 0,0 2 1 0,1-5 0 0,1-3 1 0,-1-1-6 15,1-2 1-15,-1-3 0 0,0-1 1 16,-1-5-7-16,3 2 1 0,-3-2-1 0,4-7 1 0,0 3-5 16,1-2-1-16,0-9 1 15,2-1 0-15,2-6-6 0,-1-6 1 0,-1 1 0 16,-1 2 0-16,-2 3-2 0,-1-2 0 0,-1-1 0 16</inkml:trace>
  <inkml:trace contextRef="#ctx0" brushRef="#br1" timeOffset="124647.33">16989 5469 1482 0,'1'0'0'0,"-1"0"0"0,4-2 0 0,-4 2 6 16,9-3 0-16,-9 3 0 0,5-1 1 15,-5 1 5-15,10-7 1 0,-10 7 1 0,7-5-1 0,-7 5-4 16,4-2 1-16,-4 2 1 0,6-2-1 16,-6 2-4-16,3 0 1 0,-3 0 0 0,7 2 1 0,-7-2 1 15,12 9 0-15,-12-9 0 0,21 18 1 0,-8 0 3 16,-1 0 1-16,1 2-1 0,1-1 1 0,3 2 11 0,-1 1 1 0,1-1 0 15,0 1 0-15,0-4 2 16,0 2 0-16,1-2 0 0,0-3 0 16,1 3-2-16,0-2 1 0,-1 0-1 0,0-1 1 0,0 1 7 0,0-1 1 0,-1-2 0 15,-2-1 1-15,-3-3-1 0,-3 0 0 16,-2-6 0-16,-1 1 1 0,-6-4-4 0,3 0-1 16,-3 0 0-16,3-6 1 0,-3 6-14 0,2-10 1 0,-2-3 0 15,0-5 0-15,-1-7-13 16,0-6-1-16,-1 0 1 0</inkml:trace>
  <inkml:trace contextRef="#ctx0" brushRef="#br1" timeOffset="124857.41">17436 5201 1847 0,'1'0'0'0,"-1"0"0"16,6 5 0-16,-6-5 29 0,6 6 1 0,-6-6-1 0,9 25 2 0,-3-8 21 15,-1 6 2-15,0 3 0 0,-3 4 0 0,0-1-9 0,-2 4 1 16,-3 1 0-16,0 0 0 0,-2 4-20 0,-2 3-1 0,1 1 1 31,1-2 1-31,-1 0-8 0,2-1 0 0,2 0 0 16,2-1 2-16,2-2-6 0,1-1 1 0,4-4 0 16</inkml:trace>
  <inkml:trace contextRef="#ctx0" brushRef="#br1" timeOffset="127769.91">18097 7544 1281 0,'0'0'0'0,"0"0"0"0,0 0 0 0,0 0 33 0,0 0-1 0,0 0 1 16,0 5-1-16,0-5 31 0,0 5 0 0,0-5 0 0,4 8 1 16,-4-8-10-16,6 10-1 0,-6-10 1 0,11 17 1 0,-11-17-12 15,17 25 1-15,-9-11-2 0,0 0 2 0,1 2-23 16,1 1 2 0,1 2-1-16,0 1 1 0,0 0 0 0,0 4 1 15,1 0-1-15,-1 1 1 0,0 2 6 0,1-1 1 16,2 1-1-16,0 1 0 0,0-6-4 0,0 1 1 0,2-1 0 15,0 0 0-15,3-5 0 0,-1-1 0 0,-1-2 0 0,-3 2 1 0,0-6-4 16,-2 0 2 0,-2-1-1-16,-2-1 1 0,1-3-5 0,-2-1 1 0,0-1 1 15,-2-3-1-15,-5 0-1 0,9-4-1 0,-5-1 0 0,1-4 1 0,4-4-4 16,-1-3 1-16,-1-1-1 0,-1 0 1 0,-3 2-1 0,-2-3 1 16,0 0-2-16,1-1 2 0,-1 1-2 15,1 1 0-15,-1-2 0 0,0-1 0 16,1 1-3-16,-1-2-1 0,1 2 0 0,-1-1 1 0,2 2-4 15,-1-3 1-15,1 8 0 16,0 2 0-16,0 7-2 0,-2 1 0 0,-1 3 0 0,3 4 1 0,-3-4-6 0,3 5 0 0,1 4 1 16,3 7 0-1,3 8-3-15,2 5 2 0,0 1-1 0,-3-3 0 16,1-2-2-16,0-3 1 0,0 1-1 0,-2 1 1 16,0-5-1-16,1 2 0 0,2-3 0 0,2-2 1 0,1-3-1 0,2-4 0 15,1 0 0-15,-1-5 2 0,-1-2-2 16,0 0 0-16,1-4 0 0,-2-2 1 0,1-3-1 0,-1-4 1 15,0-3-1-15,0-3 1 0,0-5-1 16,0-3 1-16,0-2 0 0,0-7 0 0,0-1 3 16,0-5 0-16,0 1-1 0,-2 1 2 0,1-2 3 0,-2 3 0 15,-1 2 0-15,-2-1-1 0,-1 3 5 0,-3-1-1 0,1 3 0 16,-1 2 1-16,-3 5-3 0,-1 2 1 16,-1 3-1-16,-2 6 2 0,0 6-7 0,-1 3 2 0,-2 2-1 0</inkml:trace>
  <inkml:trace contextRef="#ctx0" brushRef="#br1" timeOffset="128804.79">19212 7714 1180 0,'-1'0'0'0,"1"0"0"0,0 0 0 16,0 0 111-16,0 0 1 0,0 0 1 15,-2 0-1-15,2 0-46 0,-2 0 0 0,2 0 0 0,-3 0 1 16,3 0-26-16,-3 3 2 0,3-3-2 0,0 6 2 0,0-6-23 16,-3 1 0-16,3-1 1 0,0 3 0 0,0-3-5 15,0 6 0-15,0-6 1 0,4 12 0 0,-4-12 0 0,5 9 1 0,-5-9-1 16,9 19 1 0,-2-4 2-16,2 0 1 0,-1 1-1 0,-1-6 2 0,-1 2 1 15,-1-3 1-15,1 0-1 0,-2-3 2 0,2-2-4 16,-1 1 2-16,1-1-2 0,-1 3 2 0,2 1-2 15,3-1 1-15,0 0 1 0,-2 1-1 0,1-4-2 0,-1 1 1 16,-1-3-1-16,0 2 1 16,-1 0-5-16,-4-1 1 0,-2-3-2 0,6 2 2 0,-6-2-2 15,6 3 1-15,-6-3-2 0,5 4 2 0,-5-4-5 16,6 1 0-16,-6-1 1 0,7-1 0 0,-2 1-3 0,1-4 0 0,-6 4 0 16,8-9 1-16,-3 2-2 0,-1 1 0 15,0-3-1-15,-1-2 1 0,0 1-2 0,1-3 0 0,0 1-1 16,-1-2 2-16,-1 1-3 0,0 0 2 0,1 0 0 15,-1 1-1-15,1 0-1 0,0 2 0 16,0 1 1-16,-2 0-1 0,1-1-1 0,-1 1 1 16,0 1-1-16,1 2 1 0,-1 2-3 0,1-3 1 15,-1 2 0-15,0-2 0 0,1 2 0 0,-1-1-1 0,1 2 0 16,-1-1 0-16,-1 5-1 0,3-4 0 0,-3 4 0 16,3-9 1-16,-3 9-1 0,2-4 0 0,-2 4 0 15,3-3 0-15,-3 3 0 0,3-2 0 0,-3 2 0 16,1-3 0-16,-1 3 0 0,0-1 0 0,0 1 0 15,0 0 0-15,0 0 0 0,5-4 0 0,-5 4 0 0,4 1 0 16,-4-1 0-16,3 4 0 0,-3-4 0 16,2 7 1-16,1 0-1 0,1 0 0 0,1 3 0 0,-1 2 1 15,0 6-1-15,0 0 1 0,-1-1-1 0,-2 0 1 16,1-1 1-16,-1-1-1 0,1-2 0 0,-1 0 1 0,0 1 0 16,1-3 2-16,0 0-1 0,1-2 0 0,0-3 2 15,0-2-1-15,-3-4 1 0,10 6-1 0,-3-3 2 0,1-1 0 0,2 0-1 16,2 0 2-16,2-4-6 0,0-2 1 15,0-2-1-15</inkml:trace>
  <inkml:trace contextRef="#ctx0" brushRef="#br1" timeOffset="129562.14">19997 7608 1293 0,'-1'2'0'0,"1"-2"0"0,1 1 0 0,-1-1 61 16,2 0 0-16,-2 0-1 0,1-1 1 0,-1 1 13 16,13-2 1-16,-13 2 0 15,19-3 0-15,-19 3-30 0,19-6 0 0,-19 6 0 16,28-5 0-16,-12 4-29 0,2-3-1 0,2 1 1 0,0 1 1 16,-2-2-5-16,0-1 2 0,1 1-2 0,2 1 2 0,0 3-4 0,0-4 1 0,-1 2-1 15,-1-1 1-15,0-2-3 0,-3 1 1 16,0 1 0-16,-4 2 0 0,-2 0 2 15,-1 0 2-15,-4-2-1 0,-2 3 0 0,-3 0 1 0,3 3 0 16,-3-3-1-16</inkml:trace>
  <inkml:trace contextRef="#ctx0" brushRef="#br1" timeOffset="129757.64">19982 7754 1733 0,'4'0'0'16,"-4"0"0"-16,11 4 0 0,-11-4 43 0,7 7 1 0,-7-7-2 0,14 4 2 0,-14-4 21 16,27 2 1-16,-10-2 1 0,-2-2-1 0,-1 2-22 0,1-4-1 15,2 3 1-15,1 0 1 16,1-4-36-16,-1 1 1 0,0-3-1 0,0 2 1 16,0 1 1-16,0-2 2 0,2-1-1 0</inkml:trace>
  <inkml:trace contextRef="#ctx0" brushRef="#br1" timeOffset="131152.22">20619 7190 1356 0,'0'2'0'0,"0"-2"0"16,-2 2 0-16,2-2 42 0,-5-1 0 0,5 1 1 16,-4 1 0-16,4-1 13 0,0 6 1 0,0-6-1 0,0 2 1 0,0-2-16 0,0 5-1 0,0-5 1 15,2 4-1-15,-2-4-15 0,5 5-1 0,-5-5 1 16,4 6 0-16,-4-6-4 0,6 9 0 0,-6-9 1 16,6 15 0-16,-6-15 3 15,5 13 1-15,-5-13-2 0,8 21 2 0,-3-5 2 16,-3-1 0-16,3 1 0 0,0-3 0 0,1 1-2 15,-1 0 0-15,1 2 0 0,0 2 0 0,-1 3 2 0,1-2 1 16,1 2-1-16,1-1 1 0,1 0 0 0,-1 1 2 16,0-1-2-16,-1-2 1 15,0-1-2-15,-1-2 1 0,-1 1-1 0,1-1 1 0,0 0-5 0,-1-2 1 0,1-2-2 16,-1 0 2-16,1-2-4 0,0-2 1 0,-1 0-1 16,-1-3 1-16,-4-4-4 15,10 8 0-15,-4-4 0 0,-2-1 1 0,-4-3-5 0,6 6-1 0,-6-6 1 16,1 2-1-16,-1-2-2 15,3 4 1-15,-3-4-1 0,3 1 1 0,-3-1-4 0,2 0 0 16,-2 0 0-16,2 0 1 0,-2 0-4 0,0 0 2 0,0 0-1 0,0-5 0 16,0-4-1-16,0-3 1 0,0-3-1 0,1-6 1 0,3-1-3 15,2-3 2 1,-1 1-1-16,0-1 1 0,0 0-2 0,2 1 1 0,2 2 0 16,-1 2 0-16,0 2-1 0,1 2 0 0,-2 2-1 15,-2 4 2-15,0 1-2 0,-4 4 0 0,-1 5 0 0,3-4 0 0,-3 4 0 0,3 0 0 16,-3 0-1-16,2 5 1 0,0 1-1 0,1 1 0 15,-1 4 1-15,1 6-1 0,1 5-1 0,2 6 0 0,-2-1 0 16,-1-2 0-16,-2-6 0 0,1-1 0 0,0 0 0 16,1-1 0-16,0-2-1 15,0-2 1-15,1-2 0 16,0 0 0-16,0-2-2 0,1-2 2 0,-3 0 0 0,0-4 0 16,-2-3-1-16,3 5 1 0,-3-5 0 0,2 2 0 15,-2-2 0-15,3 3 0 0,-3-3 0 0,3 0 0 16,-3 0 0-16,3-3 0 0,-3 3 0 0,8-9 1 0,1-1 1 15,-1-6-1-15,0-2 0 0,-1 0 1 0,0-2 1 16,0-3 1-16,0-2-1 0,2 1 1 0,0-2 0 0,1-3 1 16,0 3-1-16,0 0 2 15,0 2-2-15,-1 2 2 0,0-2-2 0,-1 4 2 0,-1 0-2 16,-1 3 2-16,-1-2 0 0,1 1-1 0,-1-1-1 16,0 4-1-16,-1-3 0 0,0 2 1 0,0-2-3 0,0 1 0 15,1 3 0-15,-1 1 0 0,-1 1-1 16,-2 2 0-16,0 2 0 0</inkml:trace>
  <inkml:trace contextRef="#ctx0" brushRef="#br1" timeOffset="132172.12">21354 7314 464 0,'-1'1'0'0,"1"-1"0"0,0 3 0 0,0-3 167 0,-3 0 1 0,3 0-1 16,-3 0 1-16,3 0-102 0,-2 0 2 0,2 0-1 15,-2 0 0-15,2 0-32 0,0 0 1 0,0 0 0 32,0 0 0-32,0 0-17 0,0 0 0 0,0 0 0 0,0 0 1 15,0 0-10-15,0 0 0 0,0 0 0 0,0 0 2 0,0 0-3 0,0 0 0 16,0 0 0-16,0 0 1 0,0 0 3 15,2 9 1-15,-2-9-1 0,5 22 1 0,-2-4 9 0,1 3 1 16,0 0-1-16,-1-2 2 16,0 2 3-16,0 0 0 0,-2-3 0 0,1 0 1 0,-1-1 4 15,0 0-1-15,1-1 1 0,-1 0 1 16,1-2-4-16,-1 2 0 0,0-4 1 0,1-2 0 0,-2-1-6 16,-2 0-1-16,1-5 1 0,1 1 1 0,1 2-8 15,2-3 1-15,-3-4 0 0,2 7 0 0,-2-7-4 0,-3 8-1 0,3-8 1 16,-3 5 0-16,3-5-3 0,-1 2-1 15,1-2 0-15,0 1 0 0,0-1-2 0,0 0 0 16,0 0 0-16,0-3 0 0,0 3-2 0,0-5 1 0,1-1 0 0,3-6 0 16,2-4-3-16,-1-2 2 0,1 1 0 15,-1-1-1-15,2 5 0 16,3-1 0-16,1 1-1 0,-1 0 2 0,-1 1-1 0,-1 2-1 16,0 2 1-16,1 2-1 0,-2 2 0 0,0 1 1 0,0 3-1 0,0 3 1 15,0-2-3-15,0 2 2 0,0 1-1 16,0 3 1-16,0 0-2 0,-2 2 0 0,-1 0 1 0,1 1-1 15,-1 5-1-15,-1-2 2 0,-2 1-2 0,0-1 1 0,1-1-1 16,-2-1 1-16,-3 0-1 0,0-2 0 0,-2 0-1 16,-2-1 2-16,1-2-1 0,0 1 0 15,1-2 0-15,-2-1 1 0,0 1-1 0,-1-4 0 16,-1 0 0-16,-1 1 2 0,1-1-1 16,0-1 0-16,4-1 1 0,0-1-1 0,5 2 1 15,-8-5-1-15,8 5 0 0,-8-4 1 0,8 4-1 0,-5-9 1 16,5 9 0-16,-2-7 0 0,0 1 0 15,2 1 0-15,2 0-2 0,0 0 1 0,-2 5-1 0</inkml:trace>
  <inkml:trace contextRef="#ctx0" brushRef="#br1" timeOffset="132785.82">21741 7690 87 0,'2'-1'0'15,"-2"1"0"-15,3 1 0 0,-3-1 205 0,2 5 2 0,-2-5-2 16,3 3 2-16,-3-3-158 0,3 0 2 0,-3 0-2 15,3 0 1-15,-3 0-7 0,3 0 1 0,-3 0 0 16,2 0-1-16,-2 0-17 0,3 0 0 0,-3 0 0 16,3 0 0-16,-3 0-13 0,1 0 1 0,-1 0-1 15,0 0 1-15,0 0-1 0,0-4 2 0,0 4-2 0,0-3 2 0,0 3 0 16,0-2 2-16,0 2-1 0,5-4 1 0,-5 4 3 16,4-5 0-16,-4 5 0 0,5-7 2 15,-5 7 1-15,6-11 1 0,-6 11-1 0,6-13 1 16,-6 13-1-16,5-13 1 0,-5 13 0 0,6-17-1 15,-6 17-2-15,5-25 1 0,-2 12-1 16,0 0 2-16,0 0-3 0,-2 2 0 0,1 0 0 0,-1 1 0 0,2-1-4 16,0 2 0-16,-3-4 0 0,-2 2 0 0,1-1-2 15,-1-1-1-15,1 1 1 0,-2 2-1 0,0-4-2 0,1 1 2 16,-1 1-2-16,-1 2 1 16,-2 0-3-16,-1 1 1 0,1-1-1 0,2 0 1 0,1 2-2 0,3-1 0 0,-1 0 0 0,-2 0 0 15,-1 2-1-15,-2 2-1 16,1 0 1-16,1 0 1 0,1-2 1 0,0-1 0 15,2 3 0-15,-1 2 1 0,2 3 0 0,-1-2 1 16,1 2-1-16,-2-3 2 0,2 3-2 0,0-2 0 0,0 2 0 0,0-2 1 16,0 2-1-16,0 0 0 0,0 0 0 0,6 0 2 0,1 0-3 15,1 0 1-15,4 0 0 0,2 0 0 0,2 0-2 16,3 0 1-16,-3 0-1 16,-2-2 1-16,-1 0-3 0,-1 2 2 0,0 2-1 0,-3 0 1 15,0-2 0-15,-2 0 1 0,-2 0 0 0,0 0 0 0,-5 0-4 16,8 0 1-16,-8 0-1 0</inkml:trace>
  <inkml:trace contextRef="#ctx0" brushRef="#br1" timeOffset="132987.06">21684 7454 1834 0,'-3'-3'0'0,"3"3"0"0,0 2 0 15,0-2 33-15,5 6 0 0,-5-6 1 0,11 7 0 0,-11-7 24 16,21 1 2-16,-7-1-1 0,2-1 1 0,5-2-17 16,2 0 2-16,1 0 0 0,1-3 0 0,0 2-25 15,-1-2 2-15,-1-1-2 0,0 1 1 0,-4 1-7 16,-1-4-1-16,-1 2 0 0</inkml:trace>
  <inkml:trace contextRef="#ctx0" brushRef="#br1" timeOffset="134920.48">22545 7063 1192 0,'0'0'0'0,"0"0"0"0,0 4 0 0,0-4 73 0,4 0 1 16,-4 0 0-16,4 0 1 0,-4 0 0 0,3 0 1 0,-3 0-1 16,3 0 2-16,-3 0-33 0,3 0 2 0,-3 0 0 15,3 3 0-15,-3-3-23 0,4 4 0 0,-4-4 0 0,10 6 0 16,-10-6-5-16,16 17 1 0,-7-4 1 0,-4 3-1 16,-1-1-5-16,-1 5 1 0,-1 0-1 0,-1 2 1 0,0 3 1 0,1 0 1 15,-2-1-1 1,-2 1 1-16,-2 0 0 0,0-1 1 0,1 1-1 15,2 0 1-15,1-2-3 0,0 2 1 0,-1-2 0 0,-1-2 1 0,1 0 1 16,1-2 0-16,0 1 0 16,-3-5 1-16,0 1 0 0,-1-1 1 0,1 0 0 0,2-4 0 0,-1 0-1 0,0-2 1 15,0-1-1-15,2-2 1 0,0-1-1 0,0-1 0 16,0-4 0 0,0 7 0-16,0-7-4 0,0 5 0 0,0-5 1 0,0 2 0 0,0-2-4 15,0 3 2-15,0-3-1 0,0-1 1 0,0 1-7 0,4-2 1 16,-4 2 0-16,5-13 1 0,-4-1-7 15,0-5 2-15,1 0-2 0</inkml:trace>
  <inkml:trace contextRef="#ctx0" brushRef="#br1" timeOffset="135157.29">22319 7355 1909 0,'-2'6'0'0,"2"-6"0"0,-3 9 0 0,3-9 29 0,-1 6-1 0,1-6 0 16,3 9 0-16,-3-9 5 0,3 9 1 0,-3-9 0 16,4 8 0-16,-4-8-3 0,12 8 0 0,2-6 1 15,5 2-1-15,6-2-20 0,4 0 2 0,3 1-1 0,2-6 0 16,-1-1-2-16,1-2 0 0,1-2 1 16,1 0 0-16,2 0 5 0,1-1 0 0,-3 0 0 15,-2 2 1-15,-3-3 3 0,-5-1 1 0,1 2 0 16,-1 1 0-16,-1 0-4 0,-1-1 1 0,-2 0-1 0</inkml:trace>
  <inkml:trace contextRef="#ctx0" brushRef="#br1" timeOffset="135611.89">23466 6959 1419 0,'4'2'0'0,"-4"-2"0"0,10 4 0 0,-10-4 49 0,6 4 2 0,-6-4-2 16,5 2 2-16,-5-2 32 0,10 0 1 0,-10 0 0 15,7 0 0-15,-7 0-33 0,3 0 0 16,-3 0 0-16,2 3 1 0,-2-3-25 0,2 6 1 0,-2-6-1 16,0 18 1-16,-2-5-10 0,1 6 1 0,0 0-1 15,-1 2 1-15,1 3-5 0,-1 1 1 0,1 1-1 0,0 0 1 16,-1 0 1-16,-1 0 1 0,3 0-2 16,2-1 2-16,2-1-2 0,2 0 0 0,-1-1 1 0,-1-1 0 15,1-3-2-15,0 2 1 0,1-4 0 0,-2 0 0 16,2 1-2-16,-1 2 0 0,1-6-1 15,-2 0 2-15,0-2-3 0,-2-3 1 0,-1 0 0 0,0-6 0 16,-1-3-3-16,3 4 1 0,-3-4-1 0,3 1 1 0,-3-1-3 0,3 0 0 0,-3 0-1 16,3-1 2-16,-3 1-3 0,0-3 0 0,0-1 1 15,0-9 0 1,0-6-5-16,0-5 0 0,0 3 0 0</inkml:trace>
  <inkml:trace contextRef="#ctx0" brushRef="#br1" timeOffset="135845.69">23505 7030 1771 0,'3'-3'0'0,"-3"3"0"0,1-3 0 0,-1 3 25 0,-4 0 1 16,4 0-1-16,-1-1 0 0,1 1 14 0,0 0 0 0,0 0-1 16,1 0 1-16,-1 0-14 0,6-3 0 0,-6 3-1 15,11-2 1-15,-11 2-16 0,24-4 0 0,-9 0 0 16,0 1 1-16,1 1-5 0,0-1 0 0,1 1 1 15,1 0-1-15,-1 0 1 0,0-2 1 0,1 1-2 0,2 3 2 16,1 0 4-16,0-2 1 0,-2 0-1 0,-1 2 0 0,-2 2 6 16,-2 0 0-1,-2-2-1-15,-2 2 1 0,-3-1 1 0,-3 0 1 0,-4-1-1 16</inkml:trace>
  <inkml:trace contextRef="#ctx0" brushRef="#br1" timeOffset="136076.66">23410 7277 1884 0,'-1'-2'0'0,"1"2"0"16,0-1 0-16,0 1 49 0,4 3 2 0,-4-3-2 0,11 0 1 15,-11 0 0-15,25 0-1 0,-8 0 1 0,3-2 0 16,2 1-21-16,2-2 0 0,1-1 1 0,0-1 0 0,0-2-22 15,-1 1 1-15,1-2-1 0,0 0 1 0,-1 1-9 16,-2-1 0-16,-1 1 0 0,-1 2 1 0,-5 0-4 16,-1-2 2-16,-1 3-1 0</inkml:trace>
  <inkml:trace contextRef="#ctx0" brushRef="#br1" timeOffset="136558.74">23996 7549 1444 0,'-2'4'0'15,"2"-4"0"-15,-3 2 0 0,3-2 14 0,0 0 1 0,0 0 0 16,0 0-1-16,0 0-3 0,0 0 2 0,0 0-2 0,-2-2 1 15,2 2 2-15,-3-4-1 0,3 4 1 16,-3-12-1-16,3 12-7 0,-3-27 0 0,3 11 0 16,2 1 1-16,2-4 2 0,3 0 0 0,0 1 0 0,0-2 1 15,-2 5 10-15,2-1 1 0,0-1 1 0,0-1-1 16,0 1 12-16,2-3 0 0,0 0 0 0,3-2 0 0,0 4 6 0,2-3-1 16,0 3 0-1,0 1 1-15,-1 1-3 0,-1 2 0 0,1 4 0 16,-1-2 0-16,2 6-5 0,0-1 1 0,-1 2-1 0,0 1 2 0,-1-2-6 0,1 0-1 15,-2 4 1-15,-3 2 1 16,-2 1-5-16,-3 3 0 0,-3-4 0 0,9 9 0 0,-3-3-3 0,0 0-1 0,-1 3 0 16,1 4 0-16,1 0-2 15,0 1-1-15,0 0 1 0,-2 1 0 16,0-2-5-16,-1 0 1 0,0 1-1 0,0 1 2 0,-1-3-4 0,0 2 0 16,-1 1 0-16,1 0 0 0,0-2-3 15,0 0-1-15,0 1 1 0,-1-3 1 0,0-1-1 16,-2 1 0-16,0-2-1 0,0 0 2 0,0-1-2 0,0-1-1 0,0 1 1 15,0 0 0-15,0-4-2 0,0 1 2 0,0-5-2 0,0 6 2 16,0-6-3-16,-3 6 1 16,3-6-1-16</inkml:trace>
  <inkml:trace contextRef="#ctx0" brushRef="#br1" timeOffset="136793.66">24044 7293 1771 0,'-1'0'0'0,"1"0"0"15,-1 4 0-15,1-4 48 0,0 8-1 0,0-8 0 0,0 4 0 16,0-4 25-16,0 2 0 0,0-2-1 0,0 0 1 0,0 0-29 16,0 0 1-16,0 0-2 0,16-6 2 0,5-2-27 15,5-1 1-15,3 1 0 0,4-4 0 0,5 1-7 16,4 0 0-16,3-3 0 0,2 1 2 0,6 0-10 15,3-1 1-15,3-1-1 0</inkml:trace>
  <inkml:trace contextRef="#ctx0" brushRef="#br1" timeOffset="142994.48">18596 8462 1269 0,'-2'3'0'16,"2"-3"0"-16,7 7 0 0,-7-7 36 0,17 3 1 0,-17-3-1 16,13 4 1-16,-13-4 50 0,3 3 2 0,-3-3-1 0,0 3 1 15,0-3-31-15,4 2 1 0,-4-2-1 0,4 8 0 0,-4-8-22 0,7 17 1 0,-3-4 0 16,-1 1 0-16,0 3-13 0,0 2 0 0,-1 1-1 16,1 1 2-16,0-1-5 0,-2 1 1 0,1 2 0 31,-1 2 0-31,-1 1-3 0,-3 3 1 0,2-5 0 0,-1 1 0 0,1-3-3 15,0 3 1-15,1-3-1 0,1 0 1 16,0-1-1-16,1-1 0 0,-1 0-1 0,1-2 1 16,0-2 0-16,0-2 0 0,-2-1-1 0,-2-1 2 0,0-3-3 15,-3 0-1-15,1-2 1 0,0 0 0 0,4-7-4 0,-1 6 1 16,1-6 1-16,-3 2-1 0,3-2-7 0,-4-2 2 0,4 2-2 16</inkml:trace>
  <inkml:trace contextRef="#ctx0" brushRef="#br1" timeOffset="143518.54">19021 8544 904 0,'-2'2'0'0,"2"-2"0"15,-4 1 0-15,4-1 80 0,-7-1 0 0,7 1 0 0,-7-2 1 0,7 2-8 16,0 0 0-16,0 0 0 0,0-1 1 0,0 1-30 0,0 0 0 16,0 0 1-16,0 0 0 0,0 0-21 0,0 0 1 15,0 0-2-15,0 0 2 0,0 0-8 0,0 3 1 16,0-3 0-16,-1 5-1 0,1-5 3 0,-6 18 0 15,2-1 0-15,0 2 0 0,0 7-2 0,-1 4 1 0,1 1 0 16,0 0 0 0,1 0-2-16,2 1 1 0,-1-3-1 0,2-4 1 15,3-3-5-15,3-1 2 0,2-3 0 16,1-2-1-16,0-2-3 0,2-4 1 0,2-2-1 0,1-3 0 0,1-3-2 16,1-2 0-16,-1-3 0 0,2-1 1 0,2-2-1 15,2-3 1-15,-2-2 0 0,-3 1 0 0,0-3 0 0,-2-1 2 16,-2-1-2-16,-2 1 1 0,0 0-1 15,-2-2 0-15,-4 2 0 0,1-2 1 0,-3-1 1 16,0 1-1-16,-2-1 0 0,-2-1 0 0,0-1-1 0,-3 1 2 0,1 0-2 16,-3-1 1-16,-1-4-2 0,-1 1 0 0,0 2 0 15,-1-2 0-15,-1 1 2 0,-2 1 0 16,1 2 1-16,-1-3-1 0,0 3-4 0,-1 3 0 0,0 2 1 16,2 2 0-16,2 5-3 0,0 3-1 15,2-1 1-15,1 3 0 0,1 1-1 0,4 0-1 0,2 0 0 0</inkml:trace>
  <inkml:trace contextRef="#ctx0" brushRef="#br1" timeOffset="144273.18">19824 8655 1180 0,'0'1'0'0,"0"-1"0"0,0 2 0 0,0-2 70 15,0 3-1-15,0-3 1 0,0 3 0 0,0-3 15 0,4 0 0 16,-4 0-1-16,9 0 1 0,-9 0-44 0,8-4 0 16,-8 4 1-16,14-4-1 0,-14 4-20 15,28-7 0-15,-13 3-1 0,-1 1 1 0,-1 0-9 0,0-2 0 16,-2 1-1-16,-1 1 2 0,-2 3-7 0,-1-1 2 0,1 0 0 0,1-1 0 16,-2 2 0-16,0 0 0 0,0 0-1 0,-2 0 2 15,-5 0-3-15,9 7 1 0,-9-7-2 16</inkml:trace>
  <inkml:trace contextRef="#ctx0" brushRef="#br1" timeOffset="144456.69">19842 8765 1470 0,'-1'1'0'0,"1"-1"0"15,0 5 0-15,0-5 32 0,-1 6 2 0,1-6-2 0,4 2 2 16,-4-2 14-16,5 3 0 0,-5-3 1 15,16 2-1-15,-2-2 1 0,2 0 2 0,4-2-2 0,0 0 2 0,1 0-23 0,1-1 1 16,2-1 0-16,1-2 0 16,0-2-8-16,2 2 0 0,2-5 0 0</inkml:trace>
  <inkml:trace contextRef="#ctx0" brushRef="#br1" timeOffset="149756.62">20930 8482 1255 0,'0'-1'0'0,"0"1"0"0,0 1 0 0,0-1 18 0,0 5 1 0,0-5 0 16,-2 1 0-16,2-1 12 0,-3 0 0 0,3 0 1 15,-1 0-1-15,1 0 5 0,0 0 0 0,0 0 0 0,-1 0 0 0,1 0-14 16,-3 0 1-16,3 0-1 0,-3 0 2 0,3 0-14 0,-4 6 1 15,4-6 0-15,-6 2 0 0,6-2 1 0,-7 3-1 32,7-3 0-32,-8 8 0 0,8-8 2 0,-10 18-1 0,6-4 0 0,-3 3 2 0,0 2-2 0,-1 5 0 15,1-2 1 1,0 0 0-16,0-1 0 0,1-1 0 0,0 1 0 0,4-1 1 0,2-1-1 0,0-3 1 0,1 1-1 16,0-2 1-1,2-1-3-15,1-3 1 0,1-1 1 0,0-2-1 16,1-3-3-16,-2-2 1 0,2-2 0 0,-1 0 0 0,1 1 2 15,-2-2 0-15,4-3-1 0,5-1 1 16,4-2 4-16,2-3 1 0,-2-1 0 0,-3-1 0 0,-3-2 2 16,-1-3 0-16,0 1 0 0,-1-1 0 15,3 1-2-15,-1-2 1 0,-3 1 0 16,-1 0 0-16,-3 2 0 0,-1 3 0 0,-1-2 0 0,-2 1-1 0,-2 0 1 0,1 2 0 0,-1-3 0 16,1 2 0-16,-2-2-3 0,0 0-1 0,-1 1 1 15,-1 0 1-15,-1 1-3 16,-1 1 2-16,-1 0-1 0,-4 1 1 0,-2-3-3 15,-2 0 1-15,-2 4-1 0,-1-1 0 0,0 0-3 16,-1 4 0-16,2 0 0 0,1 0 0 16,3-1-3-16,3 1 1 0,1 1-1 0,3 1 1 0,3-1-5 15,3-2 1-15,1 6-1 0,-3-10 0 0,2 4-2 16,1-2 1-16,1 0 0 0,2-4 0 0,1-1-1 0,2-1 0 0,2 1 0 16,2 1 2-16,1 2-2 15,4 2 0-15,1 2 0 0,-2-1 1 0,0 1-1 0,1-1 0 16,0 2 0-16,1 2 1 0,-1 2-1 0,2 1 1 0,0-2-1 15,-2 0 1-15,-1 2 0 0,-1 4 0 0,-2-1 0 16,-1 1 1-16,-2 1-1 0,-2 0 1 16,-2 0 0-16,-2 2 0 0,1 4 1 0,-1 0-1 15,-2 3 0-15,-2-1 2 0,-1 5-2 0,-1 0 0 0,-1 1 0 0,-2-1 0 0,-3 1 0 16,0-3 0-16,-1 1-1 0,0 0 1 0,1-1-2 0,2 0 1 16,1 0-1-16,0-2 1 0,1-2-1 15,2-3 0-15,1-2 0 0</inkml:trace>
  <inkml:trace contextRef="#ctx0" brushRef="#br1" timeOffset="151057.51">22351 8252 1155 0,'1'0'0'0,"-1"0"0"0,2 0 0 0,-2 0 62 0,-2 5 1 16,2-5 0-16,0 0 0 0,0 0-12 0,0 0 1 0,0 0-1 15,0 0 1-15,0 0-19 0,0 0-1 0,0 0 1 16,2 0 0-16,-2 0-17 0,5 0 0 0,-5 0 0 16,3 2 0-16,-3-2-6 0,3 5 1 0,-3-5-1 15,7 5 0-15,-7-5 2 0,11 10 0 0,-11-10 1 0,8 22 0 0,-2-6 5 0,1 0 1 16,-2-1-1-16,-2 3 1 0,-4-2 7 0,-2 3 1 15,0 2-1-15,2 0 1 16,-1 1 2-16,1 1 0 0,-2 1 0 16,0-2 2-16,1-3-1 0,-1 2 1 0,2-1 1 0,-1-4-1 0,-1 0-6 15,1 0 1-15,-1-1 0 16,0-1-1-16,0-2-2 0,0 0-1 0,1-2 1 0,-1-1-1 16,1-2-1-16,1-2 2 0,1-5-1 0,-4 6 1 0,4-6-6 15,-6 4-1-15,6-4 1 0,-4 3 0 16,4-3-5-16,-4 1 1 0,4-1-1 0,-3-2 2 0,3 2-5 0,-4-6 0 0,2 0 0 15</inkml:trace>
  <inkml:trace contextRef="#ctx0" brushRef="#br1" timeOffset="151239.01">22122 8488 1934 0,'1'2'0'16,"-1"-2"0"-16,6 4 0 0,-6-4 30 0,2 0 2 0,-2 0-2 0,23 0 2 0,-1 0 26 16,7 0 1-16,4 0 1 0,2-4-1 0,4 1-42 15,4-1 0-15,0-4 0 0,-1-1 1 16,-1-1-18-16,1-3 1 0,0-1-1 0</inkml:trace>
  <inkml:trace contextRef="#ctx0" brushRef="#br1" timeOffset="153219.84">23193 8296 438 0,'0'0'0'0,"0"0"0"0,-1 0 0 15,1 0 41-15,-3 0 0 0,3 0 0 0,-3 0 0 16,3 0 26-16,-2 0 1 0,2 0-1 0,-2 0 0 0,2 0-13 0,0 0 1 0,0 0-1 16,0-1 1-1,0 1-3-15,0-5-1 0,0 5 1 0,0-12 0 16,0 12-27-16,7-21 2 0,-7 21-1 0,11-20 1 16,-11 20-3-16,13-22 0 0,-13 22 1 0,18-19 0 0,-18 19 5 0,20-18 0 15,-20 18 1-15,23-13 0 0,-9 7-3 0,2 1 1 0,-1-1-1 16,1 2 2-16,-1 1-2 0,2-4 0 0,1 4 0 15,-1 0 1-15,-1 1-6 16,0 2 2-16,-2 2-1 0,-2 1 0 0,0 3-2 16,-3-1-1-16,-2 0 0 0,-1 4 1 0,-5-2-7 0,1 2 2 15,-4 2 0-15,-1 6 0 0,-2 5-4 16,-3 3 1-16,-2 0-1 0,0-1 2 0,-3 1-4 0,-1-2 1 16,0 2 1-16,-1-2-1 0,-2 1-3 0,-1 0 1 15,1 0-1-15,3-5 1 0,0-2-1 0,0-3 0 16,3 1 0-16,3-1 1 0,2-4 3 0,2 1-1 0,3-1 0 15,2-5 2-15,-1-5-2 0,7 5 2 16,7-6-2-16,6-3 1 0,8-1 9 0,6-4-1 0,6 0 0 0,2 0 1 16,5 0 4-16,3-2-1 0,3 2 1 0,5 1 1 15,5 2-12-15,1-1 0 0,2 1 1 0</inkml:trace>
  <inkml:trace contextRef="#ctx0" brushRef="#br1" timeOffset="162119.91">20639 9583 1407 0,'3'2'0'0,"-3"-2"0"0,4 7 0 0,-4-7 22 0,1 4 2 16,-1-4-2-16,0 9 2 0,0-9 20 0,0 10 0 0,0-10 1 15,6 17 0-15,-1-4-24 0,1 2 2 0,0 0-1 0,-2-1 1 16,1-1-11-16,1-1 2 0,-2-1-1 0,-1 1 1 16,0 1-5-16,-2-3 0 0,2 3 0 0,0 0-1 0,0 2-1 15,-1 0 1-15,1 2-1 0,0 0 1 0,0 0 0 16,-2 0 0-16,1 1 0 0,-1-3 1 15,-1 1-1-15,0 2 1 0,0-2 0 0,0 1 0 0,0 1-1 0,-1 3 1 16,-1-5 0 0,1 0 0-16,-1-2-1 0,1-1 0 0,2 0-1 0,1-1 1 15,-1-2-1-15,1 1 0 0,-1-7 0 16,2-1 0-16,-3-3-2 0,5 3-1 0,-5-3 1 0</inkml:trace>
  <inkml:trace contextRef="#ctx0" brushRef="#br1" timeOffset="162534.14">20651 9679 1105 0,'-1'0'0'16,"1"0"0"-16,-1 0 0 0,1 0 39 0,-5 3 0 0,5-3 1 0,-2 6-1 0,2-6-4 16,-3 5 1-16,3-5-2 0,-3 5 2 0,3-5-14 0,0 5 0 15,0-5-1 1,0 7 2-16,0-7-15 0,6 2 1 0,-6-2 0 16,9 6 0-16,-9-6-3 0,9 9 1 15,-9-9 0-15,17 14 0 0,-17-14 4 0,22 12 1 16,-22-12 1-16,27 14-1 0,-12-5 8 0,0 3 1 0,2-1 0 15,1 0 0-15,2 0 1 0,-1 0 2 0,1 3-2 0,4-2 2 0,1 1 1 16,1 2 0-16,1-3 1 0,-2 1 0 16,-1-1 0-16,-2-2 1 0,-1-1-1 0,-1 1 1 0,-4 1-7 15,0-1 1-15,-1 1 0 0,1-2 1 0,-2-2-7 16,0 0 2-16,-2-1 0 0,-2 1 0 16,-2-1-5-16,-2 1 1 0,-2-1-1 0,-1-2 0 0,-3-4-3 0,4 4 1 15,-4-4 0-15,6 3 1 0,-6-3-8 16,5 1 1-16,-5-1 1 0</inkml:trace>
  <inkml:trace contextRef="#ctx0" brushRef="#br1" timeOffset="162775.53">21122 9475 1444 0,'-1'-7'0'16,"1"7"0"-16,-3-11 0 0,3 11 22 0,0 0 1 0,0 0-1 0,0 2 2 0,0-2 8 31,4 0 2-31,-4 0-2 0,5 0 2 0,-5 0-7 0,4 12 0 16,-1 2 0-16,-2 4 0 0,0 11-14 0,1 5 1 16,1 1-1-16,-1 0 2 0,3-1-7 0,0-2 0 0,1-1-1 15,-2 3 2-15,0 1 5 0,2 1-1 0,-1-2 1 16,0-4 0-16,0-3 8 0,1-4 0 15,-1 2-1-15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0.29126" units="1/cm"/>
          <inkml:channelProperty channel="Y" name="resolution" value="118.62069" units="1/cm"/>
          <inkml:channelProperty channel="T" name="resolution" value="1" units="1/dev"/>
        </inkml:channelProperties>
      </inkml:inkSource>
      <inkml:timestamp xml:id="ts0" timeString="2022-04-14T03:09:04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16139 11842 0,'0'0'0,"0"0"0,0 0 16,0 0-16,0 0 15,0 0 1,0 0-16,0-11 15,-13-1 1,1 1-16,12 11 16,-12 0-1</inkml:trace>
  <inkml:trace contextRef="#ctx0" brushRef="#br0" timeOffset="44173.71">17289 11050 0,'0'0'0,"0"0"0,0 0 16,0 0 0,0 0-16,0 0 15</inkml:trace>
  <inkml:trace contextRef="#ctx0" brushRef="#br0" timeOffset="100935.27">16238 11992 0,'0'0'0,"0"0"15,0 0-15,0 0 16,0 0-16,0 0 16,0 0-1,0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18T04:40:02.28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799 6493 828 0,'0'0'47'0,"0"0"8"0,0 0 1 0,0 0-1 0,-4-2 1 0,4 2-27 0,0 0 0 0,0 0 1 15,0 0-1-15,0 0-16 0,-1 0 1 0,1 0-1 32,-2 6 2-32,2-6-13 0,-8 9 0 0,8-9 0 0,-8 11 1 15,8-11-2-15,-6 10 0 0,6-10 0 0,-4 11 1 16,4-11-2-16,-4 10 0 0,4-10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18T08:19:10.8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5263 6683 1721 0,'3'1'0'0,"-3"-1"0"0,4 2 0 15,-4-2 21-15,1 0 2 0,-1 0-1 0,6 6 1 16,-6-6 36-16,17 13 2 0,-8 0-1 0,1 3 1 15,3 4-24-15,1 2 1 0,-5 3-1 0,0 2 1 0,-6 2-15 0,1 2-1 0,-1 3 1 0,-2 2-1 16,2 2-5-16,-3-1 1 0,0 9-1 0,-3 2 1 31,2 4-6-31,1 4 0 0,-3-1 1 0,1 4 0 0,2-1-3 0,-4 3 0 16,3-1 0-16,-6 0 0 0,1 1-1 16,-4-4 2-16,2 2-2 0,0 2 1 0,-2 3-3 15,0-4 1-15,0 1 0 0,-4 0 0 0,-1 1-1 0,-3 0 0 16,4-1-1-16,0-4 2 0,0-3-2 0,0-4 0 0,0 1 0 15,4-6 1-15,-1-1-2 0,1-3 1 0,0-6 0 16,1-1-1-16,3-6 2 0,-1-1 1 0,4-3-1 0,-1-2 0 0,0-7 4 16,0 1-1-16,0-7 0 0,2-1 0 15,2-8 2-15,2 4 1 0,-2-4-1 0,4 4 1 16,-4-4 1-16,4 1-1 0,-4-1 1 0,10 2-1 16,-1 1 0-16,4 0-1 15,5-2 0-15,2 0 2 0,4 1-3 0,2 0 0 16,2-2 0-16,0 0 2 0,0 0-4 0,0 0 0 0,0 0 0 15,0-2 1-15,1 0-2 0,-1 1-1 0,4 1 1 0,5 0 0 16,0 0-2-16,2-1-1 0,2-1 1 0,-2 1 1 0,2-3-3 0,-4 2 1 0,4-2-1 16,1-2 1-16,5-3-2 0,4-2 0 0,0 0 1 15,1-3 0 1,0 0-1-16,-1-1 0 0,4 3-1 16,1-4 1-16,4 3 0 0,-3 3-1 0,3 0 0 15,2 3 0-15,2 2 0 0,-4 1 0 0,2 4 0 0,2 0 0 16,-3 0 2-16,4 2-1 0,-2 2 0 0,4 0 1 0,3 1-1 15,-1 2 1-15,7 2-1 16,-2-3 1-16,-4 1 0 0,1-1 0 0,2 1 0 0,2 1 0 0,-1-2 1 16,0 3 0-16,-1-2 0 0,4-4 0 0,-3 3 2 0,-1-4 0 15,1 2-1-15,-2 0 2 0,2 1-1 0,2-2 1 0,-2 1 0 16,0 0 0 0,1-2-1-16,4 1 2 0,-2 1-1 0,2 1 1 0,4 0-2 15,-1 0 1-15,2 0 0 0,-4-3 0 0,1 0 1 16,1 1 0-16,-2 0 0 0,2-1 0 0,-1 2-1 15,2-3 1-15,1 2 0 0,-5 0 0 0,-1-1-1 16,2 1 0-16,4-1 0 0,0 2 0 0,0-4-1 16,1 2 0-16,2-1 0 0,-2-1 1 0,-1-1-3 0,-2-1 0 15,2 2 1-15,0 0-1 0,0 0 0 0,-2-2 0 16,2 4 0-16,-2-2 1 0,-2 0-2 0,-2 2 1 16,1-1-1-16,4-1 2 0,1 1-2 0,0 2 1 0,-3-3-1 15,2 1 1-15,-2 0-2 0,0 1 1 0,0-1 0 16,1-1 0-16,-2 0-1 0,-1-1 0 0,4 1 0 15,1 0 1-15,0 1-2 0,-1 0 0 0,3-1 0 0,-2 0 2 16,-2 3-2-16,-2-3 0 0,-1 0 0 0,2 0 1 0,2 0-2 16,-2 0 0-16,0 1 0 0,-1 0 1 0,1-1-2 0,-2 0 1 0,4 2 1 15,-2 0-1-15,3-2-1 16,-1 0 0-16,3 0 0 0,0-2 1 0,1 0-1 0,1 1 0 16,-3 1 0-1,1 0 0-15,-3 1 0 0,-2 1 0 0,3 0 0 0,-7-2 0 0,1 3 0 0,1-1 0 0,-1 2 0 16,3-2 0-1,1 0-1-15,-3 1 1 0,0-1 0 0,1 1 0 16,-2 1 0-16,2-3 0 0,0 2 0 0,-2-2 0 16,-3 0 0-16,2-1 0 0,0 3 0 0,0-3 0 15,0 1 0-15,-2 2 1 0,2-3-1 0,-2-1 1 16,1-2-1-16,-2-1 1 0,-1 0-1 0,1 0 1 0,-3 0 0 16,0 1 0-16,1 0 1 0,-1 0-1 0,-1 1 0 15,1-1 0-15,-1 1 0 0,0-2 0 0,-3 0 0 0,-2 0 0 0,-2 0 1 16,-1 0-1-16,-2 0-1 0,0 0 1 15,-1 0 0-15,-1 1 0 0,-2-1-1 16,2-2 1-16,-2 3 0 0,-2-4 0 0,-1 4-1 16,0-3 0-16,-1 2 0 0,-2 1 1 0,-2 1-1 0,-1-2 2 0,1 1-1 15,-2 1 0-15,0-2-1 0,0 1 1 0,-1 1 0 16,-2-2 0-16,-4 1-1 0,0-2 1 0,1 1 0 0,-1 0 1 0,0 2-2 16,0-4 1-16,0 4 0 0,-1 1 0 0,-2 1-1 15,-1-4 1 1,-1 2 0-16,-5 1 0 0,0-2-1 0,-1 2 1 0,0 1 1 15,0-1-1-15,0 0-1 0,0-1 1 0,0 2-1 16,0 0 1-16,0-1-1 0,0 1 1 0,-2 1-1 16,0 2 1-16,-1-1-1 0,-3 1 1 0,2 1 0 0,-2 1 1 15,2 2-2-15,0-5 1 0,-2 2 0 16,0-1 0-16,1-1-1 0,-1 0 0 0,-1 0 0 16,0 1 0-16,0-1 0 0,0 2 0 0,-1-2 0 0,-2 0 0 0,-2 1 0 15,1-3 0-15,-1-3 0 0,-2 3 0 16,1 0 0-16,-1 0 0 0,0-1 0 0,1 0 0 15,2-1 0-15,1 2 0 0,-1-2 0 16,-3 0 0-16,-4 0 0 0,-2-1 0 0,-1 1 0 0,-1 0 0 0,-6 2 0 0,8-2 0 16,-2 2 0-16,2-4 0 0,2 1 0 0,0 1 0 15,-2-1 0-15,-2 0 0 0,-6 3 0 16,7-9 0-16,-5 2 0 0,0-5 1 0,-1-4-1 0,-1-6 1 0,-1 0 0 16,-2-1 0-1,-1-1 1-15,-2 0-1 0,2 0 0 0,0-1 1 0,1-1 0 0,3 0 1 0,0 1-1 16,0-2 1-16,1-1 0 15,2 0 1-15,-3-1-1 0,-1-1 2 0,-2-1-2 16,-1-1 2-16,1-3-1 0,3-3 1 0,1-5-3 16,2-3 1-16,1-4 1 0,1 0-1 0,-1-2-1 0,0-1 1 0,2-3 1 0,1 0-1 0,-2 0-1 31,1 0 1-31,-1 0-1 0,1-2 1 0,0-2 0 0,-1 3 0 16,1-1-1-16,-2 1 2 0,0 1-4 15,-1 1 1-15,0 5 0 0,-1 0 0 0,1 10-1 0,0 3 0 0,0 5 0 16,-2 5 1-16,1 3-1 0,-2 3 0 0,-2 4 0 15,1 1 0-15,-1 7-1 0,1 3 1 0,1 6 0 0,-6-8 0 16,6 8-1-16,-5-1 1 0,-1 1 0 0,-1 0 0 16,-2 0-1-16,-4 0 1 0,-1 0-1 0,-1 2 1 0,-2 2-2 15,-3 0 2-15,-1 1-1 0,0-2 1 16,-1 1-1-16,0 1 0 0,-2 0 0 16,-1-2 1-16,1-1-2 0,-3 1 1 0,1 0-1 0,-2 0 1 0,-3 0 0 0,-2 3 0 0,-2 1 0 15,0-3 0-15,0 1 0 0,0 2 0 16,-3-1-1-16,-1-1 1 0,-2-1 0 0,-3 0 0 0,-1 1 0 15,-1 0 0-15,-3 1 0 0,-4-1 0 0,0-1-1 16,-2 1 2-16,2-3-1 0,-3 1 0 16,0 1 0-16,-1-3 1 15,-2 2-1-15,1-1 1 0,-4-2-1 0,1 3 1 0,-4-2-1 16,-2 2 1-16,-1 0 0 0,-2-3 0 0,0 0-1 16,0 0 1-16,-4 1-1 0,-3-1 1 0,-1 2-2 15,-2 1 2-15,-1 0-1 0,-1-2 1 16,-2 0-1-16,-1 1 1 0,-2 0-1 0,-1-2 1 0,-3 1-1 15,1 1 1-15,-1-1 0 0,1 0 0 0,-2 1-1 0,0 0 1 0,0-2 0 0,-1 0 0 0,0 0 0 16,-4 0 0-16,-1-2 0 0,1 0 0 16,0 0 0-16,-1-1 0 15,2 1 0-15,0-2 0 0,1 1 0 0,-2-2 0 0,1-2 0 16,-1 1 1-16,2-2-1 0,-3 0 1 0,1 2 0 0,-1-1 0 16,4 1 0-16,-1-3 2 0,-1 2-1 0,-1 2 0 15,4 1-1-15,-5 2 0 16,1-4 0-16,0 1 1 0,0 0-2 0,-1 1 1 15,0 1 0-15,-2 1 0 0,-1-1-1 0,-1 2 0 16,3 1 0-16,1 0 1 0,5-1-1 0,-1-1 0 0,-2 2 0 0,0-2 0 0,3 1 0 16,-2-1 0-16,0 1 0 15,1-4 0-15,-4 1 0 0,3-3 0 0,-1 1 0 16,-1-2 0-16,4 2-1 0,-1-1 1 0,1 1 0 16,-2 0 0-16,0 3-1 0,1-4 1 0,0 3 0 15,2 2 0-15,-2-1-1 0,1 0 1 0,1 1 0 0,1 0 0 0,5 2 0 16,1 0 0-16,-1 0 0 0,0-2 0 15,0 2 0-15,-1-3 0 0,3 1 0 16,-2 0 0-16,0-3 0 0,2 1 0 0,-2-2 0 0,2 1 0 0,0 1 0 16,3 0 0-16,-3 1 0 0,2 1 0 0,2-5 0 0,1 2 0 15,3 1 0-15,-1 1 0 0,2 2 0 0,3-1 0 16,-2-1 0-16,-2 0 0 16,0 1-1-16,1 0 1 0,2 2 0 0,0 0 0 0,-1-2-2 15,0 1 2-15,1 1 0 0,4 0 0 0,2-2-1 16,-3 1 1-16,1 1 0 0,2-3 0 0,1-1 0 15,2 2 0-15,3-3 0 0,-2 1 0 0,3-1 0 16,1-1 0-16,-1 3 0 0,0 1 0 0,-2-2 0 16,-2 2 0-16,3-1 0 0,0 1 0 0,-1 0 0 0,0 1 0 15,1 1 0-15,2 1 0 0,0 3 0 16,-1-1 0-16,0 1 0 0,1-2 0 0,1 1 0 0,-2-2 0 16,-1 0 0-16,3 1 0 0,-1 0 0 0,0-2 0 15,2 2 0-15,1-1 0 0,2 0 0 0,-2 2 0 0,0-3 0 0,0 0 0 16,0 0 0-16,0 0 0 0,0 0 0 15,3 0 0-15,-3-4 0 0,0 1 0 16,2-1 0-16,2 3 1 0,5 0-1 0,-2 0 2 16,1-1-1-16,1 2 0 0,1-2 0 0,-2-1 1 0,2 2 0 15,1 1 1-15,3 1-2 0,3 0 1 0,1 3 0 0,2-1 1 16,7 1-1-16,2 0 0 0,-1 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18T08:24:11.26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2139 5641 1293 0,'5'5'0'16,"-5"-5"0"-16,9 6 0 0,-9-6 22 0,9 0-1 0,-9 0 0 16,15 6 2-16,-15-6 51 0,27 13 0 0,-12-7 0 15,1 1 0-15,4-5-31 0,0 2 0 16,2-1 0-16,2-1 1 0,4-2-13 0,0 2 1 0,6-2-1 15,-2 0 1-15,4-2-4 0,-1 0 1 0,4 2-1 16,-1 0 1-16,5-4-4 0,2 1-1 0,2-2 1 0,1 2 1 0,2 2-6 16,3-5 0-16,2 0 0 0,1 3 2 15,1-4-5-15,6 1 1 0,-2 0 0 0,4 2 0 16,-4 3-3-16,1 0 1 0,-2 1 0 0,0 0-1 0,0 2 1 16,-4 5 1-16,4-1-1 15,-1 0 0-15,1-1 0 0,4 0 1 0,0 0 0 0,2-1 0 0,0-1 1 0,2-2 1 16,-2 2 0-16,1-3 0 0,3 2 1 15,2-2 0-15,2 0 0 0,2-2 2 0,-2-5 0 16,1 1 2-16,0-2-2 16,0 0 2-16,-1-1-3 0,-3 0 0 0,2 0 1 0,-3-3-1 15,1 2-1-15,-1-2 0 0,-4 2 1 0,-8 1-1 0,-5 1-4 16,2 0-1-16,-5 2 1 0,2 0 1 0,0 2-4 16,-2 3 1-16,-2 0-1 0,-2 1 1 0,-4 0-6 15,-5 4 1-15,-3-2-2 0</inkml:trace>
  <inkml:trace contextRef="#ctx0" brushRef="#br0" timeOffset="5784.41">5219 7280 1192 0,'2'0'0'15,"-2"0"0"-15,12 0 0 0,-12 0 24 0,19 0 0 0,-1 0-1 0,1 1 2 16,9 2 21-16,6 0 0 0,1-2 0 0,-2-1 0 16,1-1-4-16,2-2 1 0,2 0 0 0,2-1-1 0,4-1-10 15,3-1 0-15,4-1 1 16,-5 3-1-16,5-5-9 0,0 3-1 0,2-3 1 0,1 1 0 0,-1 1 0 15,6 1-1-15,1-1 1 0,2 1-1 16,8-3-10-16,4 0 2 0,5 1-2 0,2 3 2 0,6-2 7 0,1 2 0 16,-3 1 1-1,-1-2 0-15,-4 1 3 0,-2-2 1 0,0 2-1 0,-4 0 1 16,-4-1 0-16,-4 1 1 0,-6 1 0 0,-4 1 0 16,0 0-2-16,-5-2 0 0,1 1 1 15,-2-1 0-15,-2-1-2 0,0 1 0 0,-4 1 1 0,0 2 0 0,-4-3-9 16,-5 1 1-16,-3-3 0 0,-4 3 0 0,-1 0-10 0,-8 1-1 15,-1-1 1-15</inkml:trace>
  <inkml:trace contextRef="#ctx0" brushRef="#br0" timeOffset="7421.29">3488 8594 1369 0,'3'0'0'0,"-3"0"0"16,8 1 0-16,-8-1 18 0,3 1 1 0,-3-1 0 0,14 0 0 0,-14 0 22 0,31 0 2 0,-13 0-2 16,1 0 2-16,4 0-1 0,-2 0-1 0,1 0 1 31,0 3-1-31,2-2-16 0,-4 2 0 0,4-1-1 0,2 1 2 0,3-1-4 0,4 2 1 16,2-1-1-16,-1 3 2 15,4-2-3-15,3 1 2 0,1-1-1 0,5 0 1 16,5-2 8-16,2-1 0 0,6 0 1 0,1-1 0 15,0 0 4-15,8-1 1 0,0 0-1 0,3-2 1 0,10-2-3 16,3 1 1-16,-1-1 0 0,0-2-1 0,0 1-1 16,0-1 1-16,-2 1-1 0,-2-1 1 0,0-1-6 0,-2 1 0 15,-1-1 0-15,1 0 1 0,-4 0-5 16,1 1-1-16,1-1 1 0,5 1 1 0,0 3-6 16,3-1 0-16,-5 5 0 0,-2 3 1 0,-5 3-5 15,-3 3 0-15,-3 0 1 0,-2 0 0 0,-2 1-4 16,-6-1 2-16,0 1-2 0,-2 2 1 0,-2 3-6 0,0 1 0 15,-5-2 0-15,1-1 0 0,-2 0-3 0,-4-1-1 0,0-4 1 0</inkml:trace>
  <inkml:trace contextRef="#ctx0" brushRef="#br0" timeOffset="12132.02">13396 5116 237 0,'3'-6'0'0,"-3"6"0"16</inkml:trace>
  <inkml:trace contextRef="#ctx0" brushRef="#br0" timeOffset="12767.14">13390 4640 1482 0,'2'1'0'0,"-2"-1"0"0,3 6 0 15,-3-6 21-15,7 6 2 0,-7-6-2 16,7 9 1-16,-7-9 28 0,6 18 0 0,-6-18 0 0,12 18 0 16,-12-18-5-16,9 20 0 0,-6-4 0 0,1-2 1 15,-1 5-20-15,1-1-1 0,-4 4 1 0,2 3 0 16,-1 1-10-16,1 4 1 0,-1-1-1 0,0 2 1 0,1 0-1 16,-1-1 1-16,1 1 0 0,0 0 0 0,-2 3 0 15,2-3 1-15,-2 3 0 0,-2-3 0 0,2 3 0 0,-2-1 0 16,0 1 0-16,-1-2 0 0,1 1 1 0,-1-2 1 15,3 1 1-15,1 2-1 16,2 0 0-16,0 2 1 0,0-1 1 0,-1-1-1 16,3-4-3-16,-1 0 0 0,1 0 0 0,-3-6 1 15,1-2-3-15,-2-1 0 0,2-1 1 0,-2-2 0 0,3 0 1 16,-2-1 1-16,-1-3-1 0,1-3 1 0,-1-5-4 16,0-1 1-16,-1-5-2 0,3 3 2 0,-3-3-4 0,2-3 2 15,0-7-1-15,0-4 1 0,3-11-9 16,2-4 2-16,-1-3-1 0</inkml:trace>
  <inkml:trace contextRef="#ctx0" brushRef="#br0" timeOffset="13262.77">13294 4702 1595 0,'3'0'0'0,"-3"0"0"0,9-2 0 16,-9 2 25-16,23-2 1 0,-9 0 0 0,0-1-1 15,1 1 6-15,2 0 0 0,0-3 1 0,-1 1-1 0,-2-1-13 0,0 1 0 16,0 0 0-16,3-1 0 0,3-1-13 0,-1-1 1 16,1-2 0-16,-1 3 0 15,1 0 0-15,0 2 1 0,2-1-2 0,3 3 2 0,3 0 1 0,-3 2 1 0,3 0 0 16,-1 4 0-16,-2 4 4 16,0 2 2-16,-1 2-1 0,-3 1 1 0,0 5 4 15,-6 0 1-15,0 5-1 0,-1-1 2 0,-1 0-2 16,-3 1 1-16,-5 0 0 0,-2 2 0 0,-4 0-4 0,-3 2 1 0,-2-2-1 15,-1-1 0-15,-3 1-2 16,-1-3 0-16,-3-3 0 0,-1 2 0 0,-5-3-3 16,-2 1 0-16,-3 0-1 0,1 1 1 0,-4-2-1 0,0 2 1 15,1-1 1-15,2-4-1 0,0 1 0 0,4-3 0 16,-1-4 1-16,4 0 0 0,2-3-3 0,4-3 1 16,2-3 0-16,1-3 0 0,9 3-3 0,-5-5 1 0,5 5-2 15,3-6 2-15,-2-1-2 0,0 1 0 0,2-1-1 16</inkml:trace>
  <inkml:trace contextRef="#ctx0" brushRef="#br0" timeOffset="13889.72">14174 5228 1494 0,'0'0'0'15,"0"0"0"-15,0 0 0 0,0 0 59 0,0 0 0 0,0 0 1 16,3 0-1-16,-3 0-26 0,4 0 0 0,-4 0 0 16,6 0 0-16,-6 0-22 0,11 0 0 0,-11 0 0 31,17 3 0-31,-17-3-10 0,18 6 0 0,-18-6 1 0,22 1-1 15,-22-1 1-15,20 3 0 0,-20-3 0 0,15 0 1 16,-15 0 3-16,21-3 2 0,-21 3-1 0,23-3 1 0,-9 0 4 16,1-1 1-16,0-1-1 0,-1 1 1 15,2-3 2-15,-1 2 0 0,0 1-1 0,1-1 1 0,1 4 6 0,-3-2 0 16,0-1 1-16,-3 3-1 0,-2 1-9 16,0 0 2-16,-4 0-2 0,0 0 2 0,-5 0-7 15,8 5 1-15,-8-5 0 0,8 4 1 0,-8-4-5 16,7 9-1-16,-5-4 0 0</inkml:trace>
  <inkml:trace contextRef="#ctx0" brushRef="#br0" timeOffset="14134.8">14166 5429 1871 0,'-1'0'0'0,"1"0"0"16,-2-2 0-16,2 2 8 0,-3 3 1 0,3-3 0 0,6 6 0 0,-6-6 14 0,18 4 0 16,-4-2 1-16,3 1-1 0,5-1-7 0,3 2 1 15,2-1 0-15,1-3-1 0,-3 1-9 0,2-1 0 0,-1-1 0 16,1-2-1-16,-1 1-1 16,1-1-1-16,-3-1 1 0,1 0 0 0,-3-1 1 15,0 1 1-15,-2-2-2 0</inkml:trace>
  <inkml:trace contextRef="#ctx0" brushRef="#br0" timeOffset="15584.96">15213 5706 1231 0,'-5'-2'0'16,"5"2"0"-16,-8-2 0 0,8 2 19 0,-3 0 1 0,3 0-1 0,-3-3 1 0,3 3 23 0,0 0-1 16,0 0 1-16,-2-2 1 0,2 2-5 0,0-2 0 0,0 2 1 15,-3-8-1-15,3 8-7 0,-3-16 1 0,2 0 0 32,-1-2-1-32,2-4-16 0,0-3 1 0,2 0-1 15,0-3 1-15,4 1-3 0,1-1-1 0,1 0 1 16,2-5-1-16,1 1-2 0,1-2 2 0,0 0-2 0,-2-3 1 15,1-2 0-15,-3-3-1 0,5 2 0 0,1 0 1 16,1 4 2-16,1 2-1 0,-1 3 1 16,1 0-1-16,-1 2 1 0,0 2-1 0,5 1 1 0,-2 0-1 0,3 1-1 0,1 2 1 15,2 2-1-15,3 3 0 0,2 1-2 0,3 1 1 16,-1 5-1-16,-2-1 0 0,-4 6 1 16,-1-1 1-16,-3 3 1 0,-1 2-1 15,-4-1 0-15,0 3 1 0,-2 0-1 0,-2 0 2 0,0 3-3 16,0 0 0-16,-4 3 0 0,2 0 2 0,0 1-3 0,-4 2 1 15,-1 1 0-15,-1 4 0 0,-1 2-4 16,-1 2 0-16,-2 0 0 0,0 4 0 0,-2-2-1 16,-1 1 1-16,-1 1-2 0,-1-3 2 0,-1 2-2 15,-5 1-1-15,1-4 1 0,-1 2-1 0,-2-2 1 16,2 3 0-16,-3-5 0 0,-4 1 0 0,1-1 0 0,-1-1 0 0,-3-2 0 16,-1 3 0-16,-2-3 0 0,-3 1-1 0,1 2 1 15,-2-3 0-15,0-4 2 0,-1 1 0 16,-1 1 0-16,1-1-1 0,1-1 0 0,1 0 1 15,1 0 0-15,-1-2-1 0,2-1-2 0,1-1 0 0,3 2 1 16,2-4-1-16,-2 0 1 0,0 0 0 16,4 1 0-16,5-4 0 0,3 0-4 0,4 0 2 0,5 0-2 15,-5-4 1-15,5 4-2 0,5-5 0 0,-5 5 0 0</inkml:trace>
  <inkml:trace contextRef="#ctx0" brushRef="#br0" timeOffset="15874.59">16039 5328 1997 0,'0'3'0'0,"0"-3"0"0,0 2 0 0,0-2 15 0,0 1 0 16,0-1 0-16,4 6 1 0,-4-6-2 0,8 11 2 0,-8-11 0 15,6 16-1-15,-6-16 14 0,5 15 2 16,-5-15-1-16,4 13 0 0,-4-13-17 0,3 3 0 0,-3-3 0 16,0 4 0-16,0-4-4 0,0 0 0 0,0 0 0 15</inkml:trace>
  <inkml:trace contextRef="#ctx0" brushRef="#br0" timeOffset="16620.81">16891 5124 602 0,'-1'-1'0'0,"1"1"0"0,-3-3 0 0,3 3 97 0,0-2 0 0,0 2 1 0,-3-4 0 16,3 4-22-16,0-7 1 0,0 7 1 0,-3-11-1 15,3 11-28-15,-3-12 2 0,3 12-1 0,-7-17 1 16,7 17-22-16,-15-25 1 0,15 25 1 0,-21-20-1 16,21 20-10-16,-24-4 2 0,10 1-2 0,-1 2 1 0,0 0-1 31,-2 1 1-31,0 5-1 0,0-1 0 0,0 5 3 0,1 2 1 0,-1 2 0 0,0 2 0 16,0 2-15-1,1 1 0-15,0 1 0 0,4 2 1 0,1 4-7 0,-1-1 0 0,3-2 0 16,2-1 1-16,1-5-4 0,2-1 1 15,0-2 0-15,1-1 0 0,3-4-1 0,0-1 0 0,1 0 0 16,2-1 1-16,-3-6-1 0,10 4 0 0,-5-2 0 16,1-1 0-16,1-1 0 0,1-3 0 0,4-1 0 0,0-2 0 0,5-1 0 15,1-2 0-15,0-4 0 0,-1 2 0 16,-2-5 0-16,1 2 0 0,-1-3 0 0,-1 1 0 0,1-2 0 16,1-1 0-16,-4 5 0 15,0 1 0-15,-3 3 1 0,0 1 2 0,-2 4-1 0,-2 1 0 0,1 2 3 0,-2 0 0 16,-4 2 0-1,8 0 0-15,-8 0 2 0,6 0 1 0,-6 0-1 0,6 7 0 16,-4-3 0-16,1 1 1 0,1 1-1 0,2 5 1 0,0 4 2 16,-2 4 0-16,-1-1 0 0,-1 0 0 0,1 1-1 0,0 2 1 15,-2 1 0 1,1 3 0-16,-2 0-1 0,-3 2 1 0,0 1 0 0,0 2 1 0,1 1-3 16,-3 2 3-16,0-1-2 0,-1-3 1 0,-1-2 1 15,0-1 1-15,0-3 1 0,-3-2-1 16,1-3 1-16,-1-1 1 0,0-1-1 0,-1-3 2 0,-2 0-2 15,1-2 2-15,-2 0-2 0,-2-2 2 16,0-3 3-16,-1 0 1 0,0-4-1 0,0-1 1 0,2-1-1 0,1-1 1 16,1-1 0-16,2-5 0 0,4-2-5 0,3-3 0 0,3-1 1 15,-1-2 0-15,2-3-4 0,2-3 0 0,2 1 0 0,0-2 0 16,0 2-8 0,2-3-1-16,2 3 0 0,1 3 0 0,-1-1-5 0,2 2 0 0,1 0-1 0</inkml:trace>
  <inkml:trace contextRef="#ctx0" brushRef="#br0" timeOffset="16837">17147 5303 2009 0,'0'-1'0'0,"0"1"0"16,2-3 0-16,-2 3 0 0,3-2 1 0,-3 2-1 15,3-3 2-15,-3 3-4 0,4 2 2 0,-4-2 0 0,4 1 0 16,-4-1 2-16,6 0 0 0,-6 0-1 0,3 0 1 16,-3 0-2-16,3 0 0 0,-3 0 0 0,2 0 0 0,-2 0 0 15,3 0 0-15,-3 0 0 0</inkml:trace>
  <inkml:trace contextRef="#ctx0" brushRef="#br0" timeOffset="17567.41">17626 4548 1344 0,'1'0'0'0,"-1"0"0"0,5 0 0 0,-5 0 10 0,0 0 1 0,0 0 0 15,0 0 1-15,0 0-4 0,1 0 0 0,-1 0 0 16,6 0 1-16,-6 0 5 0,2 0-1 0,-2 0 1 16,3 5 0-16,-3-5-6 0,6 7 0 0,-6-7 0 15,5 9 0-15,-5-9-2 0,9 15 1 0,-4-2 0 16,-2 3 1-16,-1-1 0 0,-1 4 1 0,0 0 0 16,1 2 0-1,-1-3 4-15,1 1 2 0,-1 3-2 0,-1 3 2 16,0 2 4-16,0 3 0 0,0 3 0 0,0 0 0 0,0-1 3 15,0 1 1-15,0 1-1 0,0-3 2 0,0 3-1 16,0 0 1-16,0-1 0 0,-1 3-1 0,-1-3-2 0,-1 5 1 16,1-4-1-16,-1-1 0 0,-1-1 0 0,-2-5-1 15,3 1 0-15,0-3 0 0,2-3 0 0,0-1 2 16,-2-4-2-16,1 0 1 0,2-2 4 0,2 1 0 0,-1-3-1 16,-1-3 2-16,-1-2 0 0,1-2 0 0,0 1 0 15,0-5-1-15,0-2 0 0,0 2 0 0,0-2-1 16,4-2 1-16,-4 2-1 0,6-2 0 0,-1-8 0 0,8-6 1 15,3-7-4-15,4-6 0 16,0 0 1-16,-2 0-1 0,0-3-3 0,0-1 0 16,0-1 0-16,2 0 1 0,1-1-7 0,1-1 1 15,1 2-1-15,-3 3 0 0,3 5-4 0,1-1 1 16,1 6-1-16,0 4 1 0,-1 5-3 0,-1 3 0 0,-3 5 0 16,0 4 1-16,-4 3-1 0,0 5 1 0,-4 6 0 15,-1 6 1-15,-1 7-2 0,-1 7 2 0,-1-1 0 16,-1 5 0-16,-1 2 0 0,-1 2 0 0,1 1 0 15,-1-1-1-15,1-1 2 0,0 1 1 0,-1-4-1 0,1-3 2 0,-1-2-2 16,1-5 1-16,-1-1-1 16,1-5 1-16,-2-2-4 0,-1-3 2 0,-3-7-1 15</inkml:trace>
  <inkml:trace contextRef="#ctx0" brushRef="#br0" timeOffset="19275.21">12785 4039 1293 0,'18'-1'0'0,"1"2"0"15,-8 3 0-15,-1-1 124 0,-1 3-1 0,0-5 1 16,-2-1 0-16,-2-1-79 0,-1-1 1 0,-4 2 0 0,9 0 0 15,-9 0-17-15,5 2 1 0,-5-2-1 0,9 10 1 0,-2 2-19 16,1 0 2-16,-1 3-1 0,-1 4 0 0,-1 3-1 0,-2 4 2 0,0 3-2 0,-2 3 1 16,-1 1 2-16,-1 2 0 15,0 6 0-15,-2-1 1 0,1 7-2 0,-3 2 2 0,-1 3-1 16,-2 1 1-16,-1 3-2 16,-2 2 2-16,0 1-1 0,1-1 1 0,2 4-2 0,0 1 2 0,-2 2 0 15,-1 5-1-15,-3 5 1 0,0 5 1 0,-3 1-1 16,0-1 1-16,0 3-3 0,1 1 1 0,0-5-1 0,2-7 1 0,0-3 0 15,3-7 1 1,0-3 0-16,1-9-1 0,3-2 0 0,3-6 0 0,-2 0 1 0,4-4-1 0,0-1 0 31,2-3 0-31,0-3 0 0,3-4 0 0,1-1-1 0,3-3-1 0,0-1 1 16,3-3 0-16,1-3-2 0,3-1 0 0,-1-2 1 16,2 0-1-16,2-2-1 0,-1-2 0 0,4 1 0 15,2-4 1-15,5-2 0 0,2 1-1 16,5-4 0-16,-1 1 0 0,5-1 4 0,1 2 1 0,6-3 0 15,4-3-1-15,7 2 3 0,4-2 1 0,3 3 0 16,0-3 0-16,7 3-1 0,-1 0 0 0,1 3-1 0,3 0 1 16,2 3 0-16,1 2 1 0,1 1 0 15,1 3 0-15,4-2-2 0,-1 4-1 0,3-2 1 0,3 1 1 0,4-1-4 0,1 1 1 16,0-3-1-16,3 0 2 16,4 3-4-16,2-3 1 0,0 0 1 0,2-1-1 15,3 0-3-15,1-2 1 0,0-2 0 16,4-1 0-16,2-2-2 0,-1 0 0 0,-1-1 0 0,1 0 1 0,-1 2-2 0,-2-3-1 15,0 0 1-15,0 1 1 0,-2-1-4 16,-2 1 2-16,-2-1 0 0,1-1-1 16,-4 0-1-16,2 1 0 0,-1-4 1 0,-2 1-1 15,-4 1-1-15,2-1 1 0,-1-1-1 0,1 0 1 16,-1-1-2-16,-2-1 0 0,-4-2 0 0,0 0 2 0,-8 0-2 0,-2 0 0 0,-3-3 0 16,-2 0 1-16,-2 1-2 0,-2 0 1 0,-4-2-1 15,-1 2 1-15,-5-3 0 16,0 1-1-16,-7 3 0 0,-1 0 0 0,-4 2-1 0,-4 1 0 0,-5-1 0 15,-2 2 1-15,-6 0-1 0,-5 0 0 16,-2-1 0-16,-1 1 0 0,-1 0-1 0,1 3 0 0,0-1 0 16,0-1 1-16,-2 1-3 0,0 3 1 0,-1-2 0 15,-1-1 1-15,-3 2-3 0,-1 0 2 0,-3-1-1 0,-2-3 1 16,-1 1-1-16,-2-1 1 0,-1 0 0 0,-1 0 1 0,-6 5 0 16,6-7-1-1,-4-1 1-15,1 1 1 0,0-5-1 0,0-1 1 0,-2-3 0 16,1-2 0-16,-1-3 0 0,-1 2 0 0,-1-6 0 15,-1 1 0-15,1-5 0 0,-1-3 0 0,2-1 0 0,0-1 0 0,2-4 0 0,2-4 0 16,3-3 0-16,1-3 0 0,3-4 0 16,3-4 0-16,0-5 0 15,0 1 0-15,0-2 0 0,0-6 0 0,0 0 0 16,2 0 0-16,0-1-1 0,0 2 1 0,-2 2 0 16,-2 0 0-16,0 3-1 0,-3-2 1 0,1 0-1 15,-1 1 1-15,-1 1-1 0,-1 2 0 0,3 1-1 0,-1 1 2 16,3 2-2-16,2 3 0 0,2-3 0 15,3 0 1-15,0-2-6 0,3 0 0 0,1-1 0 0,-1 6 2 0,1 1-8 16,-1 4 2-16,0 3-1 0,1 2 1 0,0 3-3 16,1 2 1-16,-3 7-1 0,-3 0 1 0,-2 3-2 15,-4 2 1-15,-1 6-1 0,-1 0 2 16,-4 6-3-16,-2 2 0 0,-1 4 0 0,-2-1 2 0,-1 9 3 0,-1-6-1 16,1 6 1-16,-3 0 1 0,3 0 2 0,-6-1 0 0,6 1 1 15,-11-2-1-15,3 2 2 16,-2-2 0-16,-4 2 1 0,-1 0-1 0,-2 0 2 15,-3-3-1-15,1 2 1 0,1 1 0 0,-1-3 1 16,1 3 0-16,-1-2-1 0,-1 0 1 0,-2 1 0 0,-2 0 0 16,-3-2 1-16,1-1 0 0,-2-2 0 0,-3 0 0 15,-4 0 0-15,-2 3 1 0,-4 3 0 0,-4 0 0 16,-2-2 0-16,-2 0 1 0,-1 2-1 0,-2-5 1 0,-3 3 0 0,1 0 0 0,-1 2 0 16,1 0 0-1,-3 0 0-15,-2 0 0 0,0 0 0 0,-2 0 0 0,-4 0 0 16,-2 0 0-16,-4 0 0 0,-2 0 0 0,1 2 0 0,-4-1 1 15,1 0-1-15,-1 2 0 0,-1-3 0 0,-2-4 1 0,-4 1-1 16,0 1 1-16,-3-1-1 0,0 2 1 16,0-2-1-16,-2-1 1 0,0 3 0 0,2 1 0 15,-1 1 1-15,3 1-1 0,0 0 0 0,1 1 0 16,-3 1 0-16,4-2 1 0,-2 1-1 0,-1 1 2 16,-2 0-2-16,0 1 1 0,1-1-1 0,-2 1 1 0,0-2 0 0,0 1-1 0,0-2 0 15,-5 2 1-15,0-1-1 16,-4-3 0-16,-2 2 0 0,3 2 2 0,-2-1-2 0,0 1 0 0,2-2 0 31,3 1 0-31,3 1 0 0,2 0 0 0,1-2 1 0,3 3-1 16,-1-1 0-16,1 0 0 0,0 1 0 0,-1 2 0 15,1 2 0-15,-1 0 1 0,0 0 0 0,-2 0 0 16,0 0-1-16,-1 2 0 0,-4 0 0 0,-7 0 1 0,-5 3 0 16,0-1-1-16,-1 3 0 0,-1 2 0 0,1 4-1 0,0 5 1 0,7-2 0 15,0-3 0 1,6-1-1-16,5-2 1 0,6-1-1 0,6-2 2 0,6-1-2 0,8-3 0 0,5-2 0 0</inkml:trace>
  <inkml:trace contextRef="#ctx0" brushRef="#br0" timeOffset="24717.91">15171 6025 2009 0,'-11'-4'0'0,"11"4"0"16,-21-9 0-16,21 9 16 0,-9-4 0 0,9 4-1 16,-8 1 1-16,8-1 31 0,-16 9 2 0,16-9-1 15,-11 10 0-15,11-10-9 0,-4 11 1 0,4-11-1 0,-11 20 1 16,11-20-24-16,-18 24 1 0,7-8 0 0,-2 1 0 15,0 2-9-15,-1-1 1 0,-1 5 0 0,-3 2 0 0,-3 3-3 16,-1 2 1-16,-2 2-2 0,-3 4 2 16,1 1-1-16,-5 3 0 0,0 3 0 0,-1 1 1 15,-2 3-4-15,-2 2 2 0,-3 0-2 0,0-2 2 0,-3 0-3 16,-1-2 1-16,1-1 0 0,1 2 1 0,-1-1-2 16,0 1 0-16,-2-2 1 0,-1-4 0 0,-4-1 0 15,0 1 2-15,2-2-2 0,2-2 2 0,-1 2-2 0,0-5 0 16,0 1 1-16,-2-1 0 0,0-2 1 0,1-1-1 15,4-2 1-15,2-1-1 0,6-4 2 0,2-1 1 0,2-2-1 16,2-4 1-16,3-6-1 0,4-3 0 0,1-3 0 16,4-3 1-16,1-1-3 0,2-3 2 0,0 0-1 15,0-3 1-15,0 0-5 0,0-3 0 16,3-2 0-16</inkml:trace>
  <inkml:trace contextRef="#ctx0" brushRef="#br0" timeOffset="25084.91">13552 7127 1784 0,'2'1'0'0,"-2"-1"0"0,8 9 0 16,-8-9 26-16,4 13-1 0,-4-13 1 0,6 9 0 0,-6-9 0 0,6 7 1 0,-6-7 0 16,4 13 0-16,-4-13 3 0,3 21 0 0,-3-8 1 0,-2 1-1 15,-1 1-21 1,-1 2 1-16,-6 1 0 0,1 1 0 0,-4-4-3 16,0 2 1-16,0 3 0 0,-3 2-1 0,-1 1-2 15,-1 2-1-15,1 1 1 0,-2-2 0 0,1 0 0 0,0 3 1 16,1-2-1-16,3-1 1 0,3-3-2 15,1 0 2-15,3-1-2 0,1 1 2 0,3-1 1 0,3-1 1 0,3-3-1 16,3-2 1-16,4-2 1 0,2-2 1 16,8-3-1-16,6-2 1 0,9-5-3 0,7 0 0 0,7-8 0 15</inkml:trace>
  <inkml:trace contextRef="#ctx0" brushRef="#br0" timeOffset="26003.48">12802 8716 1482 0,'1'-3'0'0,"-1"3"0"0,2-3 0 0,-2 3 27 0,-2 0 1 0,2 0-1 16,5-9 1-16,-5 9 26 0,11-18 1 0,-3 5 0 16,1-2 0-16,0-6-23 0,4-1 2 0,-1 0 0 15,0 0-1-15,0-3-23 0,1 0 2 0,2-2-1 16,2 0 0-16,3-3-3 0,0-1 1 0,4 1 0 16,-3-1 0-16,3-2-2 0,3 1 0 0,0-2 1 15,3 0 0-15,2-1-5 0,3 2 2 0,-2 0-1 0,4 3 1 16,-5 3 1-1,6 2-1-15,-2 3 1 0,2 2-1 0,1 4 1 0,3 3 1 16,-2 1-2-16,-2 2 2 0,-2 2 0 0,2 2 0 0,-3-1-1 16,0 3 2-16,3 3-1 0,1 1 1 0,-3 3 0 0,-4 2-1 15,-4 0 2-15,-3 0 0 0,-2 2 0 16,-5 0 1-16,-4 0-5 0,-2-2-1 16,-5 2 1-16,0-1-1 0,-5 1 0 0,-1-1 0 15,-1 3 1-15,-3 0-1 0,1 3 0 0,-3 2 0 0,0 0-1 16,-2 2 2-16,-2 0-2 0,0 2 2 0,-4-3-2 15,-1 1 2-15,-3-1-2 0,-2 1 2 0,-4-4-2 0,0 1 1 0,-5 0 3 0,-3-2 0 16,-1 1 0 0,-4-2-1-16,2 0 1 0,-5-1 1 0,-2 0 0 15,-2-3 0-15,-4-2 1 0,-4 1 0 0,4-2 0 16,2 1 1-16,4-4 3 0,4 0 1 0,2-3-1 16,3-1 1-16,5-1-1 0,3-1 2 0,5-1-2 0,2 1 2 15,0-2-9-15,6 3 1 0,-3-1 0 0</inkml:trace>
  <inkml:trace contextRef="#ctx0" brushRef="#br0" timeOffset="26456.95">14121 8333 1758 0,'4'0'0'0,"-4"0"0"0,10 0 0 0,-10 0 16 15,4 0 1-15,-4 0-1 0,12 0 1 0,-12 0 18 16,22 2 1-16,-8 1-1 0,0-3 1 0,1-3-21 15,3 1 2-15,2-5 0 0,1 1 0 0,-3-2-12 0,2 0 2 16,-1 0-1-16,1 1 0 0,1-1-2 0,-6 0-1 16,2 3 1-16,0-2-1 15,-2 2-2-15,0 1 1 0,-1-1-1 0</inkml:trace>
  <inkml:trace contextRef="#ctx0" brushRef="#br0" timeOffset="26658.13">14097 8464 1834 0,'13'-2'0'0,"1"2"0"0,-1-3 0 0,-1-1 25 0,2 0 1 0,3 0 0 15,8 1-1-15,9 2 25 0,5 0 0 16,0-1 0-16,-4 0 0 0,-4 2-32 0,-4 0 0 0,-1 0 0 0,-3-3 0 0,0 2-18 0,-4-2 0 15,1 1 0 1</inkml:trace>
  <inkml:trace contextRef="#ctx0" brushRef="#br0" timeOffset="27165.06">15071 7941 1569 0,'3'-4'0'16,"-3"4"0"-16,9-7 0 0,-9 7 23 0,8-4-1 16,-8 4 1-16,13-11 0 0,-13 11-5 0,23-22 1 15,-9 10-1-15,2-1 1 0,0-1-3 16,3 1 0-16,0-3 0 0,1 1-1 0,2-1-9 16,0-3-1-16,4 2 1 0,2 1 1 0,1 3 3 0,2-2 1 0,-2 0-1 0,-1 2 1 0,-1 3 3 15,-1 0-1-15,1 2 1 16,-1 0-1-16,2 4 3 0,1 0 0 0,-2 4-1 0,-5 0 1 15,-6 4 0-15,-4 3 0 0,2 0-1 0,-4 2 1 16,0 2-5-16,0-1 2 16,-3 1-1-16,-2 2 0 0,-1 2-2 0,-1 2 2 0,-1 1-1 0,-1 3 0 15,0 1 0-15,2 3 0 0,-6-1 1 0,1 0-1 0,-3 2 1 16,-2-2 2-16,-1 1-1 0,-2 0 1 0,1-1 1 0,-3-2 2 16,0 0-1-16,-1 0 1 0,-2 1 3 0,-3 0 1 15,-1-4-1 1,1 0 2-16,2-1-1 0,2-1 2 0,-5 1-2 15,1 3 1-15,-1-2-9 0,-1 2 0 0,1-3 1 16</inkml:trace>
  <inkml:trace contextRef="#ctx0" brushRef="#br0" timeOffset="27315.13">15285 8710 2236 0,'2'2'0'0,"-2"-2"0"0,1 7 0 0,-1-7 21 0,-4 7 1 0,4-7-1 16,11 14 1-16,4 0 20 0,5 2-1 0,-2 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140CF-E6F8-4E5F-A115-9C972DC97A9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2E06D-4611-4436-A8A8-9F29BA5FB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8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95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7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2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2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1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89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6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5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8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0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7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12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73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36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98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9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6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75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024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8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64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0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709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11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9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16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0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45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E06D-4611-4436-A8A8-9F29BA5FBF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100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936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6386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9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1" baseline="0">
                <a:solidFill>
                  <a:schemeClr val="tx2"/>
                </a:solidFill>
                <a:latin typeface="+mj-lt"/>
              </a:defRPr>
            </a:lvl1pPr>
            <a:lvl2pPr marL="342891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4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9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1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255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889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1" baseline="0">
                <a:solidFill>
                  <a:schemeClr val="tx2"/>
                </a:solidFill>
                <a:latin typeface="+mj-lt"/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75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848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4013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0900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4347948"/>
            <a:ext cx="9141619" cy="7955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4299942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508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4" y="0"/>
            <a:ext cx="4800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1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1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670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1538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5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2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1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1"/>
              </a:spcAft>
              <a:buNone/>
              <a:defRPr sz="1125">
                <a:solidFill>
                  <a:srgbClr val="FFFFFF"/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937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0894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4800600"/>
            <a:ext cx="9141619" cy="34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168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320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665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123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737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784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21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259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973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349805"/>
            <a:ext cx="9144000" cy="7936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299942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2FE0DF3-8842-45B9-8AC3-36E54EE6CD49}" type="datetimeFigureOut">
              <a:rPr lang="id-ID" smtClean="0"/>
              <a:t>18/07/2022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1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5E76E032-02FF-40B8-A077-DB15A226FE48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50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8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8" indent="-68578" algn="l" defTabSz="685783" rtl="0" eaLnBrk="1" latinLnBrk="0" hangingPunct="1">
        <a:lnSpc>
          <a:spcPct val="90000"/>
        </a:lnSpc>
        <a:spcBef>
          <a:spcPts val="900"/>
        </a:spcBef>
        <a:spcAft>
          <a:spcPts val="15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7" algn="l" defTabSz="685783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5" indent="-137157" algn="l" defTabSz="685783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7" algn="l" defTabSz="685783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7" algn="l" defTabSz="685783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79" indent="-171446" algn="l" defTabSz="685783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8" indent="-171446" algn="l" defTabSz="685783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33.png"/><Relationship Id="rId3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customXml" Target="../ink/ink15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31.png"/><Relationship Id="rId14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350.png"/><Relationship Id="rId4" Type="http://schemas.openxmlformats.org/officeDocument/2006/relationships/customXml" Target="../ink/ink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21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36.xml"/><Relationship Id="rId42" Type="http://schemas.openxmlformats.org/officeDocument/2006/relationships/customXml" Target="../ink/ink40.xml"/><Relationship Id="rId12" Type="http://schemas.openxmlformats.org/officeDocument/2006/relationships/customXml" Target="../ink/ink25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38.xml"/><Relationship Id="rId2" Type="http://schemas.openxmlformats.org/officeDocument/2006/relationships/notesSlide" Target="../notesSlides/notesSlide21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NULL"/><Relationship Id="rId41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NULL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37" Type="http://schemas.openxmlformats.org/officeDocument/2006/relationships/image" Target="NULL"/><Relationship Id="rId40" Type="http://schemas.openxmlformats.org/officeDocument/2006/relationships/customXml" Target="../ink/ink39.xml"/><Relationship Id="rId5" Type="http://schemas.openxmlformats.org/officeDocument/2006/relationships/customXml" Target="../ink/ink23.xm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NULL"/><Relationship Id="rId30" Type="http://schemas.openxmlformats.org/officeDocument/2006/relationships/customXml" Target="../ink/ink34.xml"/><Relationship Id="rId35" Type="http://schemas.openxmlformats.org/officeDocument/2006/relationships/image" Target="NULL"/><Relationship Id="rId43" Type="http://schemas.openxmlformats.org/officeDocument/2006/relationships/image" Target="NULL"/><Relationship Id="rId3" Type="http://schemas.openxmlformats.org/officeDocument/2006/relationships/customXml" Target="../ink/ink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9C37E4-64C2-4A13-9FD5-76809A32D875}"/>
              </a:ext>
            </a:extLst>
          </p:cNvPr>
          <p:cNvSpPr/>
          <p:nvPr/>
        </p:nvSpPr>
        <p:spPr>
          <a:xfrm>
            <a:off x="6228184" y="195486"/>
            <a:ext cx="2592287" cy="3600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July </a:t>
            </a:r>
            <a:r>
              <a:rPr kumimoji="1" lang="en-US" altLang="ja-JP" dirty="0">
                <a:solidFill>
                  <a:srgbClr val="FF0000"/>
                </a:solidFill>
              </a:rPr>
              <a:t>18</a:t>
            </a:r>
            <a:r>
              <a:rPr kumimoji="1" lang="en-US" altLang="ja-JP" baseline="30000" dirty="0">
                <a:solidFill>
                  <a:srgbClr val="FF0000"/>
                </a:solidFill>
              </a:rPr>
              <a:t>th</a:t>
            </a:r>
            <a:r>
              <a:rPr kumimoji="1" lang="en-US" altLang="ja-JP" dirty="0"/>
              <a:t> 2022</a:t>
            </a:r>
            <a:endParaRPr kumimoji="1"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7874E-0AE7-40A9-9622-A9D48C7CF006}"/>
              </a:ext>
            </a:extLst>
          </p:cNvPr>
          <p:cNvSpPr txBox="1"/>
          <p:nvPr/>
        </p:nvSpPr>
        <p:spPr>
          <a:xfrm>
            <a:off x="179512" y="391918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ufmann BT" panose="03080502030307080303" pitchFamily="66" charset="0"/>
                <a:ea typeface="BatangChe" pitchFamily="49" charset="-127"/>
                <a:cs typeface="Segoe UI Light" pitchFamily="34" charset="0"/>
              </a:rPr>
              <a:t>Presented by Ardi Wiyantara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BC001-F1CE-4234-9A8C-331560EEC6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91630"/>
            <a:ext cx="1440160" cy="1440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81D47E-2271-4DED-9A2F-0749E69C12C1}"/>
              </a:ext>
            </a:extLst>
          </p:cNvPr>
          <p:cNvSpPr txBox="1"/>
          <p:nvPr/>
        </p:nvSpPr>
        <p:spPr>
          <a:xfrm>
            <a:off x="3707903" y="1491630"/>
            <a:ext cx="3096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FISIKA KELAS 11</a:t>
            </a:r>
          </a:p>
          <a:p>
            <a:pPr algn="ctr"/>
            <a:r>
              <a:rPr lang="en-US" sz="2400" b="1" dirty="0"/>
              <a:t>11 KEDOKTERAN 1 &amp; 2</a:t>
            </a:r>
          </a:p>
          <a:p>
            <a:pPr algn="ctr"/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 </a:t>
            </a:r>
            <a:r>
              <a:rPr lang="en-US" sz="2400" b="1" dirty="0"/>
              <a:t>KOMPUTER 1 &amp; 2</a:t>
            </a:r>
          </a:p>
          <a:p>
            <a:pPr algn="ctr"/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 TEKNIK 1 &amp; 2</a:t>
            </a:r>
          </a:p>
        </p:txBody>
      </p:sp>
    </p:spTree>
    <p:extLst>
      <p:ext uri="{BB962C8B-B14F-4D97-AF65-F5344CB8AC3E}">
        <p14:creationId xmlns:p14="http://schemas.microsoft.com/office/powerpoint/2010/main" val="134008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HUKUM ARCHIMEDES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Gaya </a:t>
                </a:r>
                <a:r>
                  <a:rPr lang="en-US" dirty="0" err="1"/>
                  <a:t>angkat</a:t>
                </a:r>
                <a:r>
                  <a:rPr lang="en-US" dirty="0"/>
                  <a:t> ke </a:t>
                </a:r>
                <a:r>
                  <a:rPr lang="en-US" dirty="0" err="1"/>
                  <a:t>atas</a:t>
                </a:r>
                <a:r>
                  <a:rPr lang="en-US" dirty="0"/>
                  <a:t> ini yang </a:t>
                </a:r>
                <a:r>
                  <a:rPr lang="en-US" dirty="0" err="1"/>
                  <a:t>menyebabkan</a:t>
                </a:r>
                <a:r>
                  <a:rPr lang="en-US" dirty="0"/>
                  <a:t> </a:t>
                </a:r>
                <a:r>
                  <a:rPr lang="en-US" dirty="0" err="1"/>
                  <a:t>berkurangnya</a:t>
                </a:r>
                <a:r>
                  <a:rPr lang="en-US" dirty="0"/>
                  <a:t> </a:t>
                </a:r>
                <a:r>
                  <a:rPr lang="en-US" dirty="0" err="1"/>
                  <a:t>berat</a:t>
                </a:r>
                <a:r>
                  <a:rPr lang="en-US" dirty="0"/>
                  <a:t> </a:t>
                </a:r>
                <a:r>
                  <a:rPr lang="en-US" dirty="0" err="1"/>
                  <a:t>benda</a:t>
                </a:r>
                <a:r>
                  <a:rPr lang="en-US" dirty="0"/>
                  <a:t> yang </a:t>
                </a:r>
                <a:r>
                  <a:rPr lang="en-US" dirty="0" err="1"/>
                  <a:t>tercelup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zat</a:t>
                </a:r>
                <a:r>
                  <a:rPr lang="en-US" dirty="0"/>
                  <a:t> </a:t>
                </a:r>
                <a:r>
                  <a:rPr lang="en-US" dirty="0" err="1"/>
                  <a:t>cair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𝑢𝑑𝑎𝑟𝑎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𝑐𝑎𝑖𝑟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Adanya</a:t>
                </a:r>
                <a:r>
                  <a:rPr lang="en-ID" dirty="0"/>
                  <a:t> </a:t>
                </a:r>
                <a:r>
                  <a:rPr lang="en-ID" dirty="0" err="1"/>
                  <a:t>gaya</a:t>
                </a:r>
                <a:r>
                  <a:rPr lang="en-ID" dirty="0"/>
                  <a:t> </a:t>
                </a:r>
                <a:r>
                  <a:rPr lang="en-ID" dirty="0" err="1"/>
                  <a:t>angkat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atas</a:t>
                </a:r>
                <a:r>
                  <a:rPr lang="en-ID" dirty="0"/>
                  <a:t> pada </a:t>
                </a:r>
                <a:r>
                  <a:rPr lang="en-ID" dirty="0" err="1"/>
                  <a:t>sebuah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</a:t>
                </a:r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:r>
                  <a:rPr lang="en-ID" dirty="0" err="1"/>
                  <a:t>tercelup</a:t>
                </a:r>
                <a:r>
                  <a:rPr lang="en-ID" dirty="0"/>
                  <a:t>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zat</a:t>
                </a:r>
                <a:r>
                  <a:rPr lang="en-ID" dirty="0"/>
                  <a:t> </a:t>
                </a:r>
                <a:r>
                  <a:rPr lang="en-ID" dirty="0" err="1"/>
                  <a:t>cair</a:t>
                </a:r>
                <a:r>
                  <a:rPr lang="en-ID" dirty="0"/>
                  <a:t>, </a:t>
                </a:r>
                <a:r>
                  <a:rPr lang="en-ID" dirty="0" err="1"/>
                  <a:t>menyebabkan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</a:t>
                </a:r>
                <a:r>
                  <a:rPr lang="en-ID" dirty="0" err="1"/>
                  <a:t>mengapung</a:t>
                </a:r>
                <a:r>
                  <a:rPr lang="en-ID" dirty="0"/>
                  <a:t>, </a:t>
                </a:r>
                <a:r>
                  <a:rPr lang="en-ID" dirty="0" err="1"/>
                  <a:t>melayang</a:t>
                </a:r>
                <a:r>
                  <a:rPr lang="en-ID" dirty="0"/>
                  <a:t> dan </a:t>
                </a:r>
                <a:r>
                  <a:rPr lang="en-ID" dirty="0" err="1"/>
                  <a:t>tenggelam</a:t>
                </a:r>
                <a:r>
                  <a:rPr lang="en-ID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3770" r="-1407" b="-34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456A60-DCBB-2361-6F8C-A5EC6A43D03D}"/>
                  </a:ext>
                </a:extLst>
              </p14:cNvPr>
              <p14:cNvContentPartPr/>
              <p14:nvPr/>
            </p14:nvContentPartPr>
            <p14:xfrm>
              <a:off x="1831680" y="2405880"/>
              <a:ext cx="5335200" cy="80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456A60-DCBB-2361-6F8C-A5EC6A43D0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2320" y="2396520"/>
                <a:ext cx="5353920" cy="82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09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HUKUM ARCHIMEDES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9952" y="1200151"/>
                <a:ext cx="4546848" cy="33944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Benda </a:t>
                </a:r>
                <a:r>
                  <a:rPr lang="en-US" dirty="0" err="1"/>
                  <a:t>Mengapung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gaya</a:t>
                </a:r>
                <a:r>
                  <a:rPr lang="en-US" dirty="0"/>
                  <a:t> </a:t>
                </a:r>
                <a:r>
                  <a:rPr lang="en-US" dirty="0" err="1"/>
                  <a:t>tekan</a:t>
                </a:r>
                <a:r>
                  <a:rPr lang="en-US" dirty="0"/>
                  <a:t> ke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berat</a:t>
                </a:r>
                <a:r>
                  <a:rPr lang="en-US" dirty="0"/>
                  <a:t> </a:t>
                </a:r>
                <a:r>
                  <a:rPr lang="en-US" dirty="0" err="1"/>
                  <a:t>bendanya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𝑏𝑒𝑛𝑑𝑎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9952" y="1200151"/>
                <a:ext cx="4546848" cy="3394472"/>
              </a:xfrm>
              <a:blipFill>
                <a:blip r:embed="rId3"/>
                <a:stretch>
                  <a:fillRect l="-3351" t="-233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302AC-F0A1-43DE-AC15-2531D2A2DE36}"/>
              </a:ext>
            </a:extLst>
          </p:cNvPr>
          <p:cNvSpPr txBox="1">
            <a:spLocks/>
          </p:cNvSpPr>
          <p:nvPr/>
        </p:nvSpPr>
        <p:spPr>
          <a:xfrm>
            <a:off x="1043608" y="1200151"/>
            <a:ext cx="2808312" cy="37478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/>
              <a:t>Mengapung</a:t>
            </a:r>
            <a:endParaRPr lang="en-ID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77AB100-ECD2-4158-8829-8FAAD7D0AD1C}"/>
              </a:ext>
            </a:extLst>
          </p:cNvPr>
          <p:cNvSpPr/>
          <p:nvPr/>
        </p:nvSpPr>
        <p:spPr>
          <a:xfrm>
            <a:off x="1270234" y="2593236"/>
            <a:ext cx="2346677" cy="2267438"/>
          </a:xfrm>
          <a:prstGeom prst="flowChartMagneticDisk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69A9BD0C-81A5-4C3C-9AE2-98EB961C35A8}"/>
              </a:ext>
            </a:extLst>
          </p:cNvPr>
          <p:cNvSpPr/>
          <p:nvPr/>
        </p:nvSpPr>
        <p:spPr>
          <a:xfrm>
            <a:off x="1270233" y="2320266"/>
            <a:ext cx="2346677" cy="104357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30382E22-4930-490B-89FD-FD59338E8C56}"/>
              </a:ext>
            </a:extLst>
          </p:cNvPr>
          <p:cNvSpPr/>
          <p:nvPr/>
        </p:nvSpPr>
        <p:spPr>
          <a:xfrm>
            <a:off x="2011525" y="2986389"/>
            <a:ext cx="823900" cy="650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442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HUKUM ARCHIMEDES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9952" y="1200151"/>
                <a:ext cx="4546848" cy="33944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Benda </a:t>
                </a:r>
                <a:r>
                  <a:rPr lang="en-US" dirty="0" err="1"/>
                  <a:t>Melayang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gaya</a:t>
                </a:r>
                <a:r>
                  <a:rPr lang="en-US" dirty="0"/>
                  <a:t> </a:t>
                </a:r>
                <a:r>
                  <a:rPr lang="en-US" dirty="0" err="1"/>
                  <a:t>angkat</a:t>
                </a:r>
                <a:r>
                  <a:rPr lang="en-US" dirty="0"/>
                  <a:t> ke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berat</a:t>
                </a:r>
                <a:r>
                  <a:rPr lang="en-US" dirty="0"/>
                  <a:t> </a:t>
                </a:r>
                <a:r>
                  <a:rPr lang="en-US" dirty="0" err="1"/>
                  <a:t>bendanya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𝑏𝑒𝑛𝑑𝑎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9952" y="1200151"/>
                <a:ext cx="4546848" cy="3394472"/>
              </a:xfrm>
              <a:blipFill>
                <a:blip r:embed="rId3"/>
                <a:stretch>
                  <a:fillRect l="-3351" t="-2334" r="-8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3AB363-207F-45EA-A625-BE81B4A6B36A}"/>
              </a:ext>
            </a:extLst>
          </p:cNvPr>
          <p:cNvSpPr txBox="1">
            <a:spLocks/>
          </p:cNvSpPr>
          <p:nvPr/>
        </p:nvSpPr>
        <p:spPr>
          <a:xfrm>
            <a:off x="1021775" y="1229848"/>
            <a:ext cx="2808312" cy="37478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/>
              <a:t>Melayang</a:t>
            </a:r>
            <a:endParaRPr lang="en-ID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B460C6C-15EA-4B86-A90D-C21E96EC19A0}"/>
              </a:ext>
            </a:extLst>
          </p:cNvPr>
          <p:cNvSpPr/>
          <p:nvPr/>
        </p:nvSpPr>
        <p:spPr>
          <a:xfrm>
            <a:off x="1267386" y="2582938"/>
            <a:ext cx="2346677" cy="2267438"/>
          </a:xfrm>
          <a:prstGeom prst="flowChartMagneticDisk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27BCA0E4-7898-49AB-9FD5-4D357906F278}"/>
              </a:ext>
            </a:extLst>
          </p:cNvPr>
          <p:cNvSpPr/>
          <p:nvPr/>
        </p:nvSpPr>
        <p:spPr>
          <a:xfrm>
            <a:off x="1267385" y="2309968"/>
            <a:ext cx="2346677" cy="104357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D455964-8383-4E99-8ED8-AF3552E59C64}"/>
              </a:ext>
            </a:extLst>
          </p:cNvPr>
          <p:cNvSpPr/>
          <p:nvPr/>
        </p:nvSpPr>
        <p:spPr>
          <a:xfrm>
            <a:off x="1999353" y="3651870"/>
            <a:ext cx="823900" cy="650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525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HUKUM ARCHIMEDES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9952" y="1200151"/>
                <a:ext cx="4546848" cy="33944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Benda </a:t>
                </a:r>
                <a:r>
                  <a:rPr lang="en-US" dirty="0" err="1"/>
                  <a:t>Tenggelam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gaya</a:t>
                </a:r>
                <a:r>
                  <a:rPr lang="en-US" dirty="0"/>
                  <a:t> </a:t>
                </a:r>
                <a:r>
                  <a:rPr lang="en-US" dirty="0" err="1"/>
                  <a:t>angkat</a:t>
                </a:r>
                <a:r>
                  <a:rPr lang="en-US" dirty="0"/>
                  <a:t> ke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berat</a:t>
                </a:r>
                <a:r>
                  <a:rPr lang="en-US" dirty="0"/>
                  <a:t> </a:t>
                </a:r>
                <a:r>
                  <a:rPr lang="en-US" dirty="0" err="1"/>
                  <a:t>bendanya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𝑏𝑒𝑛𝑑𝑎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9952" y="1200151"/>
                <a:ext cx="4546848" cy="3394472"/>
              </a:xfrm>
              <a:blipFill>
                <a:blip r:embed="rId3"/>
                <a:stretch>
                  <a:fillRect l="-3351" t="-2334" r="-9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CA256B-482A-4251-8594-4B42BE926BEE}"/>
              </a:ext>
            </a:extLst>
          </p:cNvPr>
          <p:cNvSpPr txBox="1">
            <a:spLocks/>
          </p:cNvSpPr>
          <p:nvPr/>
        </p:nvSpPr>
        <p:spPr>
          <a:xfrm>
            <a:off x="971600" y="1200151"/>
            <a:ext cx="2808312" cy="37478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err="1"/>
              <a:t>Tenggelam</a:t>
            </a:r>
            <a:endParaRPr lang="en-ID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90222A47-0AC2-43CC-B7E5-E089E6571BC5}"/>
              </a:ext>
            </a:extLst>
          </p:cNvPr>
          <p:cNvSpPr/>
          <p:nvPr/>
        </p:nvSpPr>
        <p:spPr>
          <a:xfrm>
            <a:off x="1187624" y="2556688"/>
            <a:ext cx="2346677" cy="2267438"/>
          </a:xfrm>
          <a:prstGeom prst="flowChartMagneticDisk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13FFA5A8-9C97-48D0-B3DF-2235450A52E4}"/>
              </a:ext>
            </a:extLst>
          </p:cNvPr>
          <p:cNvSpPr/>
          <p:nvPr/>
        </p:nvSpPr>
        <p:spPr>
          <a:xfrm>
            <a:off x="1187623" y="2283718"/>
            <a:ext cx="2346677" cy="104357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AD970285-B549-476C-BB07-CF986E43BE55}"/>
              </a:ext>
            </a:extLst>
          </p:cNvPr>
          <p:cNvSpPr/>
          <p:nvPr/>
        </p:nvSpPr>
        <p:spPr>
          <a:xfrm>
            <a:off x="1949011" y="4159030"/>
            <a:ext cx="823900" cy="650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541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HUKUM ARCHIMEDES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E8F9-56A2-415C-867C-0EADBE2B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848" y="1275606"/>
            <a:ext cx="2808312" cy="37478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2000" dirty="0" err="1"/>
              <a:t>Melayang</a:t>
            </a:r>
            <a:endParaRPr lang="en-ID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C6CD4E-AB29-495E-B760-65E27D4B05AD}"/>
              </a:ext>
            </a:extLst>
          </p:cNvPr>
          <p:cNvSpPr txBox="1">
            <a:spLocks/>
          </p:cNvSpPr>
          <p:nvPr/>
        </p:nvSpPr>
        <p:spPr>
          <a:xfrm>
            <a:off x="259904" y="1272159"/>
            <a:ext cx="2808312" cy="37478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dirty="0" err="1"/>
              <a:t>Mengapung</a:t>
            </a:r>
            <a:endParaRPr lang="en-ID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CDE8CB-8663-477C-A475-D8919F938E20}"/>
              </a:ext>
            </a:extLst>
          </p:cNvPr>
          <p:cNvSpPr txBox="1">
            <a:spLocks/>
          </p:cNvSpPr>
          <p:nvPr/>
        </p:nvSpPr>
        <p:spPr>
          <a:xfrm>
            <a:off x="6156176" y="1272159"/>
            <a:ext cx="2808312" cy="37478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dirty="0" err="1"/>
              <a:t>Tenggelam</a:t>
            </a:r>
            <a:endParaRPr lang="en-ID" dirty="0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51B9292E-497F-4D38-AF86-B6140947CC70}"/>
              </a:ext>
            </a:extLst>
          </p:cNvPr>
          <p:cNvSpPr/>
          <p:nvPr/>
        </p:nvSpPr>
        <p:spPr>
          <a:xfrm>
            <a:off x="486530" y="1980624"/>
            <a:ext cx="2346677" cy="2267438"/>
          </a:xfrm>
          <a:prstGeom prst="flowChartMagneticDisk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E9EBCBBB-BEB0-4DA8-BA41-A7AD4429E8B7}"/>
              </a:ext>
            </a:extLst>
          </p:cNvPr>
          <p:cNvSpPr/>
          <p:nvPr/>
        </p:nvSpPr>
        <p:spPr>
          <a:xfrm>
            <a:off x="486529" y="1707654"/>
            <a:ext cx="2346677" cy="104357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A49852E6-C728-49B3-ADBE-743628A32BD2}"/>
              </a:ext>
            </a:extLst>
          </p:cNvPr>
          <p:cNvSpPr/>
          <p:nvPr/>
        </p:nvSpPr>
        <p:spPr>
          <a:xfrm>
            <a:off x="3449459" y="1960496"/>
            <a:ext cx="2346677" cy="2267438"/>
          </a:xfrm>
          <a:prstGeom prst="flowChartMagneticDisk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679962EB-13D9-4351-B57A-EE1153F7D3F5}"/>
              </a:ext>
            </a:extLst>
          </p:cNvPr>
          <p:cNvSpPr/>
          <p:nvPr/>
        </p:nvSpPr>
        <p:spPr>
          <a:xfrm>
            <a:off x="3449458" y="1687526"/>
            <a:ext cx="2346677" cy="104357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E2965922-36F7-4FA6-8067-342651D818B0}"/>
              </a:ext>
            </a:extLst>
          </p:cNvPr>
          <p:cNvSpPr/>
          <p:nvPr/>
        </p:nvSpPr>
        <p:spPr>
          <a:xfrm>
            <a:off x="6372200" y="1960496"/>
            <a:ext cx="2346677" cy="2267438"/>
          </a:xfrm>
          <a:prstGeom prst="flowChartMagneticDisk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510312A2-B1CF-4EFC-A907-C87F58B6FA27}"/>
              </a:ext>
            </a:extLst>
          </p:cNvPr>
          <p:cNvSpPr/>
          <p:nvPr/>
        </p:nvSpPr>
        <p:spPr>
          <a:xfrm>
            <a:off x="6372199" y="1687526"/>
            <a:ext cx="2346677" cy="104357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430448B7-141A-4851-800F-1D8ED7533C85}"/>
              </a:ext>
            </a:extLst>
          </p:cNvPr>
          <p:cNvSpPr/>
          <p:nvPr/>
        </p:nvSpPr>
        <p:spPr>
          <a:xfrm>
            <a:off x="1227821" y="2373777"/>
            <a:ext cx="823900" cy="650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89C348F9-5B54-4E0A-B762-F8FF64554EDE}"/>
              </a:ext>
            </a:extLst>
          </p:cNvPr>
          <p:cNvSpPr/>
          <p:nvPr/>
        </p:nvSpPr>
        <p:spPr>
          <a:xfrm>
            <a:off x="4181426" y="3029428"/>
            <a:ext cx="823900" cy="650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81D26693-05A9-4F04-8A00-694DFD2B233A}"/>
              </a:ext>
            </a:extLst>
          </p:cNvPr>
          <p:cNvSpPr/>
          <p:nvPr/>
        </p:nvSpPr>
        <p:spPr>
          <a:xfrm>
            <a:off x="7133587" y="3562838"/>
            <a:ext cx="823900" cy="650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368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CONTOH SOAL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76D980-F61B-47B0-A5B7-C51BBA8B3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2890664" cy="339447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l">
                  <a:buNone/>
                </a:pPr>
                <a:r>
                  <a:rPr lang="sv-SE" b="0" i="0" dirty="0">
                    <a:effectLst/>
                    <a:latin typeface="-apple-system"/>
                  </a:rPr>
                  <a:t>Di dalam tabung gelas terdapat minyak setinggi 20 cm. Dengan mengabaikan tekanan udara luar, tekanan yang terjadi pada dasar tabung 1.600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sv-SE" b="0" i="0" dirty="0">
                    <a:effectLst/>
                    <a:latin typeface="-apple-system"/>
                  </a:rPr>
                  <a:t>. Jika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v-SE" b="0" i="0" dirty="0">
                    <a:effectLst/>
                    <a:latin typeface="-apple-system"/>
                  </a:rPr>
                  <a:t>, massa jenis minyak adalah....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76D980-F61B-47B0-A5B7-C51BBA8B3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2890664" cy="3394472"/>
              </a:xfrm>
              <a:blipFill>
                <a:blip r:embed="rId3"/>
                <a:stretch>
                  <a:fillRect l="-2743" t="-3052" r="-253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D2884A-5FA7-4C17-F0BB-223C896DAD65}"/>
                  </a:ext>
                </a:extLst>
              </p14:cNvPr>
              <p14:cNvContentPartPr/>
              <p14:nvPr/>
            </p14:nvContentPartPr>
            <p14:xfrm>
              <a:off x="770040" y="1317600"/>
              <a:ext cx="6416280" cy="184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D2884A-5FA7-4C17-F0BB-223C896DAD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680" y="1308240"/>
                <a:ext cx="6435000" cy="18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16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CONTOH SOAL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76D980-F61B-47B0-A5B7-C51BBA8B3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2890664" cy="339447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l">
                  <a:buNone/>
                </a:pPr>
                <a:r>
                  <a:rPr lang="sv-SE" b="0" i="0" dirty="0">
                    <a:effectLst/>
                    <a:latin typeface="-apple-system"/>
                  </a:rPr>
                  <a:t>Di dalam tabung gelas terdapat </a:t>
                </a:r>
                <a:r>
                  <a:rPr lang="sv-SE" dirty="0">
                    <a:latin typeface="-apple-system"/>
                  </a:rPr>
                  <a:t>zat cair</a:t>
                </a:r>
                <a:r>
                  <a:rPr lang="sv-SE" b="0" i="0" dirty="0">
                    <a:effectLst/>
                    <a:latin typeface="-apple-system"/>
                  </a:rPr>
                  <a:t> setinggi </a:t>
                </a:r>
                <a:r>
                  <a:rPr lang="sv-SE" dirty="0">
                    <a:latin typeface="-apple-system"/>
                  </a:rPr>
                  <a:t>15</a:t>
                </a:r>
                <a:r>
                  <a:rPr lang="sv-SE" b="0" i="0" dirty="0">
                    <a:effectLst/>
                    <a:latin typeface="-apple-system"/>
                  </a:rPr>
                  <a:t> cm. </a:t>
                </a:r>
                <a:r>
                  <a:rPr lang="sv-SE">
                    <a:latin typeface="-apple-system"/>
                  </a:rPr>
                  <a:t>Jika tekanan udara dari luar sebesar 1,5 kPa</a:t>
                </a:r>
                <a:r>
                  <a:rPr lang="sv-SE" b="0" i="0">
                    <a:effectLst/>
                    <a:latin typeface="-apple-system"/>
                  </a:rPr>
                  <a:t>, </a:t>
                </a:r>
                <a:r>
                  <a:rPr lang="sv-SE" b="0" i="0" dirty="0">
                    <a:effectLst/>
                    <a:latin typeface="-apple-system"/>
                  </a:rPr>
                  <a:t>tekanan yang terjadi pada dasar tabung 1.600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sv-SE" b="0" i="0" dirty="0">
                    <a:effectLst/>
                    <a:latin typeface="-apple-system"/>
                  </a:rPr>
                  <a:t>. Jika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v-SE" b="0" i="0" dirty="0">
                    <a:effectLst/>
                    <a:latin typeface="-apple-system"/>
                  </a:rPr>
                  <a:t>, massa jenis minyak adalah....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76D980-F61B-47B0-A5B7-C51BBA8B3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2890664" cy="3394472"/>
              </a:xfrm>
              <a:blipFill>
                <a:blip r:embed="rId3"/>
                <a:stretch>
                  <a:fillRect l="-2743" t="-3052" r="-23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393847-0582-4D6E-3EF7-1CB94DBC6FBD}"/>
                  </a:ext>
                </a:extLst>
              </p14:cNvPr>
              <p14:cNvContentPartPr/>
              <p14:nvPr/>
            </p14:nvContentPartPr>
            <p14:xfrm>
              <a:off x="1716120" y="1199520"/>
              <a:ext cx="5249520" cy="163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393847-0582-4D6E-3EF7-1CB94DBC6F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6760" y="1190160"/>
                <a:ext cx="5268240" cy="16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621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CONTOH SOAL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76D980-F61B-47B0-A5B7-C51BBA8B3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2818656" cy="339447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l">
                  <a:buNone/>
                </a:pPr>
                <a:r>
                  <a:rPr lang="sv-SE" b="0" i="0" dirty="0">
                    <a:effectLst/>
                    <a:latin typeface="-apple-system"/>
                  </a:rPr>
                  <a:t>Raksa pada bejana berhubungan mempunyai selisih permukaan 2 cm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=13,6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e>
                    </m:d>
                  </m:oMath>
                </a14:m>
                <a:r>
                  <a:rPr lang="sv-SE" b="0" i="0" dirty="0">
                    <a:effectLst/>
                    <a:latin typeface="-apple-system"/>
                  </a:rPr>
                  <a:t>. Kaki sebelah kiri berisi zat cair yang tingginya 25 cm, massa jenis zat cair itu adalah....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76D980-F61B-47B0-A5B7-C51BBA8B3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2818656" cy="3394472"/>
              </a:xfrm>
              <a:blipFill>
                <a:blip r:embed="rId3"/>
                <a:stretch>
                  <a:fillRect l="-3463" t="-3411" r="-43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9D40B4-A8EF-45A3-A4A4-47992184A8F5}"/>
                  </a:ext>
                </a:extLst>
              </p14:cNvPr>
              <p14:cNvContentPartPr/>
              <p14:nvPr/>
            </p14:nvContentPartPr>
            <p14:xfrm>
              <a:off x="5287320" y="2268360"/>
              <a:ext cx="527040" cy="257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9D40B4-A8EF-45A3-A4A4-47992184A8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1480" y="2205000"/>
                <a:ext cx="55836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5F2126-869F-4D7C-9081-DF9D2E4BA830}"/>
                  </a:ext>
                </a:extLst>
              </p14:cNvPr>
              <p14:cNvContentPartPr/>
              <p14:nvPr/>
            </p14:nvContentPartPr>
            <p14:xfrm>
              <a:off x="3157200" y="1445760"/>
              <a:ext cx="3003840" cy="2027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5F2126-869F-4D7C-9081-DF9D2E4BA8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7840" y="1436400"/>
                <a:ext cx="3022560" cy="20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09EA8A-BC09-4337-BEA9-6DB3F04803AD}"/>
                  </a:ext>
                </a:extLst>
              </p14:cNvPr>
              <p14:cNvContentPartPr/>
              <p14:nvPr/>
            </p14:nvContentPartPr>
            <p14:xfrm>
              <a:off x="3576240" y="1487880"/>
              <a:ext cx="574200" cy="1049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09EA8A-BC09-4337-BEA9-6DB3F04803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0400" y="1424520"/>
                <a:ext cx="60552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9BE6A8-2D2C-4434-BED7-00C3E2C7653D}"/>
                  </a:ext>
                </a:extLst>
              </p14:cNvPr>
              <p14:cNvContentPartPr/>
              <p14:nvPr/>
            </p14:nvContentPartPr>
            <p14:xfrm>
              <a:off x="5474520" y="2727720"/>
              <a:ext cx="49680" cy="29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9BE6A8-2D2C-4434-BED7-00C3E2C765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58680" y="2664360"/>
                <a:ext cx="810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BA7E9F-41DF-4E31-A636-42F69BF19FBE}"/>
                  </a:ext>
                </a:extLst>
              </p14:cNvPr>
              <p14:cNvContentPartPr/>
              <p14:nvPr/>
            </p14:nvContentPartPr>
            <p14:xfrm>
              <a:off x="4074120" y="2529360"/>
              <a:ext cx="1734840" cy="867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BA7E9F-41DF-4E31-A636-42F69BF19F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58280" y="2466000"/>
                <a:ext cx="176616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39ADA1-3423-4287-8F67-6CA8B29998C0}"/>
                  </a:ext>
                </a:extLst>
              </p14:cNvPr>
              <p14:cNvContentPartPr/>
              <p14:nvPr/>
            </p14:nvContentPartPr>
            <p14:xfrm>
              <a:off x="3515400" y="2628720"/>
              <a:ext cx="892800" cy="696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39ADA1-3423-4287-8F67-6CA8B29998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99560" y="2565360"/>
                <a:ext cx="92412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1F2E340-18F2-084A-D3EA-C81C678DAFF9}"/>
                  </a:ext>
                </a:extLst>
              </p14:cNvPr>
              <p14:cNvContentPartPr/>
              <p14:nvPr/>
            </p14:nvContentPartPr>
            <p14:xfrm>
              <a:off x="3151800" y="1396080"/>
              <a:ext cx="5288760" cy="2338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1F2E340-18F2-084A-D3EA-C81C678DAF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42440" y="1386720"/>
                <a:ext cx="5307480" cy="23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66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CONTOH SOAL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76D980-F61B-47B0-A5B7-C51BBA8B3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3731887" cy="339447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l">
                  <a:buNone/>
                </a:pPr>
                <a:r>
                  <a:rPr lang="sv-SE" b="0" i="0" dirty="0">
                    <a:effectLst/>
                    <a:latin typeface="-apple-system"/>
                  </a:rPr>
                  <a:t>Perhatikan gambar di bawah ini.</a:t>
                </a:r>
              </a:p>
              <a:p>
                <a:pPr marL="0" indent="0" algn="l">
                  <a:buNone/>
                </a:pPr>
                <a:endParaRPr lang="sv-SE" dirty="0">
                  <a:latin typeface="-apple-system"/>
                </a:endParaRPr>
              </a:p>
              <a:p>
                <a:pPr marL="0" indent="0" algn="l">
                  <a:buNone/>
                </a:pPr>
                <a:endParaRPr lang="sv-SE" b="0" i="0" dirty="0">
                  <a:effectLst/>
                  <a:latin typeface="-apple-system"/>
                </a:endParaRPr>
              </a:p>
              <a:p>
                <a:pPr marL="0" indent="0" algn="l">
                  <a:buNone/>
                </a:pPr>
                <a:endParaRPr lang="sv-SE" dirty="0">
                  <a:latin typeface="-apple-system"/>
                </a:endParaRPr>
              </a:p>
              <a:p>
                <a:pPr marL="0" indent="0" algn="l">
                  <a:buNone/>
                </a:pPr>
                <a:endParaRPr lang="sv-SE" dirty="0">
                  <a:latin typeface="-apple-system"/>
                </a:endParaRPr>
              </a:p>
              <a:p>
                <a:pPr marL="0" indent="0" algn="l">
                  <a:buNone/>
                </a:pPr>
                <a:endParaRPr lang="sv-SE" dirty="0">
                  <a:latin typeface="-apple-system"/>
                </a:endParaRPr>
              </a:p>
              <a:p>
                <a:pPr marL="0" indent="0" algn="l">
                  <a:buNone/>
                </a:pPr>
                <a:r>
                  <a:rPr lang="sv-SE" b="0" i="0" dirty="0">
                    <a:effectLst/>
                    <a:latin typeface="-apple-system"/>
                  </a:rPr>
                  <a:t>Jika luas permukaan sebelah kiri adalah 14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v-SE" b="0" i="0" dirty="0">
                    <a:effectLst/>
                    <a:latin typeface="-apple-system"/>
                  </a:rPr>
                  <a:t> dan permukaan sebelah kanan adalah 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v-SE" b="0" i="0" dirty="0">
                    <a:effectLst/>
                    <a:latin typeface="-apple-system"/>
                  </a:rPr>
                  <a:t> tentukan gaya minimum untuk mengangkat benda bermassa 0,12 kg ke atas.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76D980-F61B-47B0-A5B7-C51BBA8B3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3731887" cy="3394472"/>
              </a:xfrm>
              <a:blipFill>
                <a:blip r:embed="rId3"/>
                <a:stretch>
                  <a:fillRect l="-1634" t="-2693" r="-2941" b="-305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6E581C2-771A-4938-8571-23EBF5D5348C}"/>
              </a:ext>
            </a:extLst>
          </p:cNvPr>
          <p:cNvGrpSpPr/>
          <p:nvPr/>
        </p:nvGrpSpPr>
        <p:grpSpPr>
          <a:xfrm>
            <a:off x="1115616" y="2375533"/>
            <a:ext cx="2175066" cy="730331"/>
            <a:chOff x="1043608" y="1970425"/>
            <a:chExt cx="5328592" cy="2495891"/>
          </a:xfrm>
        </p:grpSpPr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764BAFD2-9B83-4EB8-8676-143435C5B30D}"/>
                </a:ext>
              </a:extLst>
            </p:cNvPr>
            <p:cNvSpPr/>
            <p:nvPr/>
          </p:nvSpPr>
          <p:spPr>
            <a:xfrm>
              <a:off x="1043608" y="1999856"/>
              <a:ext cx="2373252" cy="2432304"/>
            </a:xfrm>
            <a:prstGeom prst="ca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5D0909A4-E777-4C3D-A175-E5C1C1CF798C}"/>
                </a:ext>
              </a:extLst>
            </p:cNvPr>
            <p:cNvSpPr/>
            <p:nvPr/>
          </p:nvSpPr>
          <p:spPr>
            <a:xfrm>
              <a:off x="5040318" y="1970425"/>
              <a:ext cx="1331882" cy="2432304"/>
            </a:xfrm>
            <a:prstGeom prst="ca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F468868-0985-4A7C-AB27-85593D8F516C}"/>
                </a:ext>
              </a:extLst>
            </p:cNvPr>
            <p:cNvSpPr/>
            <p:nvPr/>
          </p:nvSpPr>
          <p:spPr>
            <a:xfrm>
              <a:off x="1043608" y="3743218"/>
              <a:ext cx="5328592" cy="72309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A67BD850-95C0-433F-92BD-289899446445}"/>
              </a:ext>
            </a:extLst>
          </p:cNvPr>
          <p:cNvSpPr/>
          <p:nvPr/>
        </p:nvSpPr>
        <p:spPr>
          <a:xfrm>
            <a:off x="1420739" y="1997196"/>
            <a:ext cx="439053" cy="50405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36DA2A-E857-4E9E-B7E5-8246100C65FB}"/>
                  </a:ext>
                </a:extLst>
              </p14:cNvPr>
              <p14:cNvContentPartPr/>
              <p14:nvPr/>
            </p14:nvContentPartPr>
            <p14:xfrm>
              <a:off x="4811462" y="1562599"/>
              <a:ext cx="1080" cy="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36DA2A-E857-4E9E-B7E5-8246100C65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3822" y="1544599"/>
                <a:ext cx="367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747015-628D-1F0C-192B-E7D58B2CEAAB}"/>
                  </a:ext>
                </a:extLst>
              </p14:cNvPr>
              <p14:cNvContentPartPr/>
              <p14:nvPr/>
            </p14:nvContentPartPr>
            <p14:xfrm>
              <a:off x="4763520" y="1824120"/>
              <a:ext cx="2634480" cy="1533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747015-628D-1F0C-192B-E7D58B2CEA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4160" y="1814760"/>
                <a:ext cx="2653200" cy="155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106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LATIHAN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76D980-F61B-47B0-A5B7-C51BBA8B3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435280" cy="3819871"/>
              </a:xfrm>
            </p:spPr>
            <p:txBody>
              <a:bodyPr>
                <a:normAutofit fontScale="6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sv-SE" dirty="0">
                    <a:latin typeface="-apple-system"/>
                  </a:rPr>
                  <a:t>Sebuah balok kayu bermassa 7,5 kg dan bervolume 0,01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v-SE" dirty="0">
                    <a:latin typeface="-apple-system"/>
                  </a:rPr>
                  <a:t> dikaitkan ke dasar sebuah tangki yang berisi 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sv-SE" dirty="0">
                    <a:latin typeface="-apple-system"/>
                  </a:rPr>
                  <a:t> sehingga balok terbenam seluruhnya. Besar tegangan tali adalah....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>
                    <a:latin typeface="-apple-system"/>
                  </a:rPr>
                  <a:t>Sebuah kapal evakuasi sedang berusaha mengangkat kotak peti kemas bermassa total 4.500 kg yang jatuh ke laut. Kotak tersebut berukuran panjang 2 meter, lebar 1,5 meter, dan tinggi 1 meter. Massa jenis air laut saat itu 1,025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v-SE" dirty="0">
                    <a:latin typeface="-apple-system"/>
                  </a:rPr>
                  <a:t> dan percepatan gravitasi 10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v-SE" dirty="0">
                    <a:latin typeface="-apple-system"/>
                  </a:rPr>
                  <a:t>, maka besar gaya minimal yang dibutuhkan untuk mengangkat benda dari dasar laut ke permukaan adalah....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>
                    <a:latin typeface="-apple-system"/>
                  </a:rPr>
                  <a:t>Sebuah benda berbentuk balok dicelupkan dalam cairan A yang massajenisnya 900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v-SE" dirty="0">
                    <a:latin typeface="-apple-system"/>
                  </a:rPr>
                  <a:t> ternyata 1/3 bagiannya muncul di atas permukaan.Bagian dari balok yang muncul jika cairan diganti dengan cairan B yang massa jenisnya 1200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v-SE" dirty="0">
                    <a:latin typeface="-apple-system"/>
                  </a:rPr>
                  <a:t> adalah....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sv-SE" dirty="0">
                  <a:latin typeface="-apple-system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sv-SE" dirty="0">
                  <a:latin typeface="-apple-system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sv-SE" dirty="0">
                  <a:latin typeface="-apple-system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sv-SE" dirty="0">
                  <a:latin typeface="-apple-system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sv-SE" dirty="0">
                  <a:latin typeface="-apple-system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sv-SE" dirty="0">
                  <a:latin typeface="-apple-system"/>
                </a:endParaRPr>
              </a:p>
              <a:p>
                <a:pPr marL="0" indent="0">
                  <a:buNone/>
                </a:pPr>
                <a:endParaRPr lang="sv-SE" dirty="0">
                  <a:latin typeface="-apple-system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76D980-F61B-47B0-A5B7-C51BBA8B3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435280" cy="3819871"/>
              </a:xfrm>
              <a:blipFill>
                <a:blip r:embed="rId3"/>
                <a:stretch>
                  <a:fillRect l="-795" t="-25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02FC6D-3F01-0EAE-ADEE-A183F23C5046}"/>
                  </a:ext>
                </a:extLst>
              </p14:cNvPr>
              <p14:cNvContentPartPr/>
              <p14:nvPr/>
            </p14:nvContentPartPr>
            <p14:xfrm>
              <a:off x="5278320" y="329760"/>
              <a:ext cx="1405440" cy="581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02FC6D-3F01-0EAE-ADEE-A183F23C50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8960" y="320400"/>
                <a:ext cx="1424160" cy="6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44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MATERI FLUIDA STATIS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D980-F61B-47B0-A5B7-C51BBA8B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-apple-system"/>
              </a:rPr>
              <a:t>Hukum utama hidrostatis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-apple-system"/>
              </a:rPr>
              <a:t>Tekanan Hidrostatis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-apple-system"/>
              </a:rPr>
              <a:t>Hukum Pascal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-apple-system"/>
              </a:rPr>
              <a:t>Hukum Archimedes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-apple-system"/>
              </a:rPr>
              <a:t>Meniskus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-apple-system"/>
              </a:rPr>
              <a:t>Gejala kapilaritas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-apple-system"/>
              </a:rPr>
              <a:t>Viskositas dan Hukum Stokes</a:t>
            </a:r>
          </a:p>
        </p:txBody>
      </p:sp>
    </p:spTree>
    <p:extLst>
      <p:ext uri="{BB962C8B-B14F-4D97-AF65-F5344CB8AC3E}">
        <p14:creationId xmlns:p14="http://schemas.microsoft.com/office/powerpoint/2010/main" val="68730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LATIHAN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76D980-F61B-47B0-A5B7-C51BBA8B3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1" y="1200150"/>
                <a:ext cx="3970784" cy="3819871"/>
              </a:xfrm>
            </p:spPr>
            <p:txBody>
              <a:bodyPr>
                <a:normAutofit fontScale="55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sv-SE" dirty="0">
                    <a:latin typeface="-apple-system"/>
                  </a:rPr>
                  <a:t>Sebuah balok kayu bermassa 7,5 kg dan bervolume 0,01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v-SE" dirty="0">
                    <a:latin typeface="-apple-system"/>
                  </a:rPr>
                  <a:t> dikaitkan ke dasar sebuah tangki yang berisi 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sv-SE" dirty="0">
                    <a:latin typeface="-apple-system"/>
                  </a:rPr>
                  <a:t> sehingga balok terbenam seluruhnya. Besar tegangan tali adalah....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sv-SE" dirty="0">
                  <a:latin typeface="-apple-system"/>
                </a:endParaRPr>
              </a:p>
              <a:p>
                <a:pPr marL="0" indent="0">
                  <a:buNone/>
                </a:pPr>
                <a:r>
                  <a:rPr lang="sv-SE" dirty="0">
                    <a:latin typeface="-apple-system"/>
                  </a:rPr>
                  <a:t>Sebuah benda berbentuk balok dicelupkan dalam cairan A yang massajenisnya 900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v-SE" dirty="0">
                    <a:latin typeface="-apple-system"/>
                  </a:rPr>
                  <a:t> ternyata 1/3 bagiannya muncul di atas permukaan.Bagian dari balok yang muncul jika cairan diganti dengan cairan B yang massa jenisnya 1200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v-SE" dirty="0">
                    <a:latin typeface="-apple-system"/>
                  </a:rPr>
                  <a:t> adalah....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sv-SE" dirty="0">
                  <a:latin typeface="-apple-system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sv-SE" dirty="0">
                  <a:latin typeface="-apple-system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sv-SE" dirty="0">
                  <a:latin typeface="-apple-system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sv-SE" dirty="0">
                  <a:latin typeface="-apple-system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sv-SE" dirty="0">
                  <a:latin typeface="-apple-system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sv-SE" dirty="0">
                  <a:latin typeface="-apple-system"/>
                </a:endParaRPr>
              </a:p>
              <a:p>
                <a:pPr marL="0" indent="0">
                  <a:buNone/>
                </a:pPr>
                <a:endParaRPr lang="sv-SE" dirty="0">
                  <a:latin typeface="-apple-system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76D980-F61B-47B0-A5B7-C51BBA8B3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200150"/>
                <a:ext cx="3970784" cy="3819871"/>
              </a:xfrm>
              <a:blipFill>
                <a:blip r:embed="rId3"/>
                <a:stretch>
                  <a:fillRect l="-1229" t="-2236" r="-76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00CE18-3D4C-E451-B328-2DE687D89514}"/>
                  </a:ext>
                </a:extLst>
              </p14:cNvPr>
              <p14:cNvContentPartPr/>
              <p14:nvPr/>
            </p14:nvContentPartPr>
            <p14:xfrm>
              <a:off x="803520" y="1124640"/>
              <a:ext cx="7917120" cy="290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00CE18-3D4C-E451-B328-2DE687D895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160" y="1115280"/>
                <a:ext cx="7935840" cy="29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0390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MENISKUS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Cylinder 1">
            <a:extLst>
              <a:ext uri="{FF2B5EF4-FFF2-40B4-BE49-F238E27FC236}">
                <a16:creationId xmlns:a16="http://schemas.microsoft.com/office/drawing/2014/main" id="{75935236-1AE1-48E6-BAD7-EEAD0C8A031C}"/>
              </a:ext>
            </a:extLst>
          </p:cNvPr>
          <p:cNvSpPr/>
          <p:nvPr/>
        </p:nvSpPr>
        <p:spPr>
          <a:xfrm>
            <a:off x="1691680" y="2034011"/>
            <a:ext cx="1828800" cy="243230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9ACDF9-53BC-41E7-A5E5-833613D93CEA}"/>
                  </a:ext>
                </a:extLst>
              </p14:cNvPr>
              <p14:cNvContentPartPr/>
              <p14:nvPr/>
            </p14:nvContentPartPr>
            <p14:xfrm>
              <a:off x="959822" y="3243079"/>
              <a:ext cx="2160" cy="4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9ACDF9-53BC-41E7-A5E5-833613D93C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82" y="3234439"/>
                <a:ext cx="1980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Cylinder 25">
            <a:extLst>
              <a:ext uri="{FF2B5EF4-FFF2-40B4-BE49-F238E27FC236}">
                <a16:creationId xmlns:a16="http://schemas.microsoft.com/office/drawing/2014/main" id="{B3FAEEA5-B501-4599-AA40-80B81922A34A}"/>
              </a:ext>
            </a:extLst>
          </p:cNvPr>
          <p:cNvSpPr/>
          <p:nvPr/>
        </p:nvSpPr>
        <p:spPr>
          <a:xfrm>
            <a:off x="5407496" y="2026927"/>
            <a:ext cx="1828800" cy="243230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4AA6CE9-9FB6-4220-BAFA-13B9A996C435}"/>
                  </a:ext>
                </a:extLst>
              </p14:cNvPr>
              <p14:cNvContentPartPr/>
              <p14:nvPr/>
            </p14:nvContentPartPr>
            <p14:xfrm>
              <a:off x="1742462" y="3073879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4AA6CE9-9FB6-4220-BAFA-13B9A996C4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3822" y="306487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9BECC53-33A5-4770-8D5C-07109EDC7B7A}"/>
              </a:ext>
            </a:extLst>
          </p:cNvPr>
          <p:cNvGrpSpPr/>
          <p:nvPr/>
        </p:nvGrpSpPr>
        <p:grpSpPr>
          <a:xfrm>
            <a:off x="1445822" y="1484119"/>
            <a:ext cx="1756440" cy="375840"/>
            <a:chOff x="1445822" y="1484119"/>
            <a:chExt cx="175644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ED82E6-F52B-407A-B094-866355E53758}"/>
                    </a:ext>
                  </a:extLst>
                </p14:cNvPr>
                <p14:cNvContentPartPr/>
                <p14:nvPr/>
              </p14:nvContentPartPr>
              <p14:xfrm>
                <a:off x="1445822" y="1501399"/>
                <a:ext cx="222840" cy="306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ED82E6-F52B-407A-B094-866355E537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7182" y="1492399"/>
                  <a:ext cx="2404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D8474D9-0438-4D73-ADBF-5D187164B7AF}"/>
                    </a:ext>
                  </a:extLst>
                </p14:cNvPr>
                <p14:cNvContentPartPr/>
                <p14:nvPr/>
              </p14:nvContentPartPr>
              <p14:xfrm>
                <a:off x="1768382" y="1640719"/>
                <a:ext cx="154080" cy="148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D8474D9-0438-4D73-ADBF-5D187164B7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9742" y="1632079"/>
                  <a:ext cx="171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BA7440-791F-4F77-BC78-AE11E0F19D2C}"/>
                    </a:ext>
                  </a:extLst>
                </p14:cNvPr>
                <p14:cNvContentPartPr/>
                <p14:nvPr/>
              </p14:nvContentPartPr>
              <p14:xfrm>
                <a:off x="1981502" y="1636039"/>
                <a:ext cx="253440" cy="167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BA7440-791F-4F77-BC78-AE11E0F19D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72862" y="1627039"/>
                  <a:ext cx="271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BD7AAA9-F87C-45C4-A3A1-27A7A5392FCB}"/>
                    </a:ext>
                  </a:extLst>
                </p14:cNvPr>
                <p14:cNvContentPartPr/>
                <p14:nvPr/>
              </p14:nvContentPartPr>
              <p14:xfrm>
                <a:off x="2360942" y="1484119"/>
                <a:ext cx="24120" cy="274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BD7AAA9-F87C-45C4-A3A1-27A7A5392F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1942" y="1475119"/>
                  <a:ext cx="41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92BEAA-0AF7-45B1-A0AC-21A8B1A3BDA9}"/>
                    </a:ext>
                  </a:extLst>
                </p14:cNvPr>
                <p14:cNvContentPartPr/>
                <p14:nvPr/>
              </p14:nvContentPartPr>
              <p14:xfrm>
                <a:off x="2372102" y="1583119"/>
                <a:ext cx="139320" cy="134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92BEAA-0AF7-45B1-A0AC-21A8B1A3BD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63102" y="1574119"/>
                  <a:ext cx="1569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EB703B-2DD5-44C5-978E-3955D895F552}"/>
                    </a:ext>
                  </a:extLst>
                </p14:cNvPr>
                <p14:cNvContentPartPr/>
                <p14:nvPr/>
              </p14:nvContentPartPr>
              <p14:xfrm>
                <a:off x="2592062" y="1594639"/>
                <a:ext cx="88200" cy="134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EB703B-2DD5-44C5-978E-3955D895F5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83062" y="1585999"/>
                  <a:ext cx="105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16EB847-8B27-4AF8-8459-43B312F86BAD}"/>
                    </a:ext>
                  </a:extLst>
                </p14:cNvPr>
                <p14:cNvContentPartPr/>
                <p14:nvPr/>
              </p14:nvContentPartPr>
              <p14:xfrm>
                <a:off x="2690342" y="1594639"/>
                <a:ext cx="11160" cy="12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16EB847-8B27-4AF8-8459-43B312F86B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81342" y="1585999"/>
                  <a:ext cx="28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0F83780-AC9E-470D-988B-CED1B89D5043}"/>
                    </a:ext>
                  </a:extLst>
                </p14:cNvPr>
                <p14:cNvContentPartPr/>
                <p14:nvPr/>
              </p14:nvContentPartPr>
              <p14:xfrm>
                <a:off x="2807702" y="1571959"/>
                <a:ext cx="186480" cy="164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0F83780-AC9E-470D-988B-CED1B89D50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98702" y="1562959"/>
                  <a:ext cx="204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07D0C2C-58EC-4E7D-B3D8-3E8A99270397}"/>
                    </a:ext>
                  </a:extLst>
                </p14:cNvPr>
                <p14:cNvContentPartPr/>
                <p14:nvPr/>
              </p14:nvContentPartPr>
              <p14:xfrm>
                <a:off x="3068342" y="1583839"/>
                <a:ext cx="133920" cy="27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07D0C2C-58EC-4E7D-B3D8-3E8A992703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9702" y="1574839"/>
                  <a:ext cx="15156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B2DA9E-33E7-40E8-8DB5-43B140ABF823}"/>
              </a:ext>
            </a:extLst>
          </p:cNvPr>
          <p:cNvGrpSpPr/>
          <p:nvPr/>
        </p:nvGrpSpPr>
        <p:grpSpPr>
          <a:xfrm>
            <a:off x="5621462" y="1413919"/>
            <a:ext cx="1201320" cy="446760"/>
            <a:chOff x="5621462" y="1413919"/>
            <a:chExt cx="120132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1CA7D95-9652-4766-8300-83D410FA65E3}"/>
                    </a:ext>
                  </a:extLst>
                </p14:cNvPr>
                <p14:cNvContentPartPr/>
                <p14:nvPr/>
              </p14:nvContentPartPr>
              <p14:xfrm>
                <a:off x="5621462" y="1450639"/>
                <a:ext cx="200880" cy="301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1CA7D95-9652-4766-8300-83D410FA65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12462" y="1441639"/>
                  <a:ext cx="2185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8FE37F4-DF6E-4517-9843-4DA9D272EB90}"/>
                    </a:ext>
                  </a:extLst>
                </p14:cNvPr>
                <p14:cNvContentPartPr/>
                <p14:nvPr/>
              </p14:nvContentPartPr>
              <p14:xfrm>
                <a:off x="5954102" y="1573399"/>
                <a:ext cx="87480" cy="131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8FE37F4-DF6E-4517-9843-4DA9D272EB9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45102" y="1564399"/>
                  <a:ext cx="105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D0B028-329E-41B4-9474-1AD4BBACA1CE}"/>
                    </a:ext>
                  </a:extLst>
                </p14:cNvPr>
                <p14:cNvContentPartPr/>
                <p14:nvPr/>
              </p14:nvContentPartPr>
              <p14:xfrm>
                <a:off x="6118622" y="1413919"/>
                <a:ext cx="102600" cy="276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D0B028-329E-41B4-9474-1AD4BBACA1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09622" y="1405279"/>
                  <a:ext cx="120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61ED6F-CE6F-487B-9615-997B41BCC2BD}"/>
                    </a:ext>
                  </a:extLst>
                </p14:cNvPr>
                <p14:cNvContentPartPr/>
                <p14:nvPr/>
              </p14:nvContentPartPr>
              <p14:xfrm>
                <a:off x="6148142" y="1596799"/>
                <a:ext cx="76320" cy="6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61ED6F-CE6F-487B-9615-997B41BCC2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39502" y="1587799"/>
                  <a:ext cx="93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4C2B01B-3133-4E12-AC31-8E5ECF58EFFD}"/>
                    </a:ext>
                  </a:extLst>
                </p14:cNvPr>
                <p14:cNvContentPartPr/>
                <p14:nvPr/>
              </p14:nvContentPartPr>
              <p14:xfrm>
                <a:off x="6260462" y="1558279"/>
                <a:ext cx="135720" cy="114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4C2B01B-3133-4E12-AC31-8E5ECF58EF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51462" y="1549639"/>
                  <a:ext cx="153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32CEEA-9A91-41C8-B959-EECF0E3A5599}"/>
                    </a:ext>
                  </a:extLst>
                </p14:cNvPr>
                <p14:cNvContentPartPr/>
                <p14:nvPr/>
              </p14:nvContentPartPr>
              <p14:xfrm>
                <a:off x="6403022" y="1541359"/>
                <a:ext cx="23040" cy="132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32CEEA-9A91-41C8-B959-EECF0E3A55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94022" y="1532719"/>
                  <a:ext cx="40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4AAD35B-7DDA-467D-A1C3-450BB62B973E}"/>
                    </a:ext>
                  </a:extLst>
                </p14:cNvPr>
                <p14:cNvContentPartPr/>
                <p14:nvPr/>
              </p14:nvContentPartPr>
              <p14:xfrm>
                <a:off x="6504182" y="1533799"/>
                <a:ext cx="127440" cy="126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4AAD35B-7DDA-467D-A1C3-450BB62B97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95542" y="1524799"/>
                  <a:ext cx="145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5CC214-A662-4DEA-A438-01524778D659}"/>
                    </a:ext>
                  </a:extLst>
                </p14:cNvPr>
                <p14:cNvContentPartPr/>
                <p14:nvPr/>
              </p14:nvContentPartPr>
              <p14:xfrm>
                <a:off x="6626582" y="1527319"/>
                <a:ext cx="196200" cy="333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5CC214-A662-4DEA-A438-01524778D6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17942" y="1518679"/>
                  <a:ext cx="213840" cy="351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Arc 3">
            <a:extLst>
              <a:ext uri="{FF2B5EF4-FFF2-40B4-BE49-F238E27FC236}">
                <a16:creationId xmlns:a16="http://schemas.microsoft.com/office/drawing/2014/main" id="{81731107-EEFC-54B7-810B-08BA77D7A4BA}"/>
              </a:ext>
            </a:extLst>
          </p:cNvPr>
          <p:cNvSpPr/>
          <p:nvPr/>
        </p:nvSpPr>
        <p:spPr>
          <a:xfrm>
            <a:off x="1686554" y="2931790"/>
            <a:ext cx="1828800" cy="596574"/>
          </a:xfrm>
          <a:prstGeom prst="arc">
            <a:avLst>
              <a:gd name="adj1" fmla="val 10850146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BB51CF06-9D0E-A289-F4E9-94ED797BA879}"/>
              </a:ext>
            </a:extLst>
          </p:cNvPr>
          <p:cNvSpPr/>
          <p:nvPr/>
        </p:nvSpPr>
        <p:spPr>
          <a:xfrm rot="10800000">
            <a:off x="5407496" y="2859782"/>
            <a:ext cx="1828800" cy="596574"/>
          </a:xfrm>
          <a:prstGeom prst="arc">
            <a:avLst>
              <a:gd name="adj1" fmla="val 10850146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9458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KAPILARITAS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6E5492FC-AAB8-3C73-4C6F-A24E5746A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845" t="10709" r="38066" b="6549"/>
          <a:stretch/>
        </p:blipFill>
        <p:spPr>
          <a:xfrm>
            <a:off x="323528" y="1347614"/>
            <a:ext cx="4150601" cy="3444115"/>
          </a:xfrm>
        </p:spPr>
      </p:pic>
    </p:spTree>
    <p:extLst>
      <p:ext uri="{BB962C8B-B14F-4D97-AF65-F5344CB8AC3E}">
        <p14:creationId xmlns:p14="http://schemas.microsoft.com/office/powerpoint/2010/main" val="32643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KAPILARITAS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7E2A8-1E88-49A5-A8DC-5A16A30BD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Adhesi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E8F9-56A2-415C-867C-0EADBE2B57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bercampur</a:t>
            </a:r>
            <a:r>
              <a:rPr lang="en-US" dirty="0"/>
              <a:t>/</a:t>
            </a:r>
            <a:r>
              <a:rPr lang="en-US" dirty="0" err="1"/>
              <a:t>tarik-menarik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00246-7099-4C2C-9792-643DF5DE6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Kohesi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9F7AC-3735-48DA-B3AA-AC1C439BFF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memisah</a:t>
            </a:r>
            <a:r>
              <a:rPr lang="en-US" dirty="0"/>
              <a:t>/</a:t>
            </a:r>
            <a:r>
              <a:rPr lang="en-US" dirty="0" err="1"/>
              <a:t>tolak-menolak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4746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KAPILARITAS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Keterangan</a:t>
                </a:r>
                <a:r>
                  <a:rPr lang="en-ID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𝑡𝑖𝑛𝑔𝑔𝑖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𝑓𝑙𝑢𝑖𝑑𝑎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𝑑𝑎𝑙𝑎𝑚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𝑝𝑖𝑝𝑎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𝑘𝑎𝑝𝑖𝑙𝑒𝑟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𝑡𝑒𝑔𝑎𝑛𝑔𝑎𝑛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𝑝𝑒𝑟𝑚𝑢𝑘𝑎𝑎𝑛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𝑗𝑎𝑟𝑖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𝑗𝑎𝑟𝑖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𝑝𝑖𝑝𝑎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𝑘𝑎𝑝𝑖𝑙𝑒𝑟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𝑠𝑢𝑑𝑢𝑡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𝑘𝑜𝑛𝑡𝑎𝑘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263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CONTOH SOAL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3898776" cy="339447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Sebuah </a:t>
                </a:r>
                <a:r>
                  <a:rPr lang="en-US" dirty="0" err="1"/>
                  <a:t>tabung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diameter 2 mm </a:t>
                </a:r>
                <a:r>
                  <a:rPr lang="en-US" dirty="0" err="1"/>
                  <a:t>dimasukkan</a:t>
                </a:r>
                <a:r>
                  <a:rPr lang="en-US" dirty="0"/>
                  <a:t> ke </a:t>
                </a:r>
                <a:r>
                  <a:rPr lang="en-US" dirty="0" err="1"/>
                  <a:t>dalam</a:t>
                </a:r>
                <a:r>
                  <a:rPr lang="en-US" dirty="0"/>
                  <a:t> air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permukaan</a:t>
                </a:r>
                <a:r>
                  <a:rPr lang="en-US" dirty="0"/>
                  <a:t> air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tabung</a:t>
                </a:r>
                <a:r>
                  <a:rPr lang="en-US" dirty="0"/>
                  <a:t> </a:t>
                </a:r>
                <a:r>
                  <a:rPr lang="en-US" dirty="0" err="1"/>
                  <a:t>kaca</a:t>
                </a:r>
                <a:r>
                  <a:rPr lang="en-US" dirty="0"/>
                  <a:t> naik </a:t>
                </a:r>
                <a:r>
                  <a:rPr lang="en-US" dirty="0" err="1"/>
                  <a:t>sebesar</a:t>
                </a:r>
                <a:r>
                  <a:rPr lang="en-US" dirty="0"/>
                  <a:t> 50 mm. Jika </a:t>
                </a:r>
                <a:r>
                  <a:rPr lang="en-US" dirty="0" err="1"/>
                  <a:t>massa</a:t>
                </a:r>
                <a:r>
                  <a:rPr lang="en-US" dirty="0"/>
                  <a:t> </a:t>
                </a:r>
                <a:r>
                  <a:rPr lang="en-US" dirty="0" err="1"/>
                  <a:t>jenis</a:t>
                </a:r>
                <a:r>
                  <a:rPr lang="en-US" dirty="0"/>
                  <a:t> air </a:t>
                </a:r>
                <a:r>
                  <a:rPr lang="en-US" dirty="0" err="1"/>
                  <a:t>adalah</a:t>
                </a:r>
                <a:r>
                  <a:rPr lang="en-US" dirty="0"/>
                  <a:t> 1.000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D" dirty="0"/>
                  <a:t> dan </a:t>
                </a:r>
                <a:r>
                  <a:rPr lang="en-ID" dirty="0" err="1"/>
                  <a:t>tegangan</a:t>
                </a:r>
                <a:r>
                  <a:rPr lang="en-ID" dirty="0"/>
                  <a:t> </a:t>
                </a:r>
                <a:r>
                  <a:rPr lang="en-ID" dirty="0" err="1"/>
                  <a:t>permukaannya</a:t>
                </a:r>
                <a:r>
                  <a:rPr lang="en-ID" dirty="0"/>
                  <a:t> </a:t>
                </a:r>
                <a:r>
                  <a:rPr lang="en-ID" dirty="0" err="1"/>
                  <a:t>sebesar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tentukan</a:t>
                </a:r>
                <a:r>
                  <a:rPr lang="en-ID" dirty="0"/>
                  <a:t> </a:t>
                </a:r>
                <a:r>
                  <a:rPr lang="en-ID" dirty="0" err="1"/>
                  <a:t>besar</a:t>
                </a:r>
                <a:r>
                  <a:rPr lang="en-ID" dirty="0"/>
                  <a:t> </a:t>
                </a:r>
                <a:r>
                  <a:rPr lang="en-ID" dirty="0" err="1"/>
                  <a:t>sudut</a:t>
                </a:r>
                <a:r>
                  <a:rPr lang="en-ID" dirty="0"/>
                  <a:t> </a:t>
                </a:r>
                <a:r>
                  <a:rPr lang="en-ID" dirty="0" err="1"/>
                  <a:t>kontak</a:t>
                </a:r>
                <a:r>
                  <a:rPr lang="en-ID" dirty="0"/>
                  <a:t> </a:t>
                </a:r>
                <a:r>
                  <a:rPr lang="en-ID" dirty="0" err="1"/>
                  <a:t>antara</a:t>
                </a:r>
                <a:r>
                  <a:rPr lang="en-ID" dirty="0"/>
                  <a:t> </a:t>
                </a:r>
                <a:r>
                  <a:rPr lang="en-ID" dirty="0" err="1"/>
                  <a:t>permukaan</a:t>
                </a:r>
                <a:r>
                  <a:rPr lang="en-ID" dirty="0"/>
                  <a:t> air dan </a:t>
                </a:r>
                <a:r>
                  <a:rPr lang="en-ID" dirty="0" err="1"/>
                  <a:t>dinding</a:t>
                </a:r>
                <a:r>
                  <a:rPr lang="en-ID" dirty="0"/>
                  <a:t> </a:t>
                </a:r>
                <a:r>
                  <a:rPr lang="en-ID" dirty="0" err="1"/>
                  <a:t>tabung</a:t>
                </a:r>
                <a:r>
                  <a:rPr lang="en-ID" dirty="0"/>
                  <a:t> </a:t>
                </a:r>
                <a:r>
                  <a:rPr lang="en-ID" dirty="0" err="1"/>
                  <a:t>kaca</a:t>
                </a:r>
                <a:r>
                  <a:rPr lang="en-ID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3898776" cy="3394472"/>
              </a:xfrm>
              <a:blipFill>
                <a:blip r:embed="rId3"/>
                <a:stretch>
                  <a:fillRect l="-2031" t="-3052" r="-34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887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TEGANGAN PERMUKAAN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E8F9-56A2-415C-867C-0EADBE2B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55519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TEGANGAN PERMUKAAN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Tegangan </a:t>
                </a:r>
                <a:r>
                  <a:rPr lang="en-US" dirty="0" err="1"/>
                  <a:t>permukaan</a:t>
                </a:r>
                <a:r>
                  <a:rPr lang="en-US" dirty="0"/>
                  <a:t> </a:t>
                </a:r>
                <a:r>
                  <a:rPr lang="en-US" dirty="0" err="1"/>
                  <a:t>dirumuskan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Keterangan</a:t>
                </a:r>
                <a:r>
                  <a:rPr lang="en-ID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𝑡𝑒𝑔𝑎𝑛𝑔𝑎𝑛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𝑝𝑒𝑟𝑚𝑢𝑘𝑎𝑎𝑛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𝑔𝑎𝑦𝑎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𝑝𝑎𝑛𝑗𝑎𝑛𝑔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𝑝𝑒𝑟𝑚𝑢𝑘𝑎𝑎𝑛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7" t="-28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494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CONTOH SOAL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E8F9-56A2-415C-867C-0EADBE2B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jarum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7 cm </a:t>
            </a:r>
            <a:r>
              <a:rPr lang="en-US" dirty="0" err="1"/>
              <a:t>diletakkan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horizontal pada </a:t>
            </a:r>
            <a:r>
              <a:rPr lang="en-US" dirty="0" err="1"/>
              <a:t>permukaan</a:t>
            </a:r>
            <a:r>
              <a:rPr lang="en-US" dirty="0"/>
              <a:t> air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gelas</a:t>
            </a:r>
            <a:r>
              <a:rPr lang="en-US" dirty="0"/>
              <a:t>. Jika </a:t>
            </a:r>
            <a:r>
              <a:rPr lang="en-US" dirty="0" err="1"/>
              <a:t>jarum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0,1 gram,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permukaannya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11599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VISKOSITAS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E8F9-56A2-415C-867C-0EADBE2B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600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MATERI FLUIDA STATIS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Tekanan </a:t>
                </a:r>
                <a:r>
                  <a:rPr lang="en-US" dirty="0" err="1"/>
                  <a:t>Hidrostatis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233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DE6408-92E4-7D54-1377-4DFBDD2BEF96}"/>
                  </a:ext>
                </a:extLst>
              </p14:cNvPr>
              <p14:cNvContentPartPr/>
              <p14:nvPr/>
            </p14:nvContentPartPr>
            <p14:xfrm>
              <a:off x="2473200" y="1807920"/>
              <a:ext cx="5529240" cy="226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DE6408-92E4-7D54-1377-4DFBDD2BEF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3840" y="1798560"/>
                <a:ext cx="5547960" cy="22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997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VISKOSITAS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Hukum Stokes, </a:t>
                </a:r>
                <a:r>
                  <a:rPr lang="en-US" dirty="0" err="1"/>
                  <a:t>gaya</a:t>
                </a:r>
                <a:r>
                  <a:rPr lang="en-US" dirty="0"/>
                  <a:t> </a:t>
                </a:r>
                <a:r>
                  <a:rPr lang="en-US" dirty="0" err="1"/>
                  <a:t>gesekan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fluida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9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9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9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9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9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D" sz="9800" dirty="0"/>
              </a:p>
              <a:p>
                <a:pPr marL="0" indent="0">
                  <a:buNone/>
                </a:pPr>
                <a:r>
                  <a:rPr lang="en-ID" dirty="0"/>
                  <a:t>k </a:t>
                </a:r>
                <a:r>
                  <a:rPr lang="en-ID" dirty="0" err="1"/>
                  <a:t>bergantung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bentuk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Keterangan</a:t>
                </a:r>
                <a:r>
                  <a:rPr lang="en-ID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𝑔𝑎𝑦𝑎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𝑔𝑒𝑠𝑒𝑘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𝑆𝑡𝑜𝑘𝑒𝑠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𝑘𝑜𝑛𝑠𝑡𝑎𝑛𝑡𝑎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𝑘𝑜𝑒𝑓𝑖𝑠𝑖𝑒𝑛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𝑣𝑖𝑠𝑘𝑜𝑠𝑖𝑡𝑎𝑠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𝑓𝑙𝑢𝑖𝑑𝑎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𝑘𝑒𝑙𝑎𝑗𝑢𝑎𝑛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𝑏𝑒𝑛𝑑𝑎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251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596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VISKOSITAS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Untuk </a:t>
                </a:r>
                <a:r>
                  <a:rPr lang="en-US" dirty="0" err="1"/>
                  <a:t>benda</a:t>
                </a:r>
                <a:r>
                  <a:rPr lang="en-US" dirty="0"/>
                  <a:t> </a:t>
                </a:r>
                <a:r>
                  <a:rPr lang="en-US" dirty="0" err="1"/>
                  <a:t>berbentuk</a:t>
                </a:r>
                <a:r>
                  <a:rPr lang="en-US" dirty="0"/>
                  <a:t> bola, </a:t>
                </a:r>
                <a:r>
                  <a:rPr lang="en-US" dirty="0" err="1"/>
                  <a:t>persamaannya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9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𝜋𝜂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𝑟𝑣</m:t>
                      </m:r>
                    </m:oMath>
                  </m:oMathPara>
                </a14:m>
                <a:endParaRPr lang="en-ID" sz="9600" dirty="0"/>
              </a:p>
              <a:p>
                <a:pPr marL="0" indent="0">
                  <a:buNone/>
                </a:pPr>
                <a:r>
                  <a:rPr lang="en-ID" dirty="0" err="1"/>
                  <a:t>Keterangan</a:t>
                </a:r>
                <a:r>
                  <a:rPr lang="en-ID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𝑔𝑎𝑦𝑎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𝑔𝑒𝑠𝑒𝑘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𝑆𝑡𝑜𝑘𝑒𝑠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𝑘𝑜𝑒𝑓𝑖𝑠𝑖𝑒𝑛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𝑣𝑖𝑠𝑘𝑜𝑠𝑖𝑡𝑎𝑠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𝑓𝑙𝑢𝑖𝑑𝑎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𝑗𝑎𝑟𝑖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𝑗𝑎𝑟𝑖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𝑘𝑒𝑙𝑎𝑗𝑢𝑎𝑛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𝑟𝑒𝑙𝑎𝑡𝑖𝑓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𝑡𝑒𝑟h𝑎𝑑𝑎𝑝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𝑓𝑙𝑢𝑖𝑑𝑎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26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VISKOSITAS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Laju terminal, </a:t>
                </a:r>
                <a:r>
                  <a:rPr lang="en-US" dirty="0" err="1"/>
                  <a:t>yaitu</a:t>
                </a:r>
                <a:r>
                  <a:rPr lang="en-US" dirty="0"/>
                  <a:t> </a:t>
                </a:r>
                <a:r>
                  <a:rPr lang="en-US" dirty="0" err="1"/>
                  <a:t>kecepatan</a:t>
                </a:r>
                <a:r>
                  <a:rPr lang="en-US" dirty="0"/>
                  <a:t> </a:t>
                </a:r>
                <a:r>
                  <a:rPr lang="en-US" dirty="0" err="1"/>
                  <a:t>benda</a:t>
                </a:r>
                <a:r>
                  <a:rPr lang="en-US" dirty="0"/>
                  <a:t> yang </a:t>
                </a:r>
                <a:r>
                  <a:rPr lang="en-US" dirty="0" err="1"/>
                  <a:t>terbesar</a:t>
                </a:r>
                <a:r>
                  <a:rPr lang="en-US" dirty="0"/>
                  <a:t> dan </a:t>
                </a:r>
                <a:r>
                  <a:rPr lang="en-US" dirty="0" err="1"/>
                  <a:t>konstan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benda</a:t>
                </a:r>
                <a:r>
                  <a:rPr lang="en-US" dirty="0"/>
                  <a:t> </a:t>
                </a:r>
                <a:r>
                  <a:rPr lang="en-US" dirty="0" err="1"/>
                  <a:t>berbentuk</a:t>
                </a:r>
                <a:r>
                  <a:rPr lang="en-US" dirty="0"/>
                  <a:t> bola.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err="1">
                    <a:latin typeface="Cambria Math" panose="02040503050406030204" pitchFamily="18" charset="0"/>
                  </a:rPr>
                  <a:t>Keterangan</a:t>
                </a:r>
                <a:r>
                  <a:rPr lang="en-US" b="1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𝑘𝑜𝑒𝑓𝑖𝑠𝑖𝑒𝑛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𝑣𝑖𝑠𝑘𝑜𝑠𝑖𝑡𝑎𝑠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𝑗𝑎𝑟𝑖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𝑗𝑎𝑟𝑖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𝑏𝑒𝑛𝑑𝑎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𝑏𝑒𝑟𝑏𝑒𝑛𝑡𝑢𝑘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𝑏𝑜𝑙𝑎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𝑚𝑎𝑠𝑠𝑎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𝑗𝑒𝑛𝑖𝑠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𝑏𝑒𝑛𝑑𝑎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𝑚𝑎𝑠𝑠𝑎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𝑗𝑒𝑛𝑖𝑠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𝑓𝑙𝑢𝑖𝑑𝑎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015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CONTOH SOAL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3466728" cy="34598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Sebuah bola yang </a:t>
                </a:r>
                <a:r>
                  <a:rPr lang="en-US" sz="2000" dirty="0" err="1"/>
                  <a:t>memiliki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jari-jari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D" sz="2000" dirty="0"/>
                  <a:t> dan </a:t>
                </a:r>
                <a:r>
                  <a:rPr lang="en-ID" sz="2000" dirty="0" err="1"/>
                  <a:t>massa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jenis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5.000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dijatuhkan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ke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dalam</a:t>
                </a:r>
                <a:r>
                  <a:rPr lang="en-ID" sz="2000" dirty="0"/>
                  <a:t> </a:t>
                </a:r>
                <a:r>
                  <a:rPr lang="en-ID" sz="2000" dirty="0" err="1"/>
                  <a:t>sebuah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tabung</a:t>
                </a:r>
                <a:r>
                  <a:rPr lang="en-ID" sz="2000" dirty="0"/>
                  <a:t> yang </a:t>
                </a:r>
                <a:r>
                  <a:rPr lang="en-ID" sz="2000" dirty="0" err="1"/>
                  <a:t>berisi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zat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cair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dengan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massa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jenis</a:t>
                </a:r>
                <a:r>
                  <a:rPr lang="en-ID" sz="2000" dirty="0"/>
                  <a:t> massa </a:t>
                </a:r>
                <a:r>
                  <a:rPr lang="en-ID" sz="2000" dirty="0" err="1"/>
                  <a:t>jenis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D" sz="2000" dirty="0"/>
                  <a:t>. Jika </a:t>
                </a:r>
                <a:r>
                  <a:rPr lang="en-ID" sz="2000" dirty="0" err="1"/>
                  <a:t>zat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cair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itu</a:t>
                </a:r>
                <a:r>
                  <a:rPr lang="en-ID" sz="2000" dirty="0"/>
                  <a:t> </a:t>
                </a:r>
                <a:r>
                  <a:rPr lang="en-ID" sz="2000" dirty="0" err="1"/>
                  <a:t>memiliki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koefisien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viskositas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ID" sz="2000" dirty="0"/>
                  <a:t>, </a:t>
                </a:r>
                <a:r>
                  <a:rPr lang="en-ID" sz="2000" dirty="0" err="1"/>
                  <a:t>tentukan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kecepatan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terminalnya</a:t>
                </a:r>
                <a:r>
                  <a:rPr lang="en-ID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3466728" cy="3459831"/>
              </a:xfrm>
              <a:blipFill>
                <a:blip r:embed="rId3"/>
                <a:stretch>
                  <a:fillRect l="-1757" t="-105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91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MATERI FLUIDA STATIS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E8F9-56A2-415C-867C-0EADBE2B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Hukum Utama </a:t>
            </a:r>
            <a:r>
              <a:rPr lang="en-US" dirty="0" err="1"/>
              <a:t>Hidrostatika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tekanan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cair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terletak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pipa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5115E2-A695-4CC2-93B4-80597AB40699}"/>
                  </a:ext>
                </a:extLst>
              </p:cNvPr>
              <p:cNvSpPr/>
              <p:nvPr/>
            </p:nvSpPr>
            <p:spPr>
              <a:xfrm>
                <a:off x="3120285" y="2979737"/>
                <a:ext cx="2930624" cy="1828800"/>
              </a:xfrm>
              <a:prstGeom prst="rect">
                <a:avLst/>
              </a:prstGeom>
              <a:solidFill>
                <a:schemeClr val="bg1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D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5115E2-A695-4CC2-93B4-80597AB40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85" y="2979737"/>
                <a:ext cx="2930624" cy="1828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27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MATERI FLUIDA STATIS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E8F9-56A2-415C-867C-0EADBE2B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066E95-9151-47E7-B450-2D2EE99F6A7E}"/>
                  </a:ext>
                </a:extLst>
              </p14:cNvPr>
              <p14:cNvContentPartPr/>
              <p14:nvPr/>
            </p14:nvContentPartPr>
            <p14:xfrm>
              <a:off x="2623680" y="1509120"/>
              <a:ext cx="4925880" cy="217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066E95-9151-47E7-B450-2D2EE99F6A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4320" y="1499760"/>
                <a:ext cx="4944600" cy="21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D18C31-89EA-C43D-5671-B3084967D50F}"/>
                  </a:ext>
                </a:extLst>
              </p14:cNvPr>
              <p14:cNvContentPartPr/>
              <p14:nvPr/>
            </p14:nvContentPartPr>
            <p14:xfrm>
              <a:off x="0" y="1938960"/>
              <a:ext cx="6621480" cy="222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D18C31-89EA-C43D-5671-B3084967D5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360" y="1929600"/>
                <a:ext cx="6640200" cy="22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73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MATERI FLUIDA STATIS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Hukum Pascal</a:t>
                </a:r>
              </a:p>
              <a:p>
                <a:pPr marL="0" indent="0">
                  <a:buNone/>
                </a:pPr>
                <a:r>
                  <a:rPr lang="en-US" dirty="0" err="1"/>
                  <a:t>Tekanan</a:t>
                </a:r>
                <a:r>
                  <a:rPr lang="en-US" dirty="0"/>
                  <a:t> yang </a:t>
                </a:r>
                <a:r>
                  <a:rPr lang="en-US" dirty="0" err="1"/>
                  <a:t>dikenakan</a:t>
                </a:r>
                <a:r>
                  <a:rPr lang="en-US" dirty="0"/>
                  <a:t> pada </a:t>
                </a:r>
                <a:r>
                  <a:rPr lang="en-US" dirty="0" err="1"/>
                  <a:t>zat</a:t>
                </a:r>
                <a:r>
                  <a:rPr lang="en-US" dirty="0"/>
                  <a:t> </a:t>
                </a:r>
                <a:r>
                  <a:rPr lang="en-US" dirty="0" err="1"/>
                  <a:t>cair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bejana</a:t>
                </a:r>
                <a:r>
                  <a:rPr lang="en-US" dirty="0"/>
                  <a:t> </a:t>
                </a:r>
                <a:r>
                  <a:rPr lang="en-US" dirty="0" err="1"/>
                  <a:t>tertutup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diteruskan</a:t>
                </a:r>
                <a:r>
                  <a:rPr lang="en-US" dirty="0"/>
                  <a:t> ke </a:t>
                </a:r>
                <a:r>
                  <a:rPr lang="en-US" dirty="0" err="1"/>
                  <a:t>segala</a:t>
                </a:r>
                <a:r>
                  <a:rPr lang="en-US" dirty="0"/>
                  <a:t> </a:t>
                </a:r>
                <a:r>
                  <a:rPr lang="en-US" dirty="0" err="1"/>
                  <a:t>arah</a:t>
                </a:r>
                <a:r>
                  <a:rPr lang="en-US" dirty="0"/>
                  <a:t> dan </a:t>
                </a:r>
                <a:r>
                  <a:rPr lang="en-US" dirty="0" err="1"/>
                  <a:t>sama</a:t>
                </a:r>
                <a:r>
                  <a:rPr lang="en-US" dirty="0"/>
                  <a:t> </a:t>
                </a:r>
                <a:r>
                  <a:rPr lang="en-US" dirty="0" err="1"/>
                  <a:t>besar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6E8F9-56A2-415C-867C-0EADBE2B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233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05B340-1CC9-0EF6-6D98-FD2291F709F3}"/>
                  </a:ext>
                </a:extLst>
              </p14:cNvPr>
              <p14:cNvContentPartPr/>
              <p14:nvPr/>
            </p14:nvContentPartPr>
            <p14:xfrm>
              <a:off x="540720" y="2443680"/>
              <a:ext cx="8472240" cy="245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05B340-1CC9-0EF6-6D98-FD2291F709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360" y="2434320"/>
                <a:ext cx="8490960" cy="24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80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HUKUM ARCHIMEDES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E8F9-56A2-415C-867C-0EADBE2B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D4FCF0-832C-4AFC-B852-268CB3640DF0}"/>
              </a:ext>
            </a:extLst>
          </p:cNvPr>
          <p:cNvSpPr txBox="1">
            <a:spLocks/>
          </p:cNvSpPr>
          <p:nvPr/>
        </p:nvSpPr>
        <p:spPr>
          <a:xfrm>
            <a:off x="3100027" y="1177152"/>
            <a:ext cx="2808312" cy="37478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ID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C21FAD2-4AA4-4647-8D35-66768E94ABC9}"/>
              </a:ext>
            </a:extLst>
          </p:cNvPr>
          <p:cNvSpPr/>
          <p:nvPr/>
        </p:nvSpPr>
        <p:spPr>
          <a:xfrm>
            <a:off x="3326653" y="1836608"/>
            <a:ext cx="2346677" cy="2267438"/>
          </a:xfrm>
          <a:prstGeom prst="flowChartMagneticDisk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C067576-C9FA-4676-8ACE-655EC05313A9}"/>
              </a:ext>
            </a:extLst>
          </p:cNvPr>
          <p:cNvSpPr/>
          <p:nvPr/>
        </p:nvSpPr>
        <p:spPr>
          <a:xfrm>
            <a:off x="3326652" y="1563638"/>
            <a:ext cx="2346677" cy="104357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A5AF54FF-5539-4603-A354-11A5591BFC58}"/>
              </a:ext>
            </a:extLst>
          </p:cNvPr>
          <p:cNvSpPr/>
          <p:nvPr/>
        </p:nvSpPr>
        <p:spPr>
          <a:xfrm>
            <a:off x="1366799" y="2422211"/>
            <a:ext cx="823900" cy="650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3123CE-969A-C080-EAD4-DD25D35C596F}"/>
                  </a:ext>
                </a:extLst>
              </p14:cNvPr>
              <p14:cNvContentPartPr/>
              <p14:nvPr/>
            </p14:nvContentPartPr>
            <p14:xfrm>
              <a:off x="1137600" y="1187280"/>
              <a:ext cx="7685280" cy="317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3123CE-969A-C080-EAD4-DD25D35C59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8240" y="1177920"/>
                <a:ext cx="7704000" cy="31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99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HUKUM ARCHIMEDES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E8F9-56A2-415C-867C-0EADBE2B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“Jika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tercelup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seluruhnya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cair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angkat</a:t>
            </a:r>
            <a:r>
              <a:rPr lang="en-US" dirty="0"/>
              <a:t> ke </a:t>
            </a:r>
            <a:r>
              <a:rPr lang="en-US" dirty="0" err="1"/>
              <a:t>atas</a:t>
            </a:r>
            <a:r>
              <a:rPr lang="en-US" dirty="0"/>
              <a:t> (</a:t>
            </a:r>
            <a:r>
              <a:rPr lang="en-US" dirty="0" err="1"/>
              <a:t>gaya</a:t>
            </a:r>
            <a:r>
              <a:rPr lang="en-US" dirty="0"/>
              <a:t> Archimedes) yang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cair</a:t>
            </a:r>
            <a:r>
              <a:rPr lang="en-US" dirty="0"/>
              <a:t> yang </a:t>
            </a:r>
            <a:r>
              <a:rPr lang="en-US" dirty="0" err="1"/>
              <a:t>dipindahkan</a:t>
            </a:r>
            <a:r>
              <a:rPr lang="en-US" dirty="0"/>
              <a:t> oleh </a:t>
            </a:r>
            <a:r>
              <a:rPr lang="en-US" dirty="0" err="1"/>
              <a:t>benda</a:t>
            </a:r>
            <a:r>
              <a:rPr lang="en-US" dirty="0"/>
              <a:t>.”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CE4BFE-4764-4456-BC67-3163435DF502}"/>
                  </a:ext>
                </a:extLst>
              </p14:cNvPr>
              <p14:cNvContentPartPr/>
              <p14:nvPr/>
            </p14:nvContentPartPr>
            <p14:xfrm>
              <a:off x="5796720" y="3978000"/>
              <a:ext cx="427680" cy="33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CE4BFE-4764-4456-BC67-3163435DF5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7360" y="3968640"/>
                <a:ext cx="4464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D86F02-329A-CCC7-5EDF-F1AA13246107}"/>
                  </a:ext>
                </a:extLst>
              </p14:cNvPr>
              <p14:cNvContentPartPr/>
              <p14:nvPr/>
            </p14:nvContentPartPr>
            <p14:xfrm>
              <a:off x="274320" y="2336760"/>
              <a:ext cx="13680" cy="2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D86F02-329A-CCC7-5EDF-F1AA132461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960" y="2327400"/>
                <a:ext cx="32400" cy="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82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>
            <a:extLst>
              <a:ext uri="{FF2B5EF4-FFF2-40B4-BE49-F238E27FC236}">
                <a16:creationId xmlns:a16="http://schemas.microsoft.com/office/drawing/2014/main" id="{17FA3763-0C92-4518-A29E-2F941684E31C}"/>
              </a:ext>
            </a:extLst>
          </p:cNvPr>
          <p:cNvSpPr/>
          <p:nvPr/>
        </p:nvSpPr>
        <p:spPr>
          <a:xfrm>
            <a:off x="13597" y="677185"/>
            <a:ext cx="9144000" cy="501111"/>
          </a:xfrm>
          <a:custGeom>
            <a:avLst/>
            <a:gdLst>
              <a:gd name="connsiteX0" fmla="*/ 0 w 9144000"/>
              <a:gd name="connsiteY0" fmla="*/ 0 h 936104"/>
              <a:gd name="connsiteX1" fmla="*/ 9144000 w 9144000"/>
              <a:gd name="connsiteY1" fmla="*/ 0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0 w 9144000"/>
              <a:gd name="connsiteY0" fmla="*/ 0 h 936104"/>
              <a:gd name="connsiteX1" fmla="*/ 8303172 w 9144000"/>
              <a:gd name="connsiteY1" fmla="*/ 325821 h 936104"/>
              <a:gd name="connsiteX2" fmla="*/ 9144000 w 9144000"/>
              <a:gd name="connsiteY2" fmla="*/ 936104 h 936104"/>
              <a:gd name="connsiteX3" fmla="*/ 0 w 9144000"/>
              <a:gd name="connsiteY3" fmla="*/ 936104 h 936104"/>
              <a:gd name="connsiteX4" fmla="*/ 0 w 9144000"/>
              <a:gd name="connsiteY4" fmla="*/ 0 h 936104"/>
              <a:gd name="connsiteX0" fmla="*/ 819807 w 9144000"/>
              <a:gd name="connsiteY0" fmla="*/ 52552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819807 w 9144000"/>
              <a:gd name="connsiteY4" fmla="*/ 52552 h 610283"/>
              <a:gd name="connsiteX0" fmla="*/ 746234 w 9144000"/>
              <a:gd name="connsiteY0" fmla="*/ 0 h 610283"/>
              <a:gd name="connsiteX1" fmla="*/ 8303172 w 9144000"/>
              <a:gd name="connsiteY1" fmla="*/ 0 h 610283"/>
              <a:gd name="connsiteX2" fmla="*/ 9144000 w 9144000"/>
              <a:gd name="connsiteY2" fmla="*/ 610283 h 610283"/>
              <a:gd name="connsiteX3" fmla="*/ 0 w 9144000"/>
              <a:gd name="connsiteY3" fmla="*/ 610283 h 610283"/>
              <a:gd name="connsiteX4" fmla="*/ 746234 w 9144000"/>
              <a:gd name="connsiteY4" fmla="*/ 0 h 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10283">
                <a:moveTo>
                  <a:pt x="746234" y="0"/>
                </a:moveTo>
                <a:lnTo>
                  <a:pt x="8303172" y="0"/>
                </a:lnTo>
                <a:lnTo>
                  <a:pt x="9144000" y="610283"/>
                </a:lnTo>
                <a:lnTo>
                  <a:pt x="0" y="610283"/>
                </a:lnTo>
                <a:lnTo>
                  <a:pt x="746234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78461-3656-488A-A526-7B2A576D8D48}"/>
              </a:ext>
            </a:extLst>
          </p:cNvPr>
          <p:cNvSpPr/>
          <p:nvPr/>
        </p:nvSpPr>
        <p:spPr>
          <a:xfrm>
            <a:off x="1449263" y="432997"/>
            <a:ext cx="6245476" cy="48837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D7D53-5420-403B-A41D-7905B29512E7}"/>
              </a:ext>
            </a:extLst>
          </p:cNvPr>
          <p:cNvGrpSpPr/>
          <p:nvPr/>
        </p:nvGrpSpPr>
        <p:grpSpPr>
          <a:xfrm>
            <a:off x="2339752" y="413833"/>
            <a:ext cx="4477915" cy="1725869"/>
            <a:chOff x="5254631" y="47985"/>
            <a:chExt cx="3721009" cy="172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03BAFD-4F33-4E92-96AB-51B14E16046A}"/>
                </a:ext>
              </a:extLst>
            </p:cNvPr>
            <p:cNvSpPr txBox="1"/>
            <p:nvPr/>
          </p:nvSpPr>
          <p:spPr>
            <a:xfrm>
              <a:off x="5254631" y="47985"/>
              <a:ext cx="370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HUKUM ARCHIMEDES</a:t>
              </a:r>
              <a:endParaRPr lang="id-ID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40B191-1C69-4774-BDBF-5D43C09FE90D}"/>
                </a:ext>
              </a:extLst>
            </p:cNvPr>
            <p:cNvSpPr txBox="1"/>
            <p:nvPr/>
          </p:nvSpPr>
          <p:spPr>
            <a:xfrm>
              <a:off x="5526619" y="1435298"/>
              <a:ext cx="344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E8F9-56A2-415C-867C-0EADBE2B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D4FCF0-832C-4AFC-B852-268CB3640DF0}"/>
              </a:ext>
            </a:extLst>
          </p:cNvPr>
          <p:cNvSpPr txBox="1">
            <a:spLocks/>
          </p:cNvSpPr>
          <p:nvPr/>
        </p:nvSpPr>
        <p:spPr>
          <a:xfrm>
            <a:off x="3100027" y="1177152"/>
            <a:ext cx="2808312" cy="37478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ID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C21FAD2-4AA4-4647-8D35-66768E94ABC9}"/>
              </a:ext>
            </a:extLst>
          </p:cNvPr>
          <p:cNvSpPr/>
          <p:nvPr/>
        </p:nvSpPr>
        <p:spPr>
          <a:xfrm>
            <a:off x="3326653" y="1836608"/>
            <a:ext cx="2346677" cy="2267438"/>
          </a:xfrm>
          <a:prstGeom prst="flowChartMagneticDisk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C067576-C9FA-4676-8ACE-655EC05313A9}"/>
              </a:ext>
            </a:extLst>
          </p:cNvPr>
          <p:cNvSpPr/>
          <p:nvPr/>
        </p:nvSpPr>
        <p:spPr>
          <a:xfrm>
            <a:off x="3326652" y="1563638"/>
            <a:ext cx="2346677" cy="104357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A5AF54FF-5539-4603-A354-11A5591BFC58}"/>
              </a:ext>
            </a:extLst>
          </p:cNvPr>
          <p:cNvSpPr/>
          <p:nvPr/>
        </p:nvSpPr>
        <p:spPr>
          <a:xfrm>
            <a:off x="4088040" y="2246967"/>
            <a:ext cx="823900" cy="650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209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0FFFF"/>
      </a:accent1>
      <a:accent2>
        <a:srgbClr val="0033CC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9762</TotalTime>
  <Words>1077</Words>
  <Application>Microsoft Office PowerPoint</Application>
  <PresentationFormat>On-screen Show (16:9)</PresentationFormat>
  <Paragraphs>176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-apple-system</vt:lpstr>
      <vt:lpstr>Arial</vt:lpstr>
      <vt:lpstr>Calibri</vt:lpstr>
      <vt:lpstr>Calibri Light</vt:lpstr>
      <vt:lpstr>Cambria Math</vt:lpstr>
      <vt:lpstr>Kaufmann BT</vt:lpstr>
      <vt:lpstr>Office Theme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Ardi Wiyantara</dc:creator>
  <cp:lastModifiedBy>Ardi Wiyantara</cp:lastModifiedBy>
  <cp:revision>541</cp:revision>
  <dcterms:created xsi:type="dcterms:W3CDTF">2015-09-17T13:18:09Z</dcterms:created>
  <dcterms:modified xsi:type="dcterms:W3CDTF">2022-07-18T08:53:17Z</dcterms:modified>
</cp:coreProperties>
</file>