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4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93 1072,'4'-46'4211,"-7"16"2052,-2 14-1998,2 25 2924,2 17 587,0-13-5785,5 166-1991,32 227 0,-15-232 0,10 66 0,-29-233-453,-1 1-1,0 0 1,0-1 0,-1 1 0,0 0-1,0-1 1,0 1 0,-1 0-1,-1 0 1,1-1 0,-1 1 0,-1-1-1,-5 14 1,3-76-21882,5 24 19917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1148,'-11'-12'26573,"13"20"-24188,15 83-1531,9 149 0,-17 96-67,-2-49-621,-1-207-166,-5-72 0,1 0 0,-1 0 0,1 0 0,1 0 0,0 0 0,0 0 0,6 10 0,-9-18 0,0 1 0,0-1 0,1 1 0,-1-1 0,0 1 0,1-1 0,-1 1 0,1-1 0,-1 1 0,0-1 0,1 0 0,-1 1 0,1-1 0,-1 0 0,1 1 0,-1-1 0,1 0 0,-1 0 0,1 0 0,-1 1 0,1-1 0,0 0 0,-1 0 0,1 0 0,-1 0 0,1 0 0,-1 0 0,1 0 0,0 0 0,-1 0 0,1 0 0,0-1 0,14-14 0,6-31 0,-21 44 0,87-282 0,-6 16 0,-61 210 0,3 2 0,48-84 0,101-127 0,-170 264-388,8-9-5371,-10 12 5659,1 0-1,-1 0 1,0-1 0,0 1 0,1 0 0,-1 0-1,0 0 1,0 0 0,0 0 0,1 0-1,-1 0 1,0 0 0,0 0 0,0 1-1,1-1 1,-1 0 0,0 0 0,0 0-1,1 0 1,-1 0 0,0 0 0,0 0 0,0 0-1,0 1 1,1-1 0,-1 0 0,0 0-1,0 0 1,0 0 0,0 0 0,0 1-1,1-1 1,-1 0 0,0 0 0,0 0-1,0 1 1,0-1 0,0 0 0,0 0 0,0 1-1,0-1 1,0 0 0,0 0 0,0 0-1,0 1 1,0-1 0,0 0 0,0 0-1,0 0 1,0 1 0,0-1 0,0 0-1,0 0 1,0 1 0,0-1 0,0 0 0,-1 0-1,1 0 1,0 0 0,0 1 0,0-1-1,0 0 1,-3 14-6536,-7 9 1189,1-2 2101,4 0 854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2044,'-17'20'1388,"2"-4"3434,1 2-1,1 0 0,0 1 1,-18 35-1,26-42-3514,1 0 0,0 0 0,-3 20 0,6-22-1307,1 1 0,0-1 0,1 1 0,0-1 0,0 1 0,1-1 0,1 0 0,0 0 0,0 0 0,1 0 0,0 0 0,1-1 0,0 1 0,0-1 0,1-1 0,11 14 0,10 10 0,1-1 0,57 49 0,-63-63-105,0 2-1,-2 0 1,0 1 0,-1 2-1,-1-1 1,-1 2 0,-1 1-1,13 25 1,-18-24-4022,0-1-1,2 0 1,1-1 0,0 0-1,2-1 1,20 22 0,-14-25 2275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2 202 2312,'-1'-44'3602,"2"-52"5805,-1 87-7196,2 1 0,-1 0 1,1 0-1,1-1 0,3-7 0,-6 16-2183,0-1-1,0 1 1,0 0 0,0 0 0,0 0-1,0 0 1,0-1 0,0 1 0,0 0-1,1 0 1,-1 0 0,0 0 0,0 0-1,0-1 1,0 1 0,0 0 0,1 0-1,-1 0 1,0 0 0,0 0-1,0 0 1,0 0 0,1-1 0,-1 1-1,0 0 1,0 0 0,0 0 0,0 0-1,1 0 1,-1 0 0,0 0 0,0 0-1,0 0 1,1 0 0,-1 0 0,0 0-1,0 0 1,0 0 0,0 0 0,1 1-1,-1-1 1,0 0 0,0 0-1,0 0 1,0 0 0,1 0 0,-1 0-1,0 0 1,0 0 0,0 1 0,10 12 1324,3 16 60,27 124-1412,33 256 0,-67-370 0,77 521 0,-39-336 0,-65-492 0,5-159 0,20 347 0,3-1 0,4 1 0,27-101 0,-32 160 0,0 1 0,2 1 0,0 0 0,1 0 0,1 0 0,1 1 0,21-27 0,-27 39 0,0 1 0,0 0 0,0 0 0,1 0 0,0 1 0,0 0 0,0 0 0,0 0 0,1 1 0,13-5 0,-15 6 0,1 1 0,-1 0 0,1 1 0,-1-1 0,0 1 0,1 0 0,-1 1 0,1-1 0,-1 1 0,1 0 0,-1 0 0,0 1 0,0 0 0,0 0 0,0 0 0,7 4 0,3 3 0,0 1 0,-1 1 0,0 1 0,-1 0 0,0 0 0,-1 2 0,-1-1 0,0 1 0,0 1 0,-2 0 0,14 28 0,-2 2 0,-2 0 0,-3 1 0,13 51 0,5 53 0,-6 2 0,15 278 0,-43-430 0,2 27 0,-1 0 0,-1 0 0,-2-1 0,0 1 0,-9 35 0,-3-34-2098,13-26 1509,0 0 1,-1 0-1,1 0 1,-1-1-1,0 1 0,1-1 1,-1 1-1,0-1 1,0 1-1,0-1 1,0 0-1,0 0 1,-4 1-1,4-1 89,-1-1-1,0 0 1,1 0 0,-1 0-1,1 0 1,-1 0 0,1-1-1,-1 1 1,1-1 0,-1 1-1,1-1 1,-1 0 0,1 0-1,0 0 1,-1-1 0,1 1 0,0 0-1,0-1 1,0 1 0,0-1-1,0 0 1,0 0 0,1 0-1,-3-2 1,-31-38-6327,17 16 4917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85 1064,'-25'16'26355,"26"-15"-25913,19 4 2556,13-2-2620,-1-1 0,1-1 0,57-7 0,101-24 7,-126 18-374,50-10-2002,-48 8-2062,0 3 1,106-5 0,-106 16-9693,-45-2 10911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45 106 1288,'-4'-7'1693,"-28"-41"9968,31 47-10963,0-1 0,0 1 0,0-1 0,0 1 0,0-1 0,1 0 0,-1 0 0,1 1 1,-1-1-1,1 0 0,0 0 0,-1 0 0,1 0 0,0 1 0,0-1 0,0 0 0,1 0 1,-1 0-1,0 0 0,1 1 0,-1-1 0,1 0 0,0 0 0,1-2 0,-2 4-685,0-1 0,0 1 0,0 0 0,1-1 0,-1 1-1,0 0 1,0 0 0,1-1 0,-1 1 0,0 0 0,0 0 0,1 0 0,-1-1-1,0 1 1,1 0 0,-1 0 0,0 0 0,1 0 0,-1 0 0,0 0-1,1 0 1,-1 0 0,0 0 0,1-1 0,-1 1 0,0 1 0,1-1-1,-1 0 1,0 0 0,1 0 0,-1 0 0,1 0 0,-1 0 0,0 0 0,0 0-1,1 0 1,-1 1 0,1-1 0,7 16 174,-1 21-203,7 295 16,-12-185 0,30 203 0,-31-343 0,48 229 0,-41-207 0,1-2 0,1 1 0,2-2 0,0 1 0,2-2 0,21 30 0,-30-48 0,1 0 0,0 0 0,0-1 0,0 0 0,1-1 0,0 1 0,0-1 0,0 0 0,0-1 0,1 0 0,0 0 0,12 4 0,-16-7 0,1 0 0,-1 0 0,0 0 0,0-1 0,0 0 0,1 0 0,-1 0 0,0 0 0,0 0 0,1-1 0,-1 0 0,0 0 0,0 0 0,0 0 0,0-1 0,0 1 0,0-1 0,0 0 0,-1-1 0,1 1 0,-1 0 0,1-1 0,-1 0 0,0 0 0,0 0 0,0 0 0,2-4 0,5-8 0,0 0 0,-1 0 0,0-1 0,-1 0 0,-1-1 0,5-18 0,22-108 0,-21 84 0,-6 45 0,1 21 0,2 15 0,3 15 0,1-2 0,2 0 0,1-1 0,2-1 0,1 0 0,1-1 0,2-2 0,1 0 0,37 35 0,-53-58 0,0 1 0,0-2 0,1 1 0,-1-1 0,1 0 0,1-1 0,-1 0 0,1 0 0,11 3 0,-17-7 0,-1 0 0,1 0 0,0-1 0,-1 0 0,1 1 0,0-1 0,0 0 0,-1-1 0,1 1 0,0-1 0,-1 0 0,1 1 0,0-2 0,-1 1 0,1 0 0,-1-1 0,0 1 0,1-1 0,-1 0 0,0 0 0,0-1 0,0 1 0,-1 0 0,1-1 0,0 0 0,-1 0 0,0 1 0,4-8 0,1-1 0,-1-1 0,-1 0 0,0 0 0,0 0 0,-1-1 0,-1 0 0,0 0 0,-1 0 0,0 0 0,-1 0 0,0 0 0,-2-15 0,-2-19 0,-19-92 0,3 39 0,-33-147 0,40 202 0,-3 0 0,-1 1 0,-29-56 0,41 92-714,0 1 1,0 0-1,-1 0 1,0 0-1,0 0 1,0 1-1,-1 0 0,0 0 1,0 0-1,-1 1 1,1 0-1,-1 0 1,0 1-1,-8-4 0,-5-9-12961,18 15 13241,2 1 0,-1-1 0,0 0 0,0 0 0,0 0 0,1 1 0,-1-1 1,1 0-1,0 0 0,-1 0 0,1-4 0,6-19-1551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1224,'18'-21'8726,"-13"34"-1581,6 46-2183,25 76 0,4 23 786,86 446-5748,-88-428 0,13-5 0,-46-147-1045,-16-33-1428,-16-36-2793,14 11 2108,-33-97-5925,2-2 4178,20 51 4305,-17-108 0,29 116 1852,-18-143 4409,28 189-3882,2-1 0,0 0 0,2 1 0,1-1 0,10-41 0,-7 52-1531,1 0-1,1 1 1,0 0 0,1 1-1,1-1 1,1 2 0,0-1-1,1 2 1,0-1-1,1 2 1,1 0 0,0 0-1,1 1 1,1 1 0,-1 1-1,2 0 1,-1 1 0,1 1-1,1 0 1,-1 1-1,20-4 1,-20 6 12,-1 1 0,1 1-1,-1 1 1,1 0 0,0 1 0,0 1 0,0 1-1,0 0 1,-1 1 0,28 7 0,-32-5-178,1 0 1,-1 1-1,0 1 1,0 0-1,0 0 1,-1 1-1,0 1 1,0 0-1,-1 0 1,0 1-1,0 0 1,-1 1-1,-1 0 0,12 17 1,-4-1-83,-2 2 0,0 0 0,-2 1 0,-1 0 0,-1 1 0,-1 0 0,6 50 0,13 225 0,-26-254 0,7 172 0,17 230 0,-16-413 19,-8-34-29,0 0 0,-1 0 0,1 0 0,-1 0 1,0 0-1,0 0 0,-1 0 0,0 0 0,0 0 0,0 0 0,-2 8 1,2-14-141,0 1 1,-1-1 0,1 1-1,0-1 1,0 0 0,0 1-1,-1-1 1,1 1 0,0-1-1,-1 0 1,1 1 0,0-1-1,-1 0 1,1 1 0,0-1-1,-1 0 1,1 0 0,0 1-1,-1-1 1,1 0 0,-1 0-1,1 0 1,-1 0 0,1 0-1,0 1 1,-1-1 0,1 0-1,-1 0 1,1 0 0,-1 0-1,1 0 1,-1 0 0,1 0-1,-1-1 1,-17-11-5139,-12-25-3199,29 35 8012,-60-75-9256,39 46 7735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75 178 1908,'-23'-5'3013,"-14"-7"6170,36 12-8754,0-1 0,0 0 0,0 1 0,0-1 0,0 0 0,0 0 0,1 1 0,-1-1 0,0 0-1,0 0 1,1 0 0,-1 0 0,0 0 0,1 0 0,-1-1 0,1 1 0,0 0 0,-1 0 0,1 0 0,0 0 0,0 0 0,0-1 0,-1 1 0,2-2 0,-1 4-247,1 0 0,0 0 1,-1 0-1,1 0 0,0-1 1,0 1-1,0 0 0,0-1 1,0 1-1,0 0 1,0-1-1,0 1 0,0-1 1,0 0-1,0 1 0,0-1 1,1 0-1,-1 0 0,0 1 1,0-1-1,0 0 0,0 0 1,2-1-1,37 4 3172,-34-3-3145,54-1-209,116-17 0,-60 3 0,70-12 154,31-3-932,-213 30-1261,0-1-1,0 1 1,0-1-1,-1-1 1,1 1 0,0 0-1,0-1 1,6-3-1,23-20-7789,-31 22 9556,16-13-1977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2200,'19'-57'3198,"10"-26"4200,-6 29 1939,-23 54-9251,0-1 0,0 0 0,1 0-1,-1 0 1,0 1 0,1-1 0,-1 0-1,1 1 1,-1-1 0,1 0 0,-1 1-1,1-1 1,-1 0 0,1 1 0,-1-1-1,1 1 1,0-1 0,-1 1-1,1-1 1,0 1 0,0 0 0,-1-1-1,1 1 1,0 0 0,1-1 0,-1 2 85,0-1 0,-1 1 0,1-1 0,0 1 0,-1-1 1,1 1-1,0-1 0,-1 1 0,1 0 0,0-1 0,-1 1 0,1 0 1,-1 0-1,1-1 0,-1 1 0,0 0 0,1 0 0,-1 1 0,13 49 4835,-12-46-4859,15 109-147,2 178 0,-13-153 0,1 39 0,7 108 0,-5-210 0,27 128 0,-31-190 0,-1 1 0,2-1 0,0-1 0,1 1 0,14 25 0,-18-36 0,0 0 0,0 0 0,0 0 0,1-1 0,-1 1 0,1 0 0,0-1 0,0 0 0,0 0 0,0 0 0,0 0 0,0 0 0,0 0 0,1-1 0,-1 0 0,1 1 0,-1-1 0,1-1 0,-1 1 0,1 0 0,0-1 0,-1 0 0,1 0 0,0 0 0,-1 0 0,1-1 0,0 1 0,5-2 0,19-8 0,0-1 0,-1-1 0,-1-1 0,32-22 0,26-12 0,-43 28-4,1 3-1,0 1 1,1 2-1,0 2 1,1 2-1,0 2 1,0 2-1,89 1 1,-111 2-1444,10-3-7082,26-2-8725,-38 7 14073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2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1244,'0'2'16538,"0"-1"-16406,0-1 1,1 1-1,-1-1 1,0 1-1,0-1 0,1 0 1,-1 1-1,0-1 1,1 1-1,-1-1 1,0 1-1,1-1 0,-1 0 1,1 1-1,-1-1 1,0 0-1,1 1 1,-1-1-1,1 0 0,-1 0 1,1 1-1,-1-1 1,1 0-1,-1 0 1,1 0-1,0 0 0,-1 0 1,1 0-1,-1 0 1,1 0-1,-1 0 1,1 0-1,-1 0 0,1 0 1,-1 0-1,1 0 1,-1 0-1,1-1 1,-1 1-1,2 0 0,8-4 517,0 1-1,0 0 0,1 1 1,-1 0-1,1 1 0,19 0 0,70 5 4217,-86-2-4712,14 2-153,0 2 0,0 1 0,0 2 0,-1 0 0,0 2 0,40 23 0,-29-15 0,1-2 0,43 13 0,-37-20 0,0-2 0,0-1 0,1-3 0,67-3 0,-55 3 0,-1 2 0,0 3 0,66 19 0,-65-15 0,228 60 0,-46-34 0,0 0 0,-192-28 0,8 2 0,91 10 0,-67-13 0,138 35 0,-125-23 0,-39-11 0,0-3 0,1-2 0,73-1 0,-91-2 0,0 1 0,-1 2 0,1 1 0,42 16 0,-32-10 0,-22-6 0,0-1 0,0-1 0,0-1 0,0-2 0,1 0 0,0-1 0,-1-2 0,1-1 0,-1 0 0,0-2 0,37-11 0,10-6 0,1 2 0,0 4 0,91-7 0,-54 11 0,54-2 0,-32 9 0,-119 1 0,-25 14 0,-12 1 0,-24-2-2765,18-8-4097,0 0-1,-49-4 1,19-3 2083,9-2 2479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2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0 742 1348,'18'-10'5674,"-17"8"-5236,1 1 0,0 0 0,0-1 0,1 1 0,-1 0 0,0 0 0,0 0 0,0 1 0,1-1 0,3 0 0,1-1 239,-1 0-1,0 0 1,1-1-1,-1 0 0,0 0 1,0-1-1,6-4 1,37-18 2464,170-33 3630,-28 9-3252,-99 26-2827,160-19-1,-7 1 10,3-20-701,241-96 0,-328 107 0,280-49 0,-323 77 0,-49 13 0,0 4 0,121 3 0,-117 4 0,33 8 0,-40-2 0,94 19 0,-11-1 0,-148-25 0,41 4 0,0-1 0,1-2 0,62-7 0,-66 1 0,-11 1 0,1 0 0,46-15 0,128-36 0,-194 53 0,18-4 0,1 2 0,0 0 0,0 2 0,-1 1 0,1 2 0,0 0 0,0 2 0,0 1 0,42 11 0,-52-9 0,0 1 0,0 0 0,31 19 0,-49-26 0,1 1 0,-1-1 0,1 0 0,-1 1 0,0-1 0,1 1 0,-1-1 0,0 0 0,1 1 0,-1-1 0,0 1 0,0-1 0,1 1 0,-1-1 0,0 1 0,0-1 0,0 1 0,0-1 0,0 1 0,0-1 0,1 1 0,-1-1 0,0 1 0,-1 0 0,1-1 0,0 1 0,0-1 0,0 1 0,0-1 0,-1 1 0,-12 20 0,-30 20 0,33-32 0,-39 27-2610,42-32 1924,0 0 1,0-1-1,0 1 1,0-2-1,-1 1 1,1-1-1,-1 0 1,1-1-1,-1 0 1,0 0 0,0 0-1,0-1 1,1-1-1,-1 1 1,0-1-1,-8-2 1,-20-3-13006,28 2 11334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4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24 427 1516,'-17'-90'3870,"14"69"-1408,1 1 0,1-1-1,0 0 1,5-30 0,-3 41-1466,1 0 1,0 1 0,1 0 0,0-1-1,0 1 1,1 0 0,0 0-1,1 1 1,-1-1 0,2 1-1,6-9 1,-5 10-608,0 0 0,1 0 0,0 0 0,0 1 0,0 0 0,1 1 0,14-8 0,-13 8-389,1 1 0,1 0 0,-1 0 0,1 1 0,-1 0 0,1 1 0,0 1 0,0 0 0,0 0 0,0 1 0,0 1 0,-1 0 0,1 0 0,0 1 0,0 1 0,12 4 0,-17-4 0,1 0 0,-1 0 0,0 1 0,0 0 0,0 1 0,0-1 0,-1 1 0,0 1 0,0-1 0,0 1 0,-1 0 0,0 0 0,0 1 0,0 0 0,-1-1 0,0 1 0,0 1 0,-1-1 0,0 1 0,0-1 0,-1 1 0,0 0 0,0 0 0,0 12 0,0 3 0,-1 0 0,-1 0 0,-1 0 0,-2-1 0,0 1 0,-1 0 0,-1-1 0,-1 0 0,-1 0 0,-1 0 0,-1-1 0,-1 0 0,-20 30 0,3-11 0,-3-2 0,0 0 0,-3-2 0,-1-1 0,-54 42 0,77-71 0,10-5 0,-1-1 0,1 1 0,0 0 0,-1 0 0,1-1 0,0 1 0,-1 0 0,1 0 0,0 0 0,0 0 0,0 0 0,0 0 0,0 1 0,0-1 0,-1 3 0,47-12 0,-16 2 0,0 2 0,0 0 0,1 2 0,-1 2 0,1 0 0,-1 2 0,0 1 0,54 13 0,-67-12 0,-1 0 0,0 2 0,0-1 0,0 2 0,-1 0 0,0 1 0,0 0 0,-1 1 0,0 1 0,-1 0 0,0 0 0,0 2 0,-1-1 0,0 1 0,-2 1 0,1 0 0,14 26 0,-20-30 0,0 0 0,0 0 0,-1 1 0,0-1 0,-1 1 0,0 0 0,-1-1 0,0 1 0,0 0 0,-1 0 0,0 0 0,-1 0 0,0 0 0,0-1 0,-1 1 0,-1 0 0,0-1 0,0 1 0,0-1 0,-1 0 0,-1 0 0,-5 9 0,0-4 0,-1 1 0,-1-2 0,0 1 0,-1-1 0,0-1 0,0-1 0,-2 0 0,1 0 0,-2-2 0,1 1 0,-23 8 0,-5-1 0,0-2 0,-1-3 0,0-1 0,-1-2 0,0-2 0,0-2 0,-81-1 0,126-4-44,0 0-1,-1 0 1,1 0 0,0 1 0,0-1-1,-1 0 1,1 0 0,0 0 0,0 0-1,-1 0 1,1 0 0,0 0 0,-1 0-1,1 0 1,0-1 0,0 1 0,-1 0-1,1 0 1,0 0 0,0 0 0,-1 0-1,1 0 1,0 0 0,0-1 0,-1 1-1,1 0 1,0 0 0,0 0 0,0-1-1,0 1 1,-1 0 0,1 0 0,0-1-1,0 1 1,0 0 0,0 0 0,0-1-1,0 1 1,-1 0 0,1 0 0,0-1-1,0 1 1,0 0 0,0 0 0,0-1-1,0 1 1,11-16-4902,25-16-5785,-31 28 9351,56-38-8230,-47 33 8488,21-13-672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2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4462 98 1176,'19'-31'6459,"-18"30"-6186,-1 0 0,1 0-1,0-1 1,-1 1 0,1 0 0,-1-1 0,1 1-1,-1 0 1,0-1 0,0 1 0,1-1 0,-1 1 0,0 0-1,0-1 1,0 1 0,-1-1 0,1 1 0,0 0 0,0-1-1,-1 1 1,1 0 0,-1-1 0,0-1 0,0 4 172,-1-1 1,1 0 0,0 0 0,-1 1 0,1-1 0,0 0 0,0 1-1,-1-1 1,1 1 0,0 0 0,0-1 0,0 1 0,0 0 0,0 0-1,0 0 1,0 0 0,0-1 0,0 1 0,0 1 0,1-1-1,-2 1 1,0 0 607,-5 9-245,0 0 0,0 0 0,1 1 0,0 0 0,1 0 0,1 0 0,-5 21 0,-5 9 8,-92 207-373,84-195-1757,13-34 272,8-17 600,3-8 119,56-150-6385,5-85 4942,-58 223 1448,7-34 3632,-13 45-863,-8 28-370,-62 223 1986,65-229-4067,-21 62 0,-4 0 0,-59 106 0,84-178 2,3-9 3,1-26 2,8-36-76,30-101-1688,-23 122 1545,-3-2 0,-2 1-1,5-77 1,-13 119 248,0 0 0,0 0 1,-1 0-1,1 0 0,-1 0 0,1 0 0,-1 0 1,0 0-1,0 0 0,0 0 0,-3-4 0,3 6 12,0 0 0,0 0 1,0 0-1,0 0 0,0 0 0,0 0 0,0 0 0,0 0 0,0 1 0,-1-1 0,1 0 0,0 1 0,0-1 0,-1 1 0,1-1 0,-1 1 0,1-1 0,-2 1 0,-2 0 40,1 0-1,0 1 1,-1 0-1,1-1 1,-1 1 0,1 1-1,0-1 1,0 1-1,0 0 1,0 0 0,0 0-1,0 0 1,0 0-1,-4 5 1,-20 18-88,1 2 0,1 0 0,1 2 0,2 1 0,-26 42 0,-17 20 0,-3 5 0,69-97 0,0 0 0,0-1 0,-1 1 0,1 0 0,0 0 0,0 0 0,0 0 0,0 0 0,0 0 0,0 0 0,0 0 0,0 0 0,0 0 0,0-1 0,0 1 0,0 0 0,0 0 0,-1 0 0,1 0 0,0 0 0,0 0 0,0 0 0,0 0 0,0 0 0,0 0 0,0 0 0,0 0 0,-1 0 0,1 0 0,0 0 0,0 0 0,0 0 0,0 0 0,0 0 0,0 0 0,0 0 0,-1 0 0,1 0 0,0 0 0,0 0 0,0 0 0,0 0 0,0 0 0,0 0 0,0 0 0,0 1 0,0-1 0,-1 0 0,1 0 0,0 0 0,0 0 0,0 0 0,0 0 0,0 0 0,1-19 0,8-25 0,55-159-485,-62 199 477,3-11 13,0-1 0,-1 0-1,3-30 1,-7 46-3,0-1 0,0 1 0,0 0 0,0 0 0,0 0 0,0-1 0,0 1 0,0 0 0,0 0 0,0-1 1,0 1-1,0 0 0,0 0 0,0 0 0,0-1 0,0 1 0,0 0 0,0 0 0,-1 0 0,1-1 0,0 1 0,0 0 0,0 0 0,0 0 0,0 0 0,-1-1 0,1 1 0,0 0 0,0 0 0,0 0 1,-1 0-1,1 0 0,0 0 0,0 0 0,0 0 0,-1-1 0,1 1 0,0 0 0,0 0 0,-1 0 0,1 0 0,0 0 0,-13 6 159,-9 11 64,-100 125-225,-2 0 0,84-100 0,28-28 0,-1 0 0,0-1 0,-1-1 0,0 0 0,-20 11 0,34-22 0,0-1-1,-1 0 1,1 1 0,-1-1 0,1 0-1,-1 0 1,1 1 0,-1-1-1,1 0 1,-1 0 0,1 0-1,-1 0 1,1 0 0,-1 0 0,1 0-1,-1 0 1,1 0 0,-1 0-1,1 0 1,-1 0 0,1 0 0,-1 0-1,1 0 1,0-1 0,-1 1-1,1 0 1,-1 0 0,1-1 0,-1 1-1,1 0 1,-1 0 0,1-1-1,0 1 1,-1-1 0,-6-20-43,8-23-213,-1 44 247,33-186-3247,-2 14 1938,-30 168 1374,-1 1 1,1-1-1,-1 1 1,0-1-1,-1 0 1,1 1 0,0-1-1,-1 1 1,0-1-1,0 1 1,0 0 0,0-1-1,0 1 1,-4-5-1,5 8-4,-1-1-1,1 1 0,-1-1 1,1 1-1,-1-1 0,1 1 1,-1-1-1,0 1 1,1 0-1,-1-1 0,0 1 1,1 0-1,-1-1 0,0 1 1,1 0-1,-1 0 0,0 0 1,0 0-1,1 0 1,-1 0-1,0 0 0,0 0 1,1 0-1,-1 0 0,-1 1 1,-1 0 68,1 0 0,-1 0 0,1 1 1,-1-1-1,1 1 0,0 0 1,0-1-1,0 1 0,-1 0 0,-1 4 1,-157 205 797,31-37-451,104-142-467,2-1 0,-48 46 0,71-76-8,0 0-1,1 0 1,-1 0 0,0 0 0,0-1-1,0 1 1,1 0 0,-1-1 0,0 1-1,0 0 1,0-1 0,0 1 0,0-1-1,0 0 1,0 1 0,0-1 0,0 0-1,0 0 1,0 1 0,-1-1 0,1 0-1,0 0 1,0 0 0,0 0 0,0 0-1,0-1 1,0 1 0,0 0 0,0 0-1,-2-1 1,2-1-31,-1 1-1,1-1 0,0 0 1,0 1-1,0-1 1,0 0-1,0 0 1,0 0-1,0 0 1,1 0-1,-1 0 0,1 0 1,-1 0-1,1-3 1,-2-11-346,2 0 0,1-29 0,5 0-699,2 0-1,21-66 1,8-45 256,-32 136 860,5-25 207,-10 43-180,0 1 0,0-1-1,1 1 1,-1 0 0,0-1-1,0 1 1,0-1 0,0 1 0,-1-1-1,1 1 1,0 0 0,-1-1 0,1 1-1,-1 0 1,1-1 0,-1 1 0,0 0-1,1-1 1,-1 1 0,0 0-1,0 0 1,0 0 0,-1-1 0,1 2 20,0 0 1,-1-1 0,1 1-1,0 1 1,-1-1 0,1 0 0,0 0-1,-1 0 1,1 1 0,0-1-1,0 1 1,-1-1 0,1 1 0,0-1-1,0 1 1,0 0 0,0-1 0,0 1-1,0 0 1,0 0 0,0 0-1,0 0 1,0 0 0,0 0 0,1 0-1,-1 0 1,-1 2 0,-23 33 578,24-34-579,-227 418 1356,222-406-1435,-11 19 1,16-32-1,1 1-1,-1-1 1,0 0 0,0 0 0,0 0-1,0 0 1,0 0 0,0 0 0,0 0 0,0 0-1,0 0 1,-1-1 0,1 1 0,0 0-1,0-1 1,-1 1 0,1-1 0,-1 1-1,1-1 1,-2 0 0,2 0-17,0 0 0,0 0 1,0-1-1,0 1 0,1 0 0,-1-1 0,0 1 0,0-1 1,1 1-1,-1-1 0,0 1 0,1-1 0,-1 1 0,0-1 1,1 0-1,-1 1 0,1-1 0,-1 0 0,1 0 1,-1 1-1,1-1 0,0 0 0,-1 0 0,1 0 0,0 0 1,0 1-1,-1-2 0,-4-30-495,4 22 298,-4-25-528,2 0 0,3-65 0,-2-27 294,0 112 457,0 0 0,0 0 0,-2 0 1,0 0-1,0 1 0,-9-17 1,13 29 21,-2 0 0,1-1 0,0 1 0,0 0 1,-1 0-1,1 0 0,-1 0 0,1 0 0,-1 0 0,0 1 1,0-1-1,0 0 0,0 1 0,0 0 0,0-1 1,0 1-1,0 0 0,-1 0 0,1 0 0,0 0 0,-4 0 1,2 1 33,0 0 0,0 0 0,0 0 0,0 0 1,1 1-1,-1 0 0,0 0 0,0 0 0,0 0 1,1 0-1,-1 1 0,-4 2 0,-5 4 115,1 0 0,0 1 0,1 0-1,0 1 1,0 0 0,-10 14 0,-115 160 621,55-68-760,78-112-53,0 0 0,0 0 1,0-1-1,0 1 0,-1-1 0,0 1 0,0-1 0,0 0 1,-6 3-1,8-5-11,1-1 0,0 0 0,-1 1 0,1-1 0,-1 0 0,1 0 0,-1 0 0,1 0 0,-1 0 0,1-1 1,0 1-1,-1 0 0,1-1 0,-1 1 0,1-1 0,0 1 0,-1-1 0,1 0 0,0 1 0,0-1 0,0 0 0,0 0 0,-1 0 0,1 0 0,0 0 1,0 0-1,1 0 0,-1 0 0,0-1 0,0 1 0,0 0 0,1 0 0,-1-1 0,1 1 0,-1-1 0,0-1 0,-12-33-435,1 1 0,2-2 1,1 1-1,2-2 0,-5-67 0,-2-11 260,12 104 199,0-1 33,0 1-1,0 1 1,-1-1-1,-1 0 1,0 1-1,0-1 1,-6-10-1,9 21-8,0 0 0,0-1 0,0 1 0,0 0 0,0-1 0,0 1 0,0 0 0,0 0 0,0 0 0,0 0 0,-1 0 0,1 0 0,0 0 0,-1 1 0,1-1 0,-1 0 0,1 1 0,0-1 0,-1 1 0,0 0 0,1-1 0,-1 1 0,1 0 0,-3 0 0,1 0 26,0 1 0,0 0-1,0-1 1,0 1 0,0 1-1,0-1 1,0 0 0,0 1 0,1-1-1,-1 1 1,-3 2 0,-5 6 93,1-1 0,0 1 0,0 1 0,-9 13-1,-123 189 379,89-127-527,-113 137 1,165-222-18,0 1 0,0-1 0,0 1 0,-1-1 0,1 0 1,0 0-1,-1 1 0,1-1 0,-1 0 0,0 0 0,1 0 1,-1 0-1,0-1 0,1 1 0,-1 0 0,0-1 1,0 1-1,0-1 0,1 0 0,-1 1 0,0-1 0,-2 0 1,2-1-26,1 0 1,-1 1 0,1-1 0,-1 0-1,0 0 1,1 0 0,0 0-1,-1 0 1,1-1 0,0 1 0,-1 0-1,1-1 1,0 1 0,0-1 0,0 1-1,0-1 1,0 1 0,0-3 0,-5-11-236,1 0 1,1 0-1,0-1 1,-1-16-1,4 26 255,-10-79-563,6 47 530,0 0 0,-22-72 1,26 106 98,0 0 0,-1 0 1,1 0-1,-1 0 1,0 0-1,0 0 0,-1 0 1,1 1-1,-1-1 1,0 1-1,0 0 0,0 0 1,0 0-1,0 0 1,-1 0-1,1 1 1,-1-1-1,0 1 0,1 0 1,-6-1-1,4 1 11,0 2 0,-1-1 1,1 0-1,-1 1 0,1 0 0,-1 0 0,1 1 0,-1 0 0,1 0 0,0 0 0,-1 0 1,1 1-1,-9 3 0,-9 7 43,1 1 0,0 0 1,0 2-1,2 0 0,-26 25 0,18-16-55,2 3 0,0 0 0,2 1 0,-31 47 0,55-74-40,-1 0 1,1 0 0,0 0-1,-1-1 1,1 1 0,-1 0-1,1 0 1,-1 0-1,0 0 1,1-1 0,-1 1-1,0 0 1,1-1 0,-1 1-1,0 0 1,0-1-1,0 1 1,1-1 0,-1 1-1,0-1 1,0 0 0,-2 1-1,-2-19-68,10-47-118,-4 56 142,8-66-169,-4 54 172,-2-1 0,-1 0 0,0 0 0,-2 0 1,0 0-1,-2 0 0,-5-27 0,7 47 49,-1 0 1,1 0 0,-1 0 0,1 0-1,-1 0 1,0 0 0,0 0 0,0 1 0,0-1-1,0 0 1,0 0 0,-1 1 0,1-1-1,0 1 1,-1-1 0,1 1 0,-1 0-1,0-1 1,0 1 0,1 0 0,-1 0-1,0 0 1,0 0 0,0 1 0,0-1-1,0 0 1,0 1 0,0 0 0,0-1-1,0 1 1,0 0 0,0 0 0,0 0 0,0 0-1,0 0 1,0 1 0,-1-1 0,1 0-1,0 1 1,0 0 0,1 0 0,-1-1-1,0 1 1,-2 2 0,-12 4 107,1 1 0,1 1 1,-1 0-1,-15 15 0,18-15-28,-15 15 85,1 0 1,0 2-1,-32 44 0,27-32-116,23-27-14,-7 3-145,11-41-181,4-11 138,-1 0-1,-2 1 1,-10-44-1,13 80 154,0 0 0,0-1 0,-1 1 1,1 0-1,-1 0 0,0 0 0,1-1 0,-1 1 0,0 0 0,1 0 0,-1 0 1,0 0-1,0 0 0,0 0 0,0 0 0,0 0 0,0 1 0,0-1 0,0 0 1,0 1-1,-1-1 0,1 1 0,0-1 0,0 1 0,-1-1 0,1 1 0,0 0 1,-1-1-1,1 1 0,0 0 0,-1 0 0,1 0 0,0 0 0,0 0 0,-1 1 1,1-1-1,0 0 0,-1 1 0,1-1 0,0 1 0,0-1 0,-1 1 0,1-1 1,0 1-1,-2 1 0,-8 4 95,-1 1 1,1 0 0,-17 14-1,19-14-30,-11 10 79,0 1-1,2 1 0,-25 31 1,-9 10 14,40-48-261,13-18-457,5-20-196,-5 24 687,-1-1 1,0 0-1,0 0 1,0 0-1,-1 0 0,1 0 1,-1 1-1,1-1 1,-1 0-1,0 0 0,0 1 1,-2-4-1,2 5 60,0 1 0,0-1 0,-1 1-1,1 0 1,0-1 0,0 1 0,0 0 0,0 0 0,-1 0-1,1-1 1,0 1 0,0 1 0,0-1 0,-1 0-1,1 0 1,0 0 0,0 1 0,0-1 0,0 0-1,-1 1 1,1-1 0,0 1 0,0 0 0,0-1-1,0 1 1,0 0 0,0-1 0,0 1 0,1 0-1,-1 0 1,-1 1 0,-9 7 33,0 0-1,1 1 1,1 0-1,-1 1 1,1 0-1,1 0 1,-8 15-1,-45 95-122,26-48-1906,34-70 1862,-22 38-5185,19-33 3679,-1 0 0,0-1 1,0 0-1,-1 0 0,0 0 1,0 0-1,0-1 0,-1 0 0,0-1 1,-11 7-1,-3-1-604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1152,'25'-26'26393,"-23"27"-26267,0 0 1,-1 1-1,1-1 0,-1 0 1,1 1-1,-1-1 0,0 0 0,0 1 1,0 0-1,1-1 0,-1 1 1,-1 0-1,1-1 0,0 1 0,0 0 1,-1 0-1,2 3 0,5 41 2264,-4-22-1831,4 12-559,61 367 0,-67-403 0,-1 9 0,1 0 0,1 0 0,0-1 0,0 1 0,7 16 0,-12-32 0,0-1 0,1 0 0,0 1 0,1-1 0,-1-11 0,-2-6 0,-14-64 0,5 0 0,-5-152 0,18 226 0,0 1 0,0-1 0,1 1 0,1-1 0,0 1 0,2 0 0,-1 0 0,2 0 0,-1 0 0,11-19 0,-14 32 0,-1 0 0,1 0 0,-1 0 0,1 0 0,-1 1 0,1-1 0,0 0 0,-1 0 0,1 1 0,0-1 0,0 0 0,0 1 0,-1-1 0,1 1 0,0-1 0,0 1 0,0-1 0,0 1 0,0-1 0,0 1 0,0 0 0,0 0 0,0 0 0,0-1 0,0 1 0,0 0 0,2 1 0,-2-1 0,1 1 0,0 0 0,-1 0 0,1 0 0,-1 0 0,1 0 0,-1 0 0,1 1 0,-1-1 0,0 0 0,1 1 0,-1-1 0,0 1 0,1 1 0,5 11 0,0-1 0,-1 1 0,5 16 0,-7-19 0,17 53 0,-4 0 0,-3 1 0,12 115 0,-23-150 0,-3-29 0,1 6 0,0 0 0,0 0 0,0-1 0,1 1 0,5 12 0,-6-22 0,0 1 0,0-1 0,0 1 0,0-1 0,0 1 0,0-1 0,-1 0 0,1 0 0,-1 1 0,1-4 0,1-38 0,2 0 0,2 0 0,2 1 0,2 0 0,17-49 0,-23 81 0,0 1 0,1-1 0,0 1 0,8-11 0,-12 18 0,1 0 0,-1 1 0,1-1 0,0 1 0,0 0 0,0-1 0,1 1 0,-1 0 0,0 0 0,1 0 0,0 0 0,-1 1 0,1-1 0,0 1 0,0 0 0,0 0 0,-1 0 0,1 0 0,5-1 0,-6 2 0,0 1 0,0-1 0,0 1 0,0-1 0,-1 1 0,1 0 0,0-1 0,0 1 0,-1 0 0,1 0 0,-1 1 0,1-1 0,-1 0 0,1 0 0,-1 1 0,0-1 0,1 1 0,-1-1 0,0 1 0,0-1 0,0 1 0,-1 0 0,2 3 0,17 51 0,-12-34 0,4 14 0,-3 0 0,0 1 0,3 52 0,2 13 0,7 50 0,-11-134 0,-9-18 0,0 0 0,1 0 0,-1 0 0,0 0 0,0-1 0,0 1 0,0 0 0,0 0 0,0 0 0,0 0 0,1 0 0,-1-1 0,0 1 0,0 0 0,0 0 0,0 0 0,0 0 0,1 0 0,-1 0 0,0 0 0,0 0 0,0 0 0,1 0 0,-1 0 0,0 0 0,0 0 0,0 0 0,0 0 0,1 0 0,-1 0 0,0 0 0,0 0 0,0 0 0,1 0 0,-1 0 0,0 0 0,0 0 0,0 0 0,0 0 0,1 0 0,-1 0 0,0 0 0,0 1 0,0-1 0,0 0 0,0 0 0,0 0 0,1 0 0,-1 0 0,0 1 0,0-1 0,0 0 0,0 0 0,-9-12-2452,8 11 2195,0 1 1,0-1-1,0 1 0,0-1 0,1 0 1,-1 0-1,0 1 0,0-1 0,1 0 0,-1 0 1,1 0-1,-1 0 0,0 0 0,1 0 1,0 0-1,-1 0 0,1 0 0,0 0 0,-1-2 1,-3-42-10707,0-16 960,8 39 7849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1136,'2'-12'2093,"0"0"1,-1 0-1,-1-23 0,-1 16 1893,3 11 1663,2 14-1702,3 16 280,-2 136 1222,4-83-5449,-7-51 0,0-1 0,1 1 0,2-1 0,0 0 0,1-1 0,2 1 0,0-1 0,19 35 0,-22-48 0,1 0 0,1-1 0,-1 1 0,1-1 0,1-1 0,-1 1 0,1-1 0,10 7 0,-14-13 0,-1 1 0,0 0 0,0-1 0,0 1 0,1-1 0,-1 0 0,1 0 0,-1 0 0,1-1 0,-1 1 0,1-1 0,-1 0 0,1 0 0,0 0 0,-1-1 0,1 1 0,-1-1 0,1 0 0,-1 0 0,1 0 0,-1 0 0,0 0 0,0-1 0,1 0 0,-1 1 0,0-1 0,0 0 0,2-3 0,2-2 0,0 0 0,0 0 0,-1-1 0,0 1 0,0-2 0,-1 1 0,0 0 0,-1-1 0,0 0 0,0 0 0,4-17 0,2-11 0,7-61 0,-12 59 0,-2 0 0,-2 0 0,-2-1 0,-7-52 0,8 89 0,-1 1 0,1 0 0,0-1 0,-1 1 0,1-1 0,-1 1 0,0 0 0,0 0 0,0-1 0,0 1 0,0 0 0,-1 0 0,-1-3 0,-6 9 0,1 17 0,8-11 0,0 0 0,0-1 0,1 1 0,0-1 0,1 1 0,5 16 0,-1 1 0,70 311 0,-68-302 0,12 32 0,-14-57-157,-7-21-333,-10-24-1605,9 28 536,0-1 0,0 0 0,1 1 0,0-1-1,0 0 1,1 0 0,0 0 0,1-8-1,-3-32-5839,-2 1 2076,4 24 3493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1056,'3'-47'6204,"7"22"2119,-10 24-8155,0 1-1,1 0 1,-1 0-1,0 0 1,1 0-1,-1-1 1,1 1-1,-1 0 1,0 0-1,1 0 1,-1 0-1,1 0 1,-1 0-1,0 0 1,1 0-1,-1 0 1,1 0-1,-1 0 0,0 0 1,1 0-1,-1 0 1,1 0-1,-1 1 1,0-1-1,1 0 1,-1 0-1,0 0 1,1 1-1,-1-1 1,0 0-1,1 0 1,-1 1-1,0-1 1,1 0-1,-1 1 1,0-1-1,0 0 0,1 1 1,-1-1-1,0 0 1,0 1-1,0-1 1,0 1-1,0-1 1,1 0-1,-1 1 1,0-1-1,0 1 1,0 0-1,7 25 3468,-7-23-2742,31 98 3389,18 100-4282,-43-148 0,9 37 0,-27-151 0,2 0 0,-3-109 0,14 160 0,0 0 0,1 0 0,0 0 0,0 0 0,1 0 0,0 1 0,1-1 0,0 1 0,0 0 0,1 0 0,0 1 0,1-1 0,0 1 0,0 1 0,11-12 0,-6 9 0,-1 0 0,2 1 0,-1 0 0,1 0 0,1 1 0,-1 1 0,1 0 0,1 1 0,27-9 0,-27 15-3024,9 6-8488,0 1 510,-7-6 7542,-3-3 1303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1784,'-5'5'16459,"7"-3"-15976,-1-1 0,1 1-1,-1 0 1,0-1 0,0 1 0,0 0 0,0 0 0,0 0-1,0 0 1,0 0 0,-1 0 0,1 0 0,-1 0-1,0 0 1,1 5 0,2 35 6316,7 51-6799,-2-26 0,28 173 0,-35-229 0,1-1 0,0 1 0,1-1 0,0 1 0,0-1 0,8 13 0,-24-53-2794,-2-27-7557,-6-20-364,18 68 9744,0-1-1,1 1 0,0 0 0,1-1 0,-1-10 0,-2-15-896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1592,'-7'-24'4111,"0"3"5157,22 26-3921,14 13-4422,-23-11-2352,0 1 0,-1-1 1,0 1-1,7 13 0,-2-4-2692,3 23-2978,-8-23 5460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348 497 1168,'1'-2'641,"0"0"0,1 1 0,-1-1 0,0 0 0,0 1 0,0-1 0,-1 0 0,1 0 0,0 0 0,-1 0 0,1 0 0,-1 0 0,1 0 0,-1 0-1,0 0 1,0 0 0,0 0 0,0 0 0,0 0 0,-1 0 0,1 0 0,-1 0 0,1 0 0,-1 0 0,0 0 0,1 0 0,-1 0 0,0 0 0,-2-2 0,-16-26 7297,0 8-3739,16 19-4191,-1 0-1,1 0 1,0 0 0,-1 0 0,1 1 0,-1-1 0,0 1 0,1 0 0,-1 0-1,-1 1 1,1-1 0,0 1 0,0 0 0,0 0 0,-1 0 0,1 0 0,0 1-1,-1 0 1,1 0 0,-1 0 0,1 0 0,0 1 0,-1-1 0,1 1 0,0 0 0,0 1-1,0-1 1,-1 1 0,1 0 0,1 0 0,-1 0 0,0 0 0,0 1 0,1-1-1,-6 6 1,-5 5-14,1 0 0,0 0-1,1 1 1,1 1 0,0 0 0,1 1-1,-9 19 1,8-12 6,1 0 0,2 0 0,0 1 0,1 0 0,2 1 0,-4 38 0,7-44 0,1 0 0,1 1 0,1-1 0,0 0 0,2 0 0,0 0 0,1 0 0,1-1 0,8 20 0,-8-27 0,1 0 0,0 0 0,0-1 0,1 0 0,1 0 0,0-1 0,0 0 0,1-1 0,0 1 0,0-2 0,1 1 0,18 10 0,-23-16 0,-1 1 0,0-1 0,0 0 0,1-1 0,-1 1 0,1-1 0,0 0 0,-1 0 0,1 0 0,0-1 0,-1 1 0,1-1 0,0-1 0,0 1 0,-1 0 0,1-1 0,0 0 0,-1 0 0,1-1 0,-1 1 0,1-1 0,-1 0 0,0 0 0,0 0 0,1-1 0,-2 0 0,1 1 0,0-1 0,-1-1 0,1 1 0,-1 0 0,0-1 0,0 0 0,0 0 0,3-5 0,7-13 0,-1-1 0,-1-1 0,0 1 0,-2-2 0,-1 1 0,-1-1 0,-1-1 0,4-40 0,-5-1 0,-2-1 0,-7-73 0,-23-56 0,11 101 0,7 51 0,-21-66 0,20 75 0,14 57 0,46 221 0,8 51 0,-54-263 0,8 52 0,36 135 0,-58-231-3697,4 6 383,0 0 1,0 0-1,1 0 0,-8-16 0,7-5-934,7 4 503,2-2 1085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1196,'5'-18'3097,"-1"-14"7823,4 10 6240,-8 22-17062,0 0 1,0 0-1,0-1 1,4 12-99,-1 1 0,0-1 0,-1 1 0,-1 0 0,1 18 0,0-1 0,1-6 0,1 0 0,1-1 0,1 1 0,1-1 0,1-1 0,1 1 0,0-1 0,20 29 0,-24-41 0,1 0 0,0-1 0,0 0 0,1 0 0,0 0 0,1-1 0,0 0 0,9 7 0,-13-12 0,-1 0 0,0-1 0,0 1 0,1-1 0,-1 1 0,1-1 0,-1 0 0,1 0 0,-1-1 0,1 1 0,0-1 0,-1 0 0,1 0 0,0 0 0,-1 0 0,1 0 0,0-1 0,-1 0 0,1 0 0,-1 0 0,1 0 0,-1 0 0,1-1 0,-1 0 0,0 1 0,0-1 0,4-4 0,-1 1 0,0 0 0,0-1 0,0 1 0,-1-1 0,0-1 0,0 1 0,-1-1 0,0 0 0,0 0 0,-1 0 0,1 0 0,-2-1 0,1 1 0,-1-1 0,0 0 0,0 0 0,-1 0 0,0 0 0,-1 0 0,0 0 0,0 0 0,-1 0 0,-1-9 0,-4-18 0,-1 0 0,-2 1 0,-24-60 0,29 82 0,2 6 0,-4-9 0,0-1 0,-1 1 0,-10-18 0,25 48 0,0 0 0,11 32 0,-11-27 0,23 54 0,8 20 0,49 176 0,-85-256 0,0-1 0,-1 1 0,-1 0 0,0 0 0,0 1 0,-2-1 0,0 0 0,0 0 0,-6 18 0,0-5 0,4-16 0,0 0 0,0 0 0,-1-1 0,-8 16 0,9-22 0,0 0 0,1-1 0,-1 1 0,0-1 0,-1 0 0,1 1 0,-1-2 0,1 1 0,-1 0 0,0-1 0,0 1 0,0-1 0,0 0 0,0-1 0,-5 2 0,3 0 0,0-2 0,0 1 0,0 0 0,0-1 0,-1 0 0,1-1 0,0 0 0,0 0 0,0 0 0,-1 0 0,1-1 0,0 0 0,0 0 0,0-1 0,0 0 0,0 0 0,0 0 0,1-1 0,-1 1 0,1-1 0,-9-7 0,8 3 5,0 0 0,1 0 0,0 0 0,0-1 1,-5-11-1,-20-27-161,28 44-494,1-1-1,-1 1 1,0-1-1,1 1 1,-1-1 0,1 0-1,0 1 1,0-1-1,-1-3 1,1 1-898,0 0 0,1-1-1,0 1 1,0 0 0,0 0 0,1 0 0,-1 0 0,1 0 0,1 0 0,-1 0 0,0 0 0,1 1 0,4-8-1,2-3-715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161 193 1044,'1'-1'110,"10"-8"1736,-1 0 0,0-1 0,0-1 0,14-20 0,-22 27-924,0 0 0,0 0 0,0 0 0,-1 0 0,1 0 0,-1 0 1,0-1-1,0-5 0,-1 6 288,0 0 1,0 0-1,0-1 0,-1 1 1,1 0-1,-1 0 1,0-1-1,-1 1 0,-2-7 1,3 9-1167,-1 0 0,1 0 1,-1 0-1,1 0 0,-1 0 1,1 1-1,-1-1 0,0 0 1,0 1-1,0 0 0,0-1 1,0 1-1,0 0 0,-1 0 1,1 0-1,0 0 0,-1 0 1,1 1-1,0-1 0,-1 1 1,1-1-1,-1 1 0,1 0 1,-1 0-1,1 0 0,-1 0 1,1 0-1,0 1 0,-1-1 1,1 1-1,-1 0 0,1 0 1,-3 1-1,-3 0-1,1 1 0,0 0 0,0 0 0,0 1 0,1 0 0,-1 0 0,1 1 0,0-1 0,0 1 0,-6 7 0,2 1-43,1 1 0,1 0 0,0 0 0,1 1 0,0 0 0,1 0 0,1 0 0,0 1 0,1 0 0,1 0 0,1 0 0,0 0 0,1 1 0,1 17 0,0-20 0,1 1 0,0-1 0,1 0 0,1 0 0,0 0 0,1 0 0,1 0 0,0-1 0,1 0 0,0 0 0,1 0 0,0-1 0,1 0 0,0 0 0,1-1 0,14 14 0,-20-22 0,0 0 0,0 0 0,0 0 0,0-1 0,0 1 0,1-1 0,-1 0 0,1 0 0,0 0 0,0 0 0,-1-1 0,1 0 0,0 1 0,0-2 0,0 1 0,0 0 0,1-1 0,-1 1 0,0-1 0,0 0 0,0-1 0,0 1 0,0-1 0,0 0 0,0 0 0,0 0 0,0 0 0,0-1 0,0 1 0,0-1 0,-1 0 0,1 0 0,-1-1 0,0 1 0,1-1 0,-1 1 0,0-1 0,0 0 0,-1 0 0,3-4 0,4-5 0,0 0 0,-1-1 0,-1 1 0,0-2 0,-1 1 0,0-1 0,-1 0 0,-1 0 0,0 0 0,2-17 0,-4 18 0,4-30 0,0-43 0,-6 72 0,0 1 0,-1 0 0,-1 0 0,0 0 0,-1 0 0,0 0 0,-9-22 0,12 35 0,0-1 0,0 0 0,-1 0 0,1 0 0,0 1 0,-1-1 0,1 0 0,-1 0 0,1 1 0,-1-1 0,1 0 0,-1 1 0,1-1 0,-1 1 0,0-1 0,1 1 0,-1-1 0,0 1 0,0-1 0,1 1 0,-1-1 0,-1 1 0,-10 10 0,2 29 0,12-15 0,1-1 0,1 0 0,0 0 0,2-1 0,1 0 0,18 40 0,4 15 0,-21-52 0,21 42 0,-27-55-2549,-2-11 2055,0 0 1,0 0 0,0-1 0,-1 1 0,1 0-1,0-1 1,-1 1 0,1-1 0,0 1-1,-1 0 1,1-1 0,-5 4-3946,4-3 3946,0-1-1,1 0 1,-1 0 0,0 1 0,0-1-1,1 0 1,-1 0 0,0 0 0,1 0 0,-1 0-1,0 0 1,0 0 0,1 0 0,-1 0-1,0 0 1,0 0 0,0-1 0,-7-12-4289,7-3 1904,1-3 864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1908,'11'-20'22661,"-4"26"-17549,2 6-4456,-4-5-352,1 0 0,-2 0-1,1 1 1,-1-1 0,0 1 0,0 0-1,4 14 1,49 223-304,-51-222 0,-4-13 0,1 1 0,0-1 0,0 0 0,1 0 0,9 15 0,-18-38 0,0 0 0,1 0 0,1-1 0,0 1 0,1-1 0,0 0 0,1-25 0,-1 19 0,2 10 0,-3-12 0,1-1 0,1 0 0,1 1 0,1-1 0,1 0 0,1 1 0,1-1 0,11-35 0,-8 37 0,-2 6 0,1 1 0,0 0 0,9-15 0,-14 27 0,0-1 0,0 1 0,0 1 0,1-1 0,-1 0 0,1 0 0,-1 0 0,1 1 0,0-1 0,0 1 0,-1-1 0,1 1 0,0 0 0,0 0 0,0-1 0,0 1 0,1 1 0,-1-1 0,0 0 0,0 1 0,1-1 0,-1 1 0,0-1 0,1 1 0,-1 0 0,0 0 0,4 1 0,-3 0 0,0 0 0,0 0 0,0 0 0,-1 1 0,1-1 0,0 1 0,-1 0 0,1 0 0,-1 0 0,0 0 0,0 0 0,0 1 0,0-1 0,0 0 0,0 1 0,0 0 0,2 4 0,20 56 0,-17-39 0,5 17 0,-2 0 0,-1 1 0,-3 0 0,2 49 0,0-10 0,-8-75-43,1-1 0,-1 1 0,0-1 0,0 1 0,0 0-1,-1-1 1,0 1 0,0-1 0,0 1 0,-4 6 0,5-54-27628,8 29 25113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80 1916,'0'-9'1192,"-1"-29"5300,0 35-5238,1 0 0,-1 0 0,1 0 0,-1 0 0,0 0 1,0 0-1,0 1 0,-1-1 0,-2-3 3145,2 22 2342,-1 13-6054,-19 240-621,0 1-79,22-215 13,5 173 0,-1-191 0,1 0 0,1 0 0,2 0 0,14 38 0,-18-65 0,0 0 0,1 1 0,0-1 0,0-1 0,1 1 0,0-1 0,1 0 0,0-1 0,0 1 0,1-1 0,13 10 0,-15-14 0,-1 0 0,1-1 0,0 0 0,0 0 0,0 0 0,1-1 0,-1 0 0,1 0 0,-1-1 0,1 0 0,0 0 0,-1 0 0,1-1 0,0 0 0,-1 0 0,1-1 0,0 0 0,-1 0 0,1-1 0,7-2 0,11-5 14,1-1 1,-2-1-1,0-1 0,45-30 1,-55 32-55,0-1 0,0 0 0,-1-1 0,-1 0 0,0-1 0,-1-1 0,0 0 1,14-24-1,-11 4-3535,-12 22 775,0 1 0,0 0-1,-1-1 1,0 1 0,-1 0 0,-2-21 0,-5-10-3258,0 19 4056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94 2308,'9'-22'3709,"-8"18"-2371,0 1 1,-1 0 0,1 0 0,-1 0 0,0-1-1,0 1 1,0 0 0,-1-7 0,0 9-653,1-1 0,-1 0 1,1 0-1,-1 1 1,0-1-1,0 0 0,0 1 1,0-1-1,0 1 1,0-1-1,0 1 0,0 0 1,-1-1-1,1 1 1,0 0-1,-3-2 0,-23-5 2347,21 8-3033,-1 0 0,1 0 0,0 0 0,0 0 0,0 1 0,-1 0 0,1 1 0,0-1 0,0 1 0,0 0 0,1 1 0,-1 0 0,0-1 0,1 2 0,0-1 0,0 1 0,-6 4 0,4-1 0,1 0 0,0 1 0,0-1 0,0 1 0,1 1 0,0-1 0,1 1 0,0 0 0,0 0 0,-3 12 0,2-3 0,1 0 0,1 1 0,0 0 0,1 0 0,2 0 0,0 0 0,0 0 0,2 0 0,0-1 0,10 37 0,-8-44 0,1 1 0,0-2 0,1 1 0,0-1 0,1 1 0,0-2 0,0 1 0,15 14 0,-20-22 0,0 0 0,0 0 0,0 0 0,0 0 0,1 0 0,-1-1 0,0 1 0,1-1 0,-1 1 0,1-1 0,-1 0 0,1 0 0,0 0 0,-1-1 0,1 1 0,0-1 0,0 1 0,-1-1 0,1 0 0,0 0 0,0 0 0,0 0 0,-1-1 0,1 1 0,0-1 0,0 1 0,-1-1 0,1 0 0,0 0 0,-1-1 0,1 1 0,-1 0 0,0-1 0,1 1 0,-1-1 0,0 0 0,0 0 0,0 0 0,0 0 0,0 0 0,-1 0 0,4-5 0,1-3 0,1 0 0,-1 0 0,-1-1 0,0 0 0,0 0 0,-1 0 0,-1-1 0,0 1 0,0-1 0,-1 0 0,-1 0 0,0-12 0,-1-14 0,-2 1 0,-10-55 0,7 62 0,0-15 0,5 41 0,23 27 0,-4 8 0,0 1 0,-2 0 0,-1 1 0,-2 1 0,-1 0 0,-2 1 0,-1 0 0,-2 0 0,-2 1 0,4 65 0,-9-79 0,0 1 0,-2-1 0,-1 0 0,-1 0 0,-1 0 0,0 0 0,-2 0 0,-1-1 0,0 0 0,-17 33 0,19-48 0,1 1 0,-2-1 0,1 0 0,0 0 0,-1 0 0,0-1 0,-1 0 0,1 0 0,-1-1 0,0 1 0,0-1 0,0-1 0,-1 0 0,1 0 0,-1 0 0,0-1 0,0 0 0,0 0 0,-15 0 0,12-1 0,0-1 0,0 0 0,0-1 0,0 0 0,0-1 0,0 0 0,1-1 0,-1 0 0,1 0 0,-1-2 0,1 1 0,0-1 0,1 0 0,-12-9 0,5 1-2931,13 11 1374,1 0 1,0 0 0,-1 0 0,1-1 0,0 1 0,0-1 0,1 1 0,-1-1 0,0 0 0,1 0 0,0 0 0,0 0 0,-2-5 0,3-18-3450,3 7 3089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2 127 2292,'-1'-14'8889,"2"-8"5442,0 21-13870,0 0 0,0-1-1,0 1 1,1 0 0,-1-1-1,0 1 1,0 0 0,1 0-1,-1 0 1,0 0 0,1 0-1,-1 0 1,1 0 0,2 0-1,27-10-394,0 2 1,0 1-1,0 1 0,1 2 0,41-2 0,20-4-118,-19 3 52,101 0 0,-249 40-12019,-13-18-4130,69-10 13666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1636,'-2'-26'7205,"2"23"-5508,-1 0 1,1 0-1,0 0 0,0-1 0,0 1 1,0 0-1,0 0 0,1 0 0,-1-1 1,1 1-1,1-3 0,-2 5-1663,0 0 0,0 0 0,1 0 0,-1 0 0,0 1-1,0-1 1,1 0 0,-1 0 0,0 0 0,1 1 0,-1-1 0,1 0 0,-1 0 0,1 1 0,-1-1 0,1 0-1,0 1 1,-1-1 0,1 1 0,0-1 0,-1 1 0,1-1 0,0 1 0,0-1 0,0 1 0,-1 0 0,1-1-1,0 1 1,0 0 0,1 0 0,0 0 38,-1 1 0,1 0 0,-1 0-1,0 0 1,1 0 0,-1 0 0,0 0 0,0 0 0,0 0-1,0 1 1,0-1 0,0 0 0,0 1 0,-1-1 0,2 2-1,23 62 1286,-25-64-1355,36 110-2,90 189 0,-116-287-262,7 13-932,-17-25 1134,1-1 1,-1 0-1,0 1 0,1-1 1,-1 1-1,0-1 1,0 0-1,1 1 0,-1-1 1,0 1-1,0-1 0,0 1 1,1-1-1,-1 1 0,0-1 1,0 1-1,0-1 0,0 1 1,0 0-1,0-1 0,0 1 1,0-1-1,0 1 0,0-1 1,-1 1-1,1-1 0,0 1 1,0-1-1,0 1 0,-1-1 1,1 0-1,0 1 0,-1-1 1,1 1-1,-1 0 0,-11-40-18053,7 29 14608,3-8 373,-2 1 707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1884,'5'-4'684,"-3"2"461,0 0 0,0 0 1,0 0-1,0 0 0,0 1 1,0-1-1,0 1 0,1 0 1,-1-1-1,6-1 1,-6 4-500,0-1 0,0 0 1,1 1-1,-1-1 0,0 1 1,0-1-1,0 1 1,0 0-1,0 0 0,0 0 1,0 0-1,0 1 1,0-1-1,-1 0 0,1 1 1,2 1-1,8 11 123,0 0 0,-1 0 0,0 1 0,-1 0 0,0 1 0,-2 0 0,9 22 0,-1-6-309,1-2-949,16 36-2101,-31-63 2386,0 1 1,-1 0-1,0 1 1,0-1-1,0 0 0,0 0 1,-1 0-1,0 1 1,1-1-1,-2 0 1,1 0-1,0 1 0,-2 4 1,2-8-179,0 0 1,-1-1-1,1 1 0,0 0 1,-1-1-1,1 1 1,0 0-1,-1-1 0,1 1 1,-1-1-1,1 1 1,-1-1-1,1 1 0,-1-1 1,1 1-1,-1-1 1,0 1-1,1-1 0,-1 0 1,0 1-1,1-1 0,-1 0 1,0 1-1,1-1 1,-1 0-1,0 0 0,1 0 1,-1 0-1,0 0 1,0 0-1,1 0 0,-1 0 1,0 0-1,0 0 1,1 0-1,-1 0 0,0-1 1,1 1-1,-1 0 1,0 0-1,1-1 0,-1 1 1,-1-1-1,-13-9-4885,4-1 3423,2-5 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2052,'6'-2'14703,"8"3"-7412,-11-1-7144,0 0 1,-1 0-1,1 1 0,-1-1 1,1 1-1,0 0 0,-1 0 1,0 0-1,1 0 0,-1 0 1,0 0-1,1 1 0,-1-1 1,0 1-1,0-1 0,0 1 0,0 0 1,2 2-1,53 115-22926,-48-107 20701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222 561 1600,'8'-11'3393,"-6"9"-1896,0 0-1,0 0 1,0 0 0,-1-1 0,1 1 0,0-1 0,-1 0 0,0 1-1,0-1 1,0 0 0,0 1 0,0-1 0,0-4 0,-7-13 4981,3 17-6466,1 0 1,-1 0-1,0 0 0,0 0 1,0 0-1,0 1 1,0-1-1,0 1 0,-1 0 1,1 0-1,-1 0 1,0 0-1,0 1 0,1-1 1,-1 1-1,0 0 0,0 0 1,0 1-1,0-1 1,0 1-1,-1 0 0,1 0 1,0 0-1,0 1 0,0-1 1,0 1-1,0 0 1,-6 2-1,3-1-13,0 1 0,0-1-1,0 1 1,0 1 0,1-1 0,-1 1 0,1 0 0,0 1-1,0-1 1,1 1 0,-1 0 0,1 1 0,0-1-1,0 1 1,-4 7 0,4-1 1,-1 1 0,2 0 0,0-1 0,0 2 0,1-1 0,1 0 0,0 0 0,1 1 0,0-1 0,1 1 0,1-1 0,0 1 0,1-1 0,0 0 0,1 1 0,0-1 0,2-1 0,-1 1 0,1 0 0,1-1 0,0 0 0,1-1 0,0 1 0,14 15 0,-17-21 0,0-1 0,0 0 0,1-1 0,0 1 0,0-1 0,0 0 0,0 0 0,1-1 0,-1 0 0,1 0 0,0 0 0,0 0 0,12 3 0,-15-6 0,1 0 0,-1 1 0,1-1 0,-1-1 0,1 1 0,-1 0 0,1-1 0,-1 0 0,1 1 0,-1-1 0,1-1 0,-1 1 0,0 0 0,0-1 0,0 0 0,0 0 0,0 0 0,0 0 0,0 0 0,-1 0 0,1-1 0,-1 1 0,1-1 0,-1 0 0,0 0 0,0 0 0,2-5 0,4-7 0,0-1 0,-1 0 0,-1-1 0,0 1 0,-1-1 0,-1 0 0,-1-1 0,2-31 0,-3-13 0,-6-70 0,2 108 0,-7-63 0,-26-112 0,14 95 0,14 73 0,-3-27 0,13 111 0,3 0 0,19 80 0,-3-22 0,-3 6 0,33 177 0,-47-276 0,3 34 0,-11-47-2741,-10-9-7859,8-9-507,13 0 7464,1 5 1111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306 124 1284,'11'-28'3677,"-10"25"-2640,-1 0 0,0 0 0,-1 0-1,1-1 1,0 1 0,-1 0 0,0 0-1,1 0 1,-1 0 0,-1 0 0,-2-5-1,2 4 318,0 0 0,-1 0 0,0 0 0,1 1 0,-2-1 0,1 1 0,0 0 0,-4-3 0,-19-8 1825,21 13-3179,0 0 0,0 0 0,0 0 0,0 1 0,0-1 0,0 1 0,0 0 0,0 1 0,0-1 0,0 1 0,0 0 0,1 0 0,-1 1 0,-6 2 0,2 0 0,1 0 0,-1 1 0,1 0 0,0 1 0,1 0 0,0 0 0,-9 9 0,6-4 0,-1 1 0,2 0 0,0 1 0,1 0 0,0 0 0,0 1 0,2 0 0,0 1 0,-5 17 0,6-13 0,2 0 0,0 1 0,1 0 0,1 0 0,1 0 0,0-1 0,4 21 0,-3-32 0,1 0 0,-1 0 0,1 0 0,1 0 0,-1 0 0,2-1 0,-1 1 0,1-1 0,0 0 0,0 0 0,1 0 0,0-1 0,0 1 0,0-1 0,1 0 0,0-1 0,0 1 0,1-1 0,13 8 0,-17-12 0,0 0 0,1 1 0,-1-1 0,1 0 0,-1 0 0,1-1 0,-1 1 0,1-1 0,-1 0 0,1 0 0,-1 0 0,1 0 0,-1-1 0,1 1 0,-1-1 0,1 0 0,-1 0 0,1 0 0,-1 0 0,0-1 0,0 1 0,1-1 0,-1 0 0,0 0 0,-1 0 0,1-1 0,0 1 0,-1 0 0,1-1 0,-1 0 0,3-3 0,2-4 0,1 0 0,-2-1 0,0 1 0,0-1 0,-1 0 0,0 0 0,5-22 0,-3-3 0,-1-1 0,-2 1 0,-2-1 0,-1 0 0,-2-1 0,-9-53 0,1 18 0,15 79 0,1 9 0,53 182 0,-14-40 0,-45-154-40,0-1 0,-1 0 0,1 1 0,0-1 0,0 0-1,0 0 1,1 0 0,-1 0 0,0 0 0,1 0 0,0 0 0,-1 0 0,1-1 0,0 1 0,0 0 0,0-1-1,0 0 1,0 1 0,0-1 0,0 0 0,0 0 0,4 1 0,1-35-17821,-6 27 14933,1-31-3915,1 12 4498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10 166 1436,'-4'-79'7270,"-1"2"9052,5 76-16206,0 1 1,0 0-1,0-1 1,0 1 0,0 0-1,0-1 1,0 1 0,0 0-1,0-1 1,0 1-1,0 0 1,0-1 0,0 1-1,0 0 1,1 0-1,-1-1 1,0 1 0,0 0-1,0-1 1,0 1-1,1 0 1,-1 0 0,0-1-1,0 1 1,1 0-1,-1 0 1,0 0 0,0-1-1,1 1 1,-1 0 0,0 0-1,1 0 1,-1 0-1,0-1 1,0 1 0,1 0-1,-1 0 1,1 0-1,-1 0-13,1 0 0,-1 1 0,0-1 0,1 0 0,-1 0 0,1 1 0,-1-1 0,0 0 0,1 1 0,-1-1 0,0 0 0,1 1 0,-1-1 0,0 0 0,0 1 0,1-1 0,-1 1 0,0-1 0,0 0-1,0 1 1,0-1 0,0 1 0,1-1 0,-1 1 0,0-1 0,0 1 0,0-1 0,0 1 0,0-1 0,-1 1 0,5 121-103,5 0 0,36 175 0,-39-273 0,0-1 0,1 1 0,2-2 0,0 1 0,24 41 0,-33-63 0,0-1 0,0 1 0,1-1 0,-1 0 0,0 1 0,0-1 0,0 1 0,1-1 0,-1 0 0,0 1 0,0-1 0,1 0 0,-1 1 0,0-1 0,1 0 0,-1 0 0,0 1 0,1-1 0,-1 0 0,0 0 0,1 1 0,-1-1 0,1 0 0,-1 0 0,0 0 0,1 0 0,-1 0 0,1 0 0,-1 0 0,1 0 0,-1 0 0,0 0 0,1 0 0,-1 0 0,1 0 0,-1 0 0,1 0 0,-1 0 0,0 0 0,1 0 0,-1-1 0,1 1 0,-1 0 0,0 0 0,1 0 0,-1-1 0,0 1 0,1 0 0,-1-1 0,0 1 0,1 0 0,-1-1 0,0 1 0,0 0 0,1-1 0,-1 1 0,0 0 0,0-1 0,0 1 0,0-1 0,1 1 0,-1 0 0,0-1 0,0 1 0,0-2 0,10-35 0,-8 28 0,22-91 0,-19 74 0,0 0 0,2 0 0,1 0 0,1 1 0,1 0 0,22-38 0,-26 54 15,-1 4-49,-1-1 0,0 0 0,0 0 0,0-1 0,-1 1 0,0-1 0,4-12 0,-8 14-888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3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1972,'-21'38'4987,"18"-32"-3298,1 0 1,0 0 0,0 0 0,0 0 0,1 0 0,-2 11 0,3-12-489,0 0-1,1 0 0,-1 0 0,1 1 0,0-1 1,0 0-1,1 0 0,2 7 0,18 27 1960,7-3-3157,1-1-1,2-1 1,1-2 0,1-1 0,54 36 0,-62-51-2349,-23-14 1426,0-1 0,0 1 1,0-1-1,1 0 1,-1 0-1,0-1 1,1 1-1,-1-1 1,4 1-1,-4-1 205,-1 0 0,0-1 0,0 1 0,1-1 1,-1 1-1,0-1 0,0 0 0,0 0 0,0 0 0,0 0 0,0 0 0,0 0 0,3-3 0,15-19-3077,-4-4 37,-2-5 1490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4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41 207 1676,'0'-25'3560,"-2"0"0,-8-45 0,-12-7 10974,16 67-12893,9 33 299,12 36 356,56 188-2296,69 151 0,-139-396 0,-1 0 0,1-1 0,-1 0 0,0 0 0,1 0 0,-1 0 0,1 0 0,-1 0 0,1-1 0,-1 1 0,1 0 0,0 0 0,-1 0 0,1 0 0,0-1 0,0 1 0,0 0 0,0-1 0,-1 1 0,1-1 0,0 1 0,0-1 0,2 1 0,-2-5 0,0 0 0,0 0 0,0-1 0,0 1 0,-1-1 0,0 1 0,0 0 0,0-1 0,-1-4 0,-2-11 0,-2-14 0,2 0 0,0 0 0,4-37 0,-1 63 0,1 1 0,0-1 0,0 1 0,0-1 0,1 1 0,0 0 0,1 0 0,0 0 0,0 0 0,0 0 0,1 1 0,0-1 0,0 1 0,0 0 0,1 0 0,0 1 0,0-1 0,1 1 0,-1 0 0,8-4 0,-7 6 0,-1 0 0,1 1 0,0 0 0,0 0 0,0 1 0,1-1 0,-1 1 0,0 0 0,0 1 0,1 0 0,-1 0 0,0 0 0,1 1 0,-1 0 0,0 0 0,0 1 0,9 2 0,-7-1 0,-1 0 0,0 0 0,0 0 0,0 1 0,-1 0 0,1 0 0,-1 0 0,0 1 0,0 0 0,-1 0 0,1 1 0,-1 0 0,8 12 0,-6-7 0,-1 1 0,-1-1 0,0 2 0,-1-1 0,0 0 0,-1 1 0,0 0 0,-1-1 0,0 1 0,-1 0 0,-1 21 0,0-28 0,-1 0 0,0-1 0,0 1 0,0-1 0,-1 0 0,0 1 0,0-1 0,0 0 0,0 0 0,-1 0 0,0 0 0,0 0 0,0-1 0,-1 0 0,0 1 0,0-1 0,0 0 0,0-1 0,0 1 0,-1-1 0,1 0 0,-1 0 0,0 0 0,0-1 0,0 0 0,-1 0 0,1 0 0,0 0 0,-7 0 0,-1 0 0,0 0 0,1-1 0,-1-1 0,0 0 0,0-1 0,0 0 0,-16-4 0,-87-28 0,114 33 0,-6-3-1115,0 0 0,0-1 0,0 0 1,1 0-1,0-1 0,0 0 0,0 0 0,-12-12 0,19 16 232,-1-1-1,1 1 0,-1-1 0,1 0 0,0 1 1,0-1-1,0 1 0,0-1 0,0 0 0,0 1 0,0-1 1,1 1-1,-1-1 0,0 0 0,1 1 0,-1-1 1,1 1-1,0-1 0,1-1 0,6-5-1865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69 104 1220,'-44'7'4628,"19"-3"14996,38-6-13858,27-5-4256,303-68-1363,-196 50-7864,-137 23 5405,-1 0 0,1 1-1,-1 1 1,1 0 0,0 0-1,-1 1 1,1 0-1,15 4 1,-11 2-131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4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181 105 1280,'24'-27'3132,"-9"0"4840,-14 26-7435,-1-1 1,0 0-1,1 1 0,-1-1 1,0 0-1,0 0 0,0 1 0,-1-1 1,1 0-1,0 1 0,-1-1 1,1 0-1,-1 1 0,1-1 0,-1 1 1,0-1-1,0 1 0,1-1 1,-1 1-1,0 0 0,0-1 0,-1 1 1,1 0-1,0 0 0,0-1 1,0 1-1,-1 0 0,1 0 0,-1 1 1,1-1-1,-1 0 0,1 0 0,-1 1 1,1-1-1,-1 1 0,-1-1 1,0 0-521,1 1 1,0 0-1,0-1 1,-1 1-1,1 0 1,0 0-1,0 0 1,-1 0-1,1 1 1,0-1 0,0 0-1,-1 1 1,1 0-1,0 0 1,0-1-1,0 1 1,0 1-1,0-1 1,0 0-1,0 0 1,0 1-1,1-1 1,-1 1-1,0-1 1,1 1 0,-1 0-1,-1 2 1,-38 56-6,39-57-12,-14 24 0,2 2 0,0-1 0,-15 53 0,25-69 0,1 1 0,0 0 0,1-1 0,1 1 0,0 0 0,1 0 0,0 0 0,1 0 0,0-1 0,1 1 0,0 0 0,5 13 0,-4-20 0,-1 1 0,1-1 0,0 0 0,1-1 0,0 1 0,0 0 0,0-1 0,0 0 0,1 0 0,0 0 0,0-1 0,0 0 0,1 1 0,-1-2 0,1 1 0,12 5 0,-13-7 0,-1 0 0,1-1 0,0 0 0,0 0 0,-1 0 0,1 0 0,0-1 0,0 1 0,0-1 0,0-1 0,0 1 0,0-1 0,0 0 0,0 0 0,0 0 0,-1 0 0,1-1 0,-1 0 0,1 0 0,-1 0 0,1-1 0,-1 0 0,7-5 0,-3 1 0,0-1 0,0 0 0,-1 0 0,0-1 0,0 0 0,-1 0 0,0-1 0,-1 0 0,0 0 0,0 0 0,-1-1 0,-1 1 0,1-1 0,2-22 0,-4 11 0,0 0 0,-2 1 0,-1-1 0,0 0 0,-2 0 0,-8-36 0,7 40 0,4 13 0,-1 0 0,1 0 0,-1 1 0,0-1 0,-1 0 0,1 1 0,-1-1 0,0 1 0,0-1 0,-6-7 0,8 12 0,0 0 0,0 0 0,-1 0 0,1 0 0,0 0 0,0 0 0,-1 0 0,1-1 0,0 1 0,0 0 0,-1 0 0,1 0 0,0 0 0,-1 0 0,1 0 0,0 1 0,0-1 0,-1 0 0,1 0 0,0 0 0,0 0 0,-1 0 0,1 0 0,0 0 0,0 0 0,-1 1 0,1-1 0,0 0 0,0 0 0,0 0 0,0 1 0,-1-1 0,1 0 0,0 0 0,0 0 0,0 1 0,0-1 0,0 0 0,-1 0 0,1 1 0,0-1 0,0 0 0,0 0 0,0 1 0,0-1 0,0 0 0,0 0 0,0 1 0,0-1 0,0 0 0,0 0 0,0 1 0,0-1 0,0 0 0,0 1 0,0-1 0,1 0 0,-1 0 0,0 1 0,0-1 0,0 17 0,7 11 0,1-1 0,1-1 0,19 40 0,3 8 0,-8-19 0,11 33 0,-36-71-3837,2-17 3722,0 0 0,0 0-1,-1 0 1,1 0-1,0 0 1,0 0-1,-1 0 1,1 0-1,0 0 1,-1 0-1,1 0 1,0 0-1,0 0 1,-1 0-1,1 0 1,0-1 0,0 1-1,-1 0 1,1 0-1,0 0 1,0 0-1,0 0 1,-1-1-1,1 1 1,0 0-1,0 0 1,0 0-1,-1-1 1,1 1-1,0 0 1,0 0 0,0 0-1,0-1 1,0 1-1,-1 0 1,1 0-1,0-1 1,0 1-1,0 0 1,0 0-1,0-1 1,0 1-1,0 0 1,0-1-1,0 1 1,0 0 0,0 0-1,0-1 1,0 1-1,0 0 1,1 0-1,-1-1 1,-10-31-10653,8 25 9298,0 0 0,0 0 0,0-1 0,1 1 0,-1-13 0,2-3-481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4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2032,'13'-45'6607,"8"21"10621,-8 40-12643,11 18-2271,-11-7-2314,-1 0 1,-2 1-1,-1 0 0,10 49 0,1 0 0,-13-54 0,-1-1 0,-2 2 0,5 44 0,-9-67-120,0-1 0,1 1 0,-1 0 1,0 0-1,0-1 0,0 1 0,0 0 0,0-1 0,0 1 0,0 0 0,0-1 1,0 1-1,0 0 0,-1-1 0,1 1 0,0 0 0,0-1 0,-1 1 1,1 0-1,0-1 0,-1 1 0,1-1 0,-1 1 0,1-1 0,-1 1 0,1-1 1,-1 1-1,1-1 0,-2 1 0,-13-12-7969,-4-19-1849,12 16 6411,-3-8 371,-2-3 707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2188,'0'0'-62,"0"-17"1136,4-14 7831,-4 30-8511,0 0-1,0 1 0,0-1 0,0 0 0,1 0 0,-1 0 1,0 1-1,1-1 0,-1 0 0,0 0 0,1 1 0,-1-1 1,1 0-1,-1 1 0,1-1 0,0 0 0,-1 1 0,1-1 1,-1 1-1,1-1 0,0 1 0,0 0 0,-1-1 1,2 0-1,14 9 2323,-2-1-5356,-13-7 2064,0 0 0,0 0 0,0 0 0,0 0 0,-1 1 0,1-1 0,0 0 0,0 1 0,0-1 0,0 1 0,-1-1 0,1 1 0,0-1 0,0 1 0,-1 0 0,1-1 0,-1 1 0,1 0 0,0-1 0,-1 1 0,1 0 0,-1 0 0,1 0 0,-1-1 0,0 1 0,1 0 0,-1 0 0,0 0 0,0 0 0,1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9:4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2172,'5'-25'3676,"-4"24"-2964,0-1 0,0 1 0,0-1 0,-1 1 0,1 0 0,0-1 0,1 1 0,-1 0 0,0 0 0,0 0 0,0 0 0,1 0 0,-1 0 0,0 0 0,1 0 0,2 0 0,-3 0-152,0 1-1,0 0 1,1-1 0,-1 1 0,0 0 0,0 0 0,1 0-1,-1 0 1,0 0 0,1 0 0,-1 1 0,0-1 0,0 0 0,1 1-1,-1-1 1,0 0 0,0 1 0,0 0 0,1-1 0,0 2 0,14 18 2498,-4 10-3058,-1 1 0,-1 0 0,-2 1 0,-1 0 0,4 61 0,-4-35 0,9 53 0,39 145 0,-42-209 0,-7-22 0,1 0 0,1-1 0,20 42 0,-28-66 0,0 1 0,0-1 0,1 0 0,-1 1 0,0-1 0,0 1 0,1-1 0,-1 1 0,0-1 0,0 1 0,1-1 0,-1 0 0,0 1 0,1-1 0,-1 0 0,1 1 0,-1-1 0,0 0 0,1 0 0,-1 1 0,1-1 0,-1 0 0,1 0 0,-1 0 0,1 1 0,-1-1 0,1 0 0,-1 0 0,1 0 0,-1 0 0,1 0 0,-1 0 0,1 0 0,-1 0 0,1 0 0,0-1 0,12-16 0,3-30 0,2-24 0,4 1 0,2 2 0,53-104 0,-63 137 13,-11 26-128,0 0 1,1 0-1,0 0 1,7-10-1,-67 83-29142,47-53 27579</inkml:trace>
  <inkml:trace contextRef="#ctx0" brushRef="#br0" timeOffset="1">309 531 2280,'-3'36'11493,"2"-30"-9055,1 1 0,0 0 0,0-1 0,0 1 0,2 10 0,14 20 1683,-7-22-4110,1 0 0,1-1-1,0 0 1,1-1 0,0 0-1,1-1 1,1 0-1,0-1 1,0-1 0,1 0-1,1-1 1,-1-1 0,1 0-1,1-1 1,-1-1 0,1 0-1,0-2 1,1 0-1,-1 0 1,1-2 0,-1 0-1,36-1 1,-44-2-408,10-1-3657,1-5-6645,-19 6 10209,-1 1-1,1-1 1,0 0-1,-1 0 1,1 1-1,-1-1 1,0 0-1,1 0 0,-1 1 1,0-1-1,1 0 1,-1 0-1,0 0 1,0 0-1,0 0 1,1 1-1,-1-1 1,0 0-1,0 0 1,-1-1-1,-3-20-2855,-1 8 932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66 1248,'4'-4'634,"45"-37"5853,-32 30-868,1 2 3695,-26 12-7736,1 1-1,0 1 1,1-1-1,-1 1 1,-8 8-1,-24 30-1577,2 2 0,2 1 0,-44 76 0,-72 162 0,146-273 0,-30 59 0,3 2 0,3 2 0,3 0 0,-19 95 0,39-133 0,1 1 0,1 0 0,3 0 0,4 59 0,0-71 0,1 0 0,1-1 0,1 1 0,1-1 0,1 0 0,2 0 0,18 34 0,-21-45 0,1-1 0,0 0 0,0 0 0,1-1 0,1 0 0,0-1 0,0 0 0,1 0 0,0-1 0,1-1 0,0 0 0,0 0 0,1-1 0,-1-1 0,2 0 0,-1-1 0,1 0 0,-1-1 0,1-1 0,1 0 0,-1-1 0,0 0 0,0-1 0,1-1 0,-1 0 0,1-1 0,-1-1 0,0 0 0,0-1 0,0 0 0,0-1 0,0-1 0,-1 0 0,0-1 0,0 0 0,0-1 0,-1 0 0,0-1 0,0-1 0,-1 0 0,12-12 0,-9 8 0,-1-1 0,-1 0 0,0-1 0,-1 0 0,-1-1 0,0 0 0,-1-1 0,-1 1 0,-1-2 0,0 1 0,-1-1 0,5-26 0,-10 39 0,0 0 0,-1 1 0,1-1 0,-1 0 0,0 1 0,-1-1 0,1 0 0,-1 1 0,0-1 0,0 1 0,0-1 0,0 1 0,-1-1 0,0 1 0,0 0 0,0 0 0,-1 0 0,1 0 0,-1 0 0,0 0 0,0 1 0,0-1 0,0 1 0,-1 0 0,1 0 0,-1 0 0,0 1 0,0-1 0,0 1 0,0 0 0,-1 0 0,1 0 0,0 0 0,-1 1 0,1 0 0,-1 0 0,0 0 0,1 1 0,-1-1 0,0 1 0,1 0 0,-1 1 0,0-1 0,1 1 0,-1 0 0,1 0 0,-1 0 0,1 0 0,-1 1 0,1 0 0,0 0 0,0 0 0,0 1 0,-6 3 0,-1 4 0,0 0 0,0 0 0,1 1 0,1 0 0,0 0 0,0 1 0,1 1 0,1-1 0,0 1 0,1 1 0,0-1 0,-6 25 0,-2 10 0,3 1 0,-7 68 0,7-14 0,3 116 0,10-163 0,1-1 0,4 0 0,23 98 0,-24-131 0,1-1 0,1-1 0,1 1 0,0-1 0,2-1 0,0 1 0,22 27 0,-25-38 0,-1-1 0,2 1 0,-1-1 0,1-1 0,1 1 0,-1-2 0,1 1 0,0-1 0,0-1 0,1 0 0,0 0 0,0-1 0,0-1 0,0 0 0,23 4 0,4-4 0,0-2 0,-1-1 0,1-1 0,53-10 0,-66 6 0,-1 0 0,0-1 0,0-2 0,-1 0 0,0-2 0,0 0 0,35-24 0,-45 24 0,0-1 0,-2 0 0,1-1 0,-1-1 0,-1 0 0,0 0 0,-1-1 0,0 0 0,-2-1 0,1 0 0,8-27 0,2-11 0,-4 0 0,10-64 0,-9-1 0,-6-1 0,-8-174 0,-3 130 0,-5-85 0,-52-345 0,-19 195 0,68 334 0,41 112 0,-8 12 0,-2 1 0,-3 1 0,15 99 0,-31-153 0,48 268 0,0 5 0,101 318 0,-24-253 0,-103-293 0,2-2 0,3 0 0,1-2 0,50 61 0,-48-83 0,-18-25 0,-14-2 0,1-1 0,-1 0 0,1 0 0,-1 0 0,0 0 0,1 0 0,-1 0 0,0 1 0,0-1 0,0 0 0,0 0 0,0 0 0,0 0 0,0 0 0,0 0 0,0 0 0,0 0 0,0 0 0,-1 0 0,1-1 0,-15-49 0,-1 1 0,-3 0 0,-1 2 0,-33-55 0,19 34 0,11 23 0,-1 1 0,-3 0 0,-1 2 0,-3 2 0,-51-57 0,68 84 0,0 0 0,-2 1 0,1 1 0,-2 0 0,1 1 0,-1 1 0,-1 1 0,0 0 0,0 1 0,-1 1 0,0 1 0,0 0 0,-1 2 0,1 0 0,-1 1 0,0 1 0,-21 1 0,-40 12 0,65-8 0,0 0 0,-1-1 0,-32 0 0,50-2 0,-1 0 0,0 0 0,0 0 0,1 0 0,-1 0 0,0 0 0,0 0 0,0-1 0,1 1 0,-1 0 0,0 0 0,0 0 0,0 0 0,1 0 0,-1-1 0,0 1 0,0 0 0,0 0 0,0 0 0,0 0 0,1-1 0,-1 1 0,0 0 0,0 0 0,0-1 0,0 1 0,0 0 0,0 0 0,0 0 0,0-1 0,0 1 0,0 0 0,0 0 0,0-1 0,0 1 0,0 0 0,0 0 0,0-1 0,0 1 0,0 0 0,0 0 0,0-1 0,0 1 0,0 0 0,0 0 0,-1 0 0,1-1 0,0 1 0,0 0 0,0 0 0,0 0 0,-1 0 0,1-1 0,0 1 0,0 0 0,0 0 0,0 0 0,-1 0 0,1 0 0,0 0 0,0-1 0,-1 1 0,1 0 0,0 0 0,-1 0 0,18-11 0,34-14 0,1 2 0,1 3 0,1 1 0,72-13 0,227-20 0,-90 42 0,-166 9 0,0-4 0,119-21 0,-214 25-2,14-2-814,-1 0 1,26-11 0,-38 13 542,1 0 1,-1-1-1,0 0 1,0 1-1,0-1 1,-1 0-1,1 0 1,0 0-1,-1-1 1,1 1-1,-1-1 1,0 1-1,1-1 1,-1 0 0,-1 0-1,1 0 1,0 0-1,2-6 1,-4 8-205,0-1 1,0 1-1,0-1 1,0 1-1,0 0 1,0-1-1,0 1 1,0-1-1,0 1 1,-1 0-1,1-1 1,0 1-1,-1 0 1,1-1-1,-1 1 1,0 0-1,1 0 1,-1 0-1,0-1 1,0 1-1,0 0 1,0 0-1,0 0 1,-2-1-1,0-1-554,0 1-1,-1 0 1,1 0 0,-1 0-1,1 0 1,-1 1-1,-6-3 1,-12 0-1859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9 908 1208,'-1'0'456,"-2"3"2277,2-3-2277,1 1-1,0-1 1,-1 1-1,1-1 1,0 1-1,-1 0 1,1-1-1,0 1 1,-1 0-1,1-1 1,0 1 0,0 0-1,0-1 1,0 1-1,0 0 1,0-1-1,0 1 1,0 0-1,0-1 1,0 1-1,0 0 1,0 0 0,1-1-1,-1 1 1,0-1-1,0 1 1,1 0-1,-1-1 1,0 1-1,1 0 1,1 1 270,1 0 0,-1 0 0,0 0 0,1 0 0,0 0 0,-1-1 0,1 1 0,0-1 0,3 2 0,6 1 651,1 0 0,-1-1-1,24 3 1,1-6-1213,-1-1 0,1-2 0,-1-1 0,0-2 0,0-2 0,35-12 0,207-85 168,-264 99-331,298-127-1,433-171 0,-591 247 0,704-234 0,-843 286 0,5-1 0,-1 1 0,1 0 0,0 2 0,21-2 0,-68 11-2844,-26 17-6558,24-10 5088,-54 24-7665,52-27 9495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58 1852,'2'-4'979,"-13"-49"27976,10 54-28917,0-1-1,0 1 1,0 0-1,0 0 1,0 0 0,0 0-1,0 0 1,1 0-1,-1 0 1,0 0-1,1 0 1,-1 0 0,1 0-1,-1 0 1,1 1-1,-1-1 1,1 0-1,0 0 1,0 0-1,-1 1 1,1-1 0,0 0-1,0 0 1,0 1-1,1 1 1,-2 4-34,-7 39-4,3 0 0,0 92 0,3-52 0,-1-21 0,-2 202 0,7-210 0,2 1 0,19 91 0,-19-134 0,0 1 0,1-1 0,0 0 0,1 0 0,1-1 0,0 0 0,18 26 0,-23-37 0,1 0 0,0 0 0,-1 0 0,1 0 0,0 0 0,1-1 0,-1 1 0,0-1 0,1 0 0,-1 0 0,1 0 0,0-1 0,-1 1 0,1-1 0,0 0 0,0 0 0,0 0 0,0 0 0,0-1 0,0 0 0,0 1 0,0-2 0,0 1 0,0 0 0,0-1 0,0 0 0,0 0 0,0 0 0,0 0 0,0 0 0,-1-1 0,1 0 0,0 0 0,-1 0 0,1 0 0,2-3 0,16-12 0,-2-1 0,0-1 0,-1 0 0,0-2 0,-2 0 0,-1-1 0,22-36 0,-24 22-2244,-12 26 409,-1-1 1,-1 1-1,0-1 0,0 1 1,-1-1-1,-3-12 0,0-7-1083,-17-43-8105,17 44 8800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14 2168,'-11'-3'1691,"0"0"-1,0 0 0,0 1 1,-13-1-1,-22 4 8998,45-1-10573,1 0 0,0 0-1,0 0 1,0-1 0,-1 1 0,1 0 0,0 0 0,0 0-1,-1 0 1,1 0 0,0 0 0,0 0 0,0 0 0,-1 0-1,1 0 1,0 0 0,0 0 0,-1 0 0,1 1 0,0-1 0,0 0-1,0 0 1,-1 0 0,1 0 0,0 0 0,0 0 0,0 0-1,-1 1 1,1-1 0,0 0 0,0 0 0,0 0 0,0 0-1,0 1 1,-1-1 0,1 0 0,0 0 0,0 0 0,0 1-1,0-1 1,0 0 0,0 0 0,0 1 0,0-1 0,0 0-1,0 0 1,0 0 0,0 1 0,0-1 0,0 0 0,0 1-1,13 8 3292,21 5-1432,39-4-2040,1-4 0,87-4-1,-122-2-299,-28 0 930,2 0-4182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1952,'-10'8'2678,"8"-7"-1866,0 0 0,0 0 0,1 1-1,-1-1 1,0 0 0,1 1 0,-1 0 0,1-1 0,-1 1 0,1 0 0,0 0 0,0 0-1,0 0 1,0 0 0,0 0 0,0 0 0,-1 4 0,3-6-513,0 1 0,0 0 1,0-1-1,0 1 0,0-1 1,0 0-1,0 1 1,1-1-1,-1 0 0,0 1 1,0-1-1,0 0 0,0 0 1,0 0-1,0 0 0,1 0 1,-1 0-1,0 0 0,0 0 1,0-1-1,2 1 0,34-5 1627,-33 4-1595,89-12 576,0 3-5145,0 3-4659,1 5-4168,-76 2 11356</inkml:trace>
  <inkml:trace contextRef="#ctx0" brushRef="#br0" timeOffset="1">489 134 2224,'-1'6'18990,"9"-9"-14776,4 0-3402,119-22 5978,1-6-6789,-4 0-7103,-100 24 763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1368,'-31'-18'6214,"31"17"-5881,-1 1 1,0-1-1,0 1 1,0-1-1,1 1 1,-1 0-1,0-1 1,0 1-1,0 0 1,0 0-1,0-1 1,0 1-1,0 0 1,0 0-1,0 0 1,1 0-1,-1 1 1,0-1-1,0 0 1,0 0-1,0 0 1,0 1-1,0-1 1,0 1-1,1-1 1,-1 0-1,0 1 1,0-1-1,0 1 1,1 0-1,-1-1 1,0 1-1,1 0 1,-2 1-1,2 2 359,0 0-1,0 0 0,0 1 1,1-1-1,-1 0 0,1 1 1,0-1-1,0 0 0,3 7 1,0 1 348,58 286 1777,18 65-75,-74-343-3006,1-1 1,1 1-1,1-1 1,0-1-1,1 0 1,20 27-1,-30-45-61,1 1 0,-1 0 0,1 0 0,-1-1 0,1 1 0,-1 0 0,1-1 0,0 1 0,-1-1 0,1 1 0,0-1 0,-1 1 0,1-1 0,0 1 0,0-1 0,-1 0 0,1 1 0,0-1 1,0 0-1,0 0 0,0 1 0,0-1 0,-1 0 0,1 0 0,0 0 0,0 0 0,0 0 0,0 0 0,0-1 0,-1 1 0,1 0 0,0 0 0,0 0 0,0-1 0,0 1 0,-1-1 0,1 1 0,0 0 0,0-1 0,-1 1 0,1-1 0,0 0 0,-1 1 0,1-1 0,-1 0 0,1 1 0,-1-1 0,1 0 0,-1 1 0,1-1 0,-1 0 0,0 0 0,1-1 0,20-54-8905,-17 46 8009,4-19-569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49 463 2984,'-15'10'3727,"-11"10"3548,18-7 1618,9-12-8755,-1-1 1,0 0-1,0 1 1,1-1 0,-1 0-1,0 1 1,1-1-1,-1 0 1,1 0-1,-1 1 1,0-1 0,1 0-1,-1 0 1,1 0-1,-1 1 1,1-1-1,-1 0 1,0 0-1,1 0 1,-1 0 0,1 0-1,-1 0 1,1 0-1,-1 0 1,1 0-1,-1 0 1,1 0 0,-1 0-1,1 0 1,-1 0-1,0-1 1,1 1-1,-1 0 1,1 0-1,-1-1 1,25-6 4351,-20 6-4080,109-35-1954,199-51-8415,-226 73-7239,-69 12 14788</inkml:trace>
  <inkml:trace contextRef="#ctx0" brushRef="#br0" timeOffset="1">789 15 2944,'-9'-3'2302,"-41"-8"20616,34 15-18315,16 0-4603,-1 1 0,0-1 0,1 0 0,0 1 0,0-1 0,0 0 0,0 1 0,1-1 0,0 0 0,2 7 0,-2-4 0,24 262 0,-19-170 0,1 14 0,3 44 0,34 179 0,-30-269-1980,3-98-15399,-14-35 9418,-2 27 5588,0-9 499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 1112,'-3'-7'803,"-14"-33"4228,-2 21 5413,14 22-7843,6 9 1303,11 21 3549,-8-22-6034,25 93-1419,-4 3 0,14 124 0,-27-144 0,28 101 0,-13-320 0,-23 102 0,2 0 0,1 0 0,1 0 0,2 1 0,0 0 0,2 1 0,21-35 0,-32 61 0,0-1 0,1 1 0,-1 0 0,1 0 0,-1-1 0,1 1 0,0 0 0,0 0 0,0 1 0,0-1 0,1 0 0,-1 1 0,0-1 0,1 1 0,-1 0 0,1-1 0,-1 1 0,1 1 0,-1-1 0,6-1 0,-5 2 0,0 1 0,0-1 0,0 1 0,0 0 0,-1 0 0,1 0 0,0 0 0,-1 0 0,1 0 0,0 1 0,-1-1 0,1 1 0,-1 0 0,0 0 0,0 0 0,3 3 0,8 10 0,-1 1 0,0 1 0,-2-1 0,14 29 0,-16-31 0,0 5 0,0 0 0,-1 1 0,-1 0 0,6 37 0,-7-29 0,15 44 0,-10-33 0,-9-32 0,0 0 0,1 0 0,0 0 0,0 0 0,1 0 0,3 7 0,-6-14-125,1 1-1,-1 0 1,1 0-1,-1-1 1,1 1-1,-1 0 1,1-1 0,0 1-1,-1-1 1,1 1-1,0 0 1,0-1 0,0 0-1,-1 1 1,1-1-1,0 1 1,0-1-1,1 0 1,15-5-5758,16-29-8791,-11 12 8588,2 6 3861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415 183 1824,'-2'-31'5015,"1"24"-2478,0 0 0,-1 0-1,0 0 1,0 0-1,-1 1 1,1-1 0,-1 1-1,-6-8 1,-8-8 561,11 16-3098,0 0 0,0 1 0,-1 0 0,0 0 0,0 0 0,0 1 0,-1 0 0,1 0 0,-1 1 0,0-1 0,0 2 0,0-1 0,-1 2 0,1-1 0,0 1 0,-1 0 0,1 0 0,-1 1 0,1 0 0,-1 1 0,1 0 0,-1 0 0,1 1 0,0 0 0,0 1 0,0-1 0,0 1 0,0 1 0,0 0 0,1 0 0,0 0 0,0 1 0,0 0 0,0 1 0,1-1 0,0 1 0,0 0 0,0 1 0,1-1 0,-5 9 0,0-1 0,1 1 0,0 0 0,1 1 0,-8 22 0,14-30 0,-1 1 0,1-1 0,1 1 0,0 0 0,0 0 0,0-1 0,1 1 0,1 0 0,-1 0 0,4 14 0,0-10 0,0 1 0,0 0 0,2-1 0,0 0 0,0 0 0,1 0 0,1-1 0,0 0 0,0-1 0,1 0 0,1 0 0,17 15 0,-22-22 0,0 1 0,1-1 0,0 0 0,0-1 0,0 1 0,0-1 0,0 0 0,1-1 0,-1 0 0,1 0 0,0 0 0,0-1 0,-1 0 0,1 0 0,0 0 0,0-1 0,0 0 0,0-1 0,0 0 0,0 0 0,0 0 0,-1-1 0,1 0 0,0 0 0,-1 0 0,0-1 0,12-7 0,-10 5 0,0 0 0,-1-1 0,0 0 0,0 0 0,-1-1 0,1 0 0,-1 0 0,-1-1 0,0 1 0,0-1 0,0 0 0,-1 0 0,4-10 0,2-11 0,-2 0 0,9-49 0,-3 10 0,18 224 0,-29-145-15,1 0 0,0 0 1,0 0-1,2 0 0,11 17 0,-3-3-587,-13-24 218,-1 0 0,1 0 0,0-1 0,-1 1 0,1-1 0,-1 1 0,1-1 0,0 1 0,0-1 0,-1 1 0,1-1 0,0 1 0,0-1 0,-1 0 0,1 0 0,0 1 1,0-1-1,0 0 0,0 0 0,-1 0 0,1 0 0,0 0 0,0 0 0,0 0 0,0 0 0,0 0 0,-1 0 0,1-1 0,0 1 0,0 0 0,0 0 0,-1-1 0,1 1 0,0-1 0,0 1 0,-1-1 0,1 1 0,0-1 0,-1 1 0,1-1 0,-1 0 0,1 1 0,0-1 0,-1 0 0,1 0 0,18-20-8450,-11 10 7031,2-6-441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39 101 1812,'-2'-11'1210,"-9"-34"3563,11 42-3971,-1 1 0,0 0 1,0 0-1,0 0 0,0 0 0,-1 0 1,1 0-1,0 0 0,-1 0 1,1 0-1,-1 1 0,0-1 0,0 0 1,0 1-1,-3-3 0,13 54 11334,0-6-12136,5 57 0,-10-62 0,2-1 0,14 52 0,-19-88 0,1 0 0,-1 0 0,1 0 0,0 0 0,-1 0 0,1 0 0,0 0 0,0 0 0,0-1 0,1 1 0,-1 0 0,2 2 0,-2-4 0,-1 0 0,1 0 0,-1 0 0,0 0 0,1 0 0,-1 0 0,1 0 0,-1-1 0,0 1 0,1 0 0,-1 0 0,1 0 0,-1 0 0,0-1 0,1 1 0,-1 0 0,0 0 0,1-1 0,-1 1 0,0 0 0,1 0 0,-1-1 0,0 1 0,0 0 0,0-1 0,1 1 0,-1-1 0,0 1 0,0 0 0,0-1 0,0 1 0,1 0 0,-1-1 0,0 1 0,0-1 0,13-62 0,-10 49 0,8-77 0,-9 66 0,1-1 0,0 1 0,2 0 0,2 0 0,15-43 0,-21 66 0,0-1 0,0 1 0,0 0 0,0 0 0,1 0 0,-1 1 0,1-1 0,-1 0 0,1 0 0,-1 1 0,1-1 0,0 1 0,0-1 0,2 0 0,-3 2 0,0-1 0,0 1 0,0 0 0,0-1 0,0 1 0,0 0 0,1 0 0,-1 0 0,0 0 0,0 0 0,0 0 0,0 1 0,0-1 0,0 0 0,0 0 0,0 1 0,1-1 0,-1 1 0,0-1 0,1 2 0,3 2 0,0 0 0,0 1 0,-1 0 0,1-1 0,-1 2 0,0-1 0,-1 0 0,5 10 0,2 7 0,-1 0 0,0 0 0,6 33 0,-4-16 0,0 0 71,-4-13-269,0-1 0,2 0-1,18 36 1,-13-104-20166,4-26 12314,-5 25 5831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1396,'-5'-16'23221,"1"27"-21141,2 9-1156,1 0 0,0 1-1,2-1 1,1 0 0,7 38-1,-3-18-395,72 487-528,-72-443-5075,-5-62 2673,0-1 0,1 0 0,1 0-1,6 22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2256,'7'-22'2409,"4"-14"5779,-7 72-1967,10 21-2301,-2-12-1857,23 121 2333,35 154-2269,-37-160-4549,-31-141 472,0 0 1,-1 1 0,-3 27 0,2-45 1542,0 0 0,0 0-1,-1-1 1,1 1 0,0 0 0,-1 0 0,1 0 0,-1 0 0,1-1 0,-1 1 0,0 0 0,0 0 0,0-1 0,0 1 0,0-1 0,0 1 0,0-1 0,-1 1-1,1-1 1,0 0 0,-1 0 0,1 1 0,-1-1 0,0 0 0,1 0 0,-1-1 0,0 1 0,1 0 0,-1 0 0,0-1 0,0 1 0,0-1 0,0 0 0,0 1 0,1-1-1,-1 0 1,0 0 0,0 0 0,0-1 0,0 1 0,0 0 0,0-1 0,1 1 0,-4-2 0,-8-5-1432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55 365 1404,'-8'-10'1509,"0"0"0,1-1 0,0 0-1,1 0 1,-8-21 0,13 28-1145,0-1 1,0 1-1,0-1 1,1 1-1,0-1 1,0 1 0,0-1-1,0 1 1,1-1-1,0 1 1,0 0-1,0-1 1,0 1-1,1 0 1,0 0-1,0 0 1,0 0-1,0 0 1,0 0-1,4-4 1,6-6 67,0 0 0,1 1 0,1 0 1,0 1-1,1 1 0,0 0 1,1 1-1,0 0 0,0 2 0,1 0 1,1 0-1,-1 2 0,23-6 1,1 2 146,0 1 1,0 2 0,1 2 0,77 1 0,-93 4-416,0 2-1,0 1 1,0 1-1,0 1 0,-1 1 1,1 2-1,-2 0 1,1 2-1,30 16 1,-45-21-137,-1 1 0,0 0 0,0 1 1,0 0-1,-1 0 0,0 1 0,-1 0 0,0 0 1,0 0-1,0 1 0,-1 1 0,-1-1 1,0 1-1,0-1 0,0 1 0,-2 1 0,1-1 1,-1 1-1,-1-1 0,0 1 0,0 0 0,-1 0 1,0 0-1,-2 18 0,0-10 32,-2 0-1,0 0 1,-1 0-1,-1-1 1,0 0-1,-2 0 1,0 0 0,-1-1-1,0 0 1,-2 0-1,0-1 1,-1 0-1,0-1 1,-2 0-1,1-1 1,-2-1 0,-20 18-1,30-28-30,1-1-1,-1 1 1,1-1-1,-1 0 1,0 0-1,0 0 1,0 0-1,0-1 1,0 1-1,0-1 1,-7 1-1,14-5 0,1 0 0,-1 0-1,0 0 1,1 1 0,-1 0 0,1-1-1,7-2 1,6-3-2,1 1-1,-1 0 1,2 1 0,-1 1-1,0 1 1,1 1-1,0 0 1,0 2 0,0 0-1,0 1 1,0 0-1,0 2 1,-1 0-1,1 2 1,0 0 0,-1 1-1,0 0 1,0 2-1,34 16 1,-39-16-6,1 1-1,-1 0 1,-1 1-1,0 0 1,0 1 0,0 1-1,-2-1 1,1 2-1,-1 0 1,-1 0 0,0 0-1,-1 1 1,0 1-1,-1-1 1,0 1 0,-1 0-1,-1 1 1,-1-1-1,0 1 1,0 0 0,-1 0-1,-1 1 1,-1-1-1,-1 30 1,-1-31 5,-1 0 1,0 0 0,-1 0-1,-1-1 1,0 1-1,-1-1 1,0 0-1,-1-1 1,0 1-1,-1-1 1,-1 0-1,0-1 1,0 1-1,-1-2 1,-1 1-1,0-1 1,0-1 0,-1 0-1,0 0 1,0-1-1,-1-1 1,0 0-1,-1 0 1,1-1-1,-1-1 1,0 0-1,-1-1 1,1 0-1,-1-1 1,0 0-1,0-2 1,0 1-1,-22-2 1,7-2-25,-1-1 0,0-1 0,1-2 0,0-1 0,-31-12 0,-138-64 0,143 57 0,53 26-1,-23-12-778,0 2 0,-33-9-1,95 30-12510,2 4 5876,11 3 1418,-28-11 4072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431 158 1308,'2'-2'672,"0"-1"1,0 1-1,0 0 1,0 0-1,-1-1 0,1 1 1,0-1-1,-1 0 0,0 1 1,0-1-1,0 0 1,0 0-1,0 0 0,0 0 1,-1 0-1,1 0 0,-1 0 1,0 0-1,0 0 1,0 0-1,0 0 0,-1 0 1,1 1-1,-1-1 0,1 0 1,-1 0-1,-2-3 1,2 3-243,0 1 0,-1-1 0,0 1 0,1 0 0,-1-1 0,0 1 1,0 0-1,0 0 0,0 0 0,-1 1 0,1-1 0,-3-1 0,-9-5 73,-1 1 0,0 1 0,-1 0 0,1 1 0,-1 0 0,0 2 0,0 0 0,0 0-1,0 2 1,-1 0 0,1 0 0,0 2 0,-25 3 0,30 1-503,1-1 0,-1 1 0,1 1 0,0 0 0,1 0 0,-1 1 0,1 0 0,1 1 0,-1 0 0,1 0 0,1 1 0,0 0 0,0 0 0,0 1 0,1 0 0,1 0 0,0 0 0,0 1 0,1-1 0,-4 16 0,6-17 0,0 0 0,0 1 0,0 0 0,1-1 0,1 1 0,0 0 0,0-1 0,1 1 0,0 0 0,5 17 0,-4-20 0,0 0 0,1-1 0,0 1 0,0-1 0,1 0 0,0 0 0,0 0 0,0-1 0,1 1 0,0-1 0,0 0 0,0 0 0,0-1 0,1 0 0,12 8 0,-12-9 0,-1 0 0,1 0 0,0 0 0,0-1 0,0 0 0,0 0 0,0-1 0,1 1 0,-1-1 0,1-1 0,-1 1 0,0-1 0,1 0 0,-1-1 0,1 1 0,-1-1 0,0-1 0,1 1 0,-1-1 0,0 0 0,0 0 0,9-6 0,-7 4 0,-1-2 0,0 1 0,0-1 0,-1 0 0,1-1 0,-1 1 0,-1-1 0,1 0 0,-1-1 0,-1 0 0,1 1 0,-1-1 0,0-1 0,-1 1 0,4-13 0,2-19 0,-1 0 0,-2-1 0,-1 0 0,-2-54 0,0 81 0,3 13 0,-5 2 0,0 0 0,-1 0 0,1 0 0,0 1 0,0-1 0,-1 0 0,1 0 0,-1 0 0,1 0 0,-1 1 0,1-1 0,-1 0 0,0 0 0,0 1 0,1-1 0,-1 3 0,1 16 0,2 0 0,1-1 0,0 1 0,13 35 0,3 11 0,-8-17-663,-2 0 0,-3 1-1,3 73 1,-10-122 587,-1 26-8358,-3-17 482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64 2092,'-1'-3'379,"-1"0"-1,1 0 1,-1 0-1,0 1 0,0-1 1,0 1-1,0-1 1,-1 1-1,-2-2 1,0 0 1136,-1 0 0,1 1 0,-1 0 0,0 0 0,0 1 0,0-1 0,-8-1 0,-48-5 10209,24 9-8678,32 1-3046,-1 0 0,1 0 0,0 0 0,-1 1 0,1 0 0,0 1 0,0 0 0,0-1 0,0 2 0,1-1 0,-1 1 0,1 0 0,0 0 0,0 0 0,0 1 0,1-1 0,-1 1 0,1 1 0,0-1 0,1 0 0,-1 1 0,-2 6 0,5-9 0,-1 1 0,0 0 0,1 0 0,0 0 0,0 0 0,0 0 0,0 0 0,1 0 0,0 0 0,-1 1 0,1-1 0,1 0 0,-1 0 0,1 0 0,0 0 0,-1 0 0,2 0 0,-1 0 0,0 0 0,1 0 0,0 0 0,0-1 0,0 1 0,0-1 0,1 1 0,-1-1 0,1 0 0,0 0 0,0 0 0,0 0 0,0-1 0,1 1 0,-1-1 0,1 0 0,3 2 0,18 9 0,1-2 0,0-2 0,49 13 0,-48-16 0,0 2 0,-1 1 0,46 22 0,-69-29 0,1 0 0,-1 0 0,0 0 0,0 0 0,0 1 0,0-1 0,-1 1 0,1-1 0,-1 1 0,1 0 0,-1 0 0,0 0 0,0 1 0,0-1 0,-1 0 0,1 1 0,-1-1 0,0 1 0,0-1 0,1 6 0,-2-8 0,0 1 0,0-1 0,0 1 0,0 0 0,-1-1 0,1 1 0,0-1 0,-1 1 0,1 0 0,-1-1 0,0 0 0,0 1 0,1-1 0,-1 1 0,0-1 0,0 0 0,0 0 0,-3 3 0,2-2 0,-1 0 0,0-1 0,0 1 0,0 0 0,0-1 0,0 0 0,-1 1 0,1-1 0,0-1 0,0 1 0,-1 0 0,-3-1 0,-89 5 9,71-5-19,-1 1-1,1 1 0,0 1 0,-33 8 0,106-61-27885,-30 31 25278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1616,'6'10'17842,"-5"-9"-17181,18 1 7652,24-9-4844,-37 5-2778,56-11-572,0 3 0,109-4-1,-108 15-4894,1 3-5097,-28-5-4662,-27-4 12307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62 1152,'-31'-22'3476,"-7"-4"3961,-2 13 11019,48 31-16537,4 5-1860,-2 1 0,0 0 1,-1 0-1,-2 1 0,7 35 0,2 7-87,98 416 28,-110-454-2472,-1 1 1,-1 36-1,-2-34-1696,7 44 1,-7-75 3708,0 0 1,0 0-1,0 0 1,0 0-1,0-1 1,0 1-1,1 0 0,-1 0 1,0 0-1,1 0 1,-1 0-1,1-1 1,-1 1-1,1 0 1,-1 0-1,1-1 0,0 1 1,-1 0-1,1-1 1,0 1-1,-1 0 1,1-1-1,0 1 1,0-1-1,1 1 0,6-4-2207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6 177 1932,'-3'-71'4577,"1"-2"5403,2 72-9860,0 0 0,0 0 0,-1-1 0,1 1-1,0 0 1,0 0 0,1-1 0,-1 1 0,0 0 0,0 0 0,1 0 0,-1-1 0,0 1 0,1 0 0,-1 0 0,1 0 0,0 0 0,-1 0-1,1 0 1,0 0 0,0 0 0,-1 0 0,1 0 0,0 0 0,0 0 0,0 1 0,0-1 0,2-1 0,-1 2 223,0 0 0,0 0 0,0 0 1,0 0-1,0 0 0,0 1 0,0-1 1,0 1-1,0-1 0,0 1 0,0 0 1,-1-1-1,1 1 0,0 0 0,2 2 0,7 4 1119,-1 1 0,0 0 0,0 0-1,11 14 1,16 25-1462,43 76 0,-26-38 0,-13-23 0,-8-10 0,2-1 0,3-1 0,79 81 0,-116-131-66,-1 1 0,0-1-1,0 0 1,1 1 0,-1-1 0,0 0-1,0 0 1,1 1 0,-1-1 0,0 0 0,1 0-1,-1 0 1,0 1 0,1-1 0,-1 0-1,0 0 1,1 0 0,-1 0 0,1 0 0,-1 0-1,0 0 1,1 0 0,-1 0 0,1 0-1,-1 0 1,0 0 0,1 0 0,-1 0 0,0 0-1,1 0 1,-1 0 0,0 0 0,1-1-1,-1 1 1,1 0 0,-1 0 0,0 0 0,0-1-1,1 1 1,-1 0 0,0 0 0,1-1-1,6-21-6628,-6-40-7161,-1 54 12310,1-28-1862,3-5 822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490 619 1132,'-33'-25'17819,"3"-9"-6531,14 14-8776,14 18-2511,1 1-1,0-1 1,-1 0-1,1 1 1,-1 0-1,1-1 1,-1 1-1,0 0 1,1 0-1,-1 0 1,0 0-1,0 0 1,0 0-1,0 0 1,0 1-1,0-1 1,0 1-1,0-1 1,0 1 0,0 0-1,0 0 1,0 0-1,0 0 1,0 0-1,0 0 1,0 1-1,0-1 1,0 1-1,0-1 1,0 1-1,0 0 1,0-1-1,0 1 1,0 0-1,1 1 1,-1-1 0,-2 2-1,1 0 0,0 0 0,0 0-1,0 1 1,0-1 0,1 1 0,-1 0-1,1 0 1,0 0 0,0 0 0,0 0-1,1 0 1,0 0 0,0 0 0,0 1-1,0-1 1,0 9 0,-12 61 0,13-48 0,2-1 0,1 0 0,1 0 0,1 0 0,10 28 0,53 116 0,-60-151 0,-4-9-528,-1-3-1031,0 0-1,0 0 0,-1 0 0,0 0 0,-1 0 0,1 1 0,0 10 0,-7-43-12283,2 12 11825,-2-9-289</inkml:trace>
  <inkml:trace contextRef="#ctx0" brushRef="#br0" timeOffset="1">54 21 1532,'-12'-6'2813,"-15"-7"7515,27 13-10055,0 0-1,-1 0 1,1-1-1,-1 1 1,1 0 0,0 0-1,-1 0 1,1 0 0,-1 0-1,1 0 1,-1 0-1,1 0 1,0 0 0,-1 0-1,1 0 1,-1 0 0,1 0-1,0 0 1,-1 0-1,1 1 1,-1-1 0,1 0-1,0 0 1,-1 0-1,1 1 1,-2 0 1090,2-1-1090,0 1-1,0-1 1,-1 0 0,1 1-1,0-1 1,0 0 0,0 1-1,-1-1 1,1 1-1,0-1 1,0 0 0,0 1-1,0-1 1,0 1 0,0-1-1,0 0 1,0 1-1,0-1 1,0 1 0,5 7 3673,6 3-3536,4 4-4174,15 29-11531,6-4 5933,-19-20 6726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245 153 1792,'9'-31'15766,"-7"29"-15318,-1 0 0,0 0-1,0 1 1,0-1 0,-1 0-1,1 0 1,0 0 0,-1 0 0,1 0-1,-1 0 1,0 0 0,1 0-1,-1 0 1,0 0 0,0 0-1,-1 0 1,1-1 0,0 1-1,-1 0 1,1 0 0,-1 0-1,1 1 1,-1-1 0,0 0-1,0 0 1,0 0 0,-1-2-1,-4-2-252,1-1 0,-1 1 0,0 0 0,0 0 0,-1 1 0,0 0 0,0 0 0,-15-8 0,19 12-156,-1 0-1,1 0 0,-1 0 0,1 1 1,-1-1-1,0 1 0,1 0 1,-1 0-1,0 0 0,1 0 0,-1 0 1,1 1-1,-1 0 0,0 0 0,1 0 1,-1 0-1,1 1 0,0-1 1,0 1-1,-1 0 0,1 0 0,0 0 1,-4 3-1,-1 3-38,-1 0 0,1 0 0,1 1 0,0 0 0,0 0 0,1 0 0,0 1 0,1 0 0,0 0 0,0 1 0,1-1 0,0 1 0,1 0 0,-3 21 0,4-19 0,0 0 0,1 0 0,1 0 0,0 1 0,1-1 0,0 0 0,1 0 0,0 0 0,1 0 0,1 0 0,0 0 0,9 17 0,-11-26 0,0 0 0,0-1 0,0 1 0,0-1 0,1 1 0,0-1 0,0 0 0,0 0 0,0 0 0,0 0 0,0-1 0,1 1 0,0-1 0,-1 0 0,1 0 0,0 0 0,0-1 0,0 1 0,0-1 0,0 0 0,0 0 0,0 0 0,0-1 0,1 1 0,-1-1 0,8-1 0,-7 0 0,0 0 0,0 0 0,0-1 0,0 1 0,0-1 0,0-1 0,0 1 0,-1-1 0,1 1 0,-1-1 0,0-1 0,0 1 0,0 0 0,0-1 0,0 0 0,-1 0 0,0 0 0,0 0 0,0-1 0,0 1 0,2-7 0,9-23 0,-1-1 0,-2 0 0,8-44 0,-15 68 0,2 12 0,8 27 0,6 46 0,-10-26-221,-7-38-186,0 0 0,-1 0-1,0 0 1,0 15 0,-2-24-48,0 0 0,0 0 1,0 0-1,0-1 0,1 1 0,-1 0 0,0 0 0,0 0 1,1 0-1,-1-1 0,0 1 0,1 0 0,-1 0 0,1-1 0,-1 1 1,1 0-1,-1 0 0,1-1 0,-1 1 0,1-1 0,0 1 1,-1-1-1,1 1 0,0-1 0,0 1 0,-1-1 0,1 1 1,0-1-1,0 0 0,0 0 0,-1 1 0,1-1 0,0 0 0,0 0 1,0 0-1,0 0 0,0 0 0,0 0 0,-1 0 0,1 0 1,0 0-1,0 0 0,0-1 0,0 1 0,-1 0 0,1 0 0,0-1 1,0 1-1,0-1 0,-1 1 0,1-1 0,0 1 0,-1-1 1,1 1-1,0-1 0,-1 0 0,1 1 0,0-2 0,11-8-1755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2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18 217 2200,'-6'-21'3174,"-2"-5"2660,4 3 4125,4 23-9859,0 0 0,0 1 0,1-1 0,-1 0 0,0 0 0,0 1 0,0-1 0,0 0 0,0 0 0,0 0 0,0 1 0,0-1 0,1 0 0,-1 0 0,0 0 0,0 0 0,0 1 0,1-1 0,-1 0 0,0 0 0,0 0 0,0 0 0,1 0 0,-1 0 0,0 1 0,0-1 0,0 0 0,1 0 0,-1 0 0,0 0 0,0 0 0,1 0 0,-1 0 0,0 0 0,0 0 0,1 0-1,-1 0 1,0 0 0,0 0 0,0 0 0,1-1 0,-1 1 0,0 0 0,0 0 0,1 0 0,-1 0 0,0 0 0,0 0 0,0-1 0,0 1 0,1 0 0,-1 0 0,0 0 0,0 0 0,0-1 0,0 1 0,1 0 0,-1 0 0,0 0 0,0-1 0,0 1 0,0 0 0,0 0 0,0-1 0,0 1 0,12 21 4901,-10-10-5001,11 95 0,33 122 0,-46-227 0,0 0 0,0 0 0,0 0 0,1 1 0,-1-1 0,0 0 0,0 0 0,1 0 0,-1 0 0,1 0 0,-1 0 0,1 0 0,-1-1 0,1 1 0,0 0 0,-1 0 0,1 0 0,0 0 0,0-1 0,0 1 0,1 1 0,-1-3 0,0 1 0,-1-1 0,1 0 0,0 1 0,-1-1 0,1 0 0,0 1 0,-1-1 0,1 0 0,-1 0 0,1 1 0,-1-1 0,0 0 0,1 0 0,-1 0 0,0 0 0,0 0 0,1 0 0,-1-1 0,12-64 0,-11 57 0,8-51 0,26-124 0,-30 165 0,1-1 0,2 1 0,0 1 0,0-1 0,2 1 0,0 1 0,15-19 0,-24 34 0,1 0 0,-1-1 0,1 1 0,0 0 0,0 0 0,0 0 0,0 0 0,0 0 0,0 1 0,1-1 0,-1 1 0,0-1 0,1 1 0,-1 0 0,1 0 0,0 0 0,-1 0 0,1 0 0,0 1 0,0-1 0,0 1 0,-1 0 0,5 0 0,-4 1 0,1 0 0,-1 0 0,0 1 0,1-1 0,-1 1 0,0 0 0,0 0 0,0 0 0,0 1 0,0-1 0,-1 1 0,1-1 0,-1 1 0,1 0 0,1 4 0,7 10 0,-1 1 0,-1 0 0,0 0 0,-1 1 0,5 20 0,23 117 0,-3-9 0,-26-113-2523,-2 47-10113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56 1400,'-6'-15'1901,"-8"-15"2511,14 30-4058,0-1 0,0 1 0,0-1 0,-1 1 0,1-1 0,0 1 0,0-1 0,-1 1 0,1-1 0,-2-1 1771,2 2-1771,-1-1 0,1 1 0,-1 0 0,1-1 0,-1 1 0,1 0 0,-1 0 0,1 0 0,-1-1 0,1 1 0,-1 0 0,1 0 0,-1 0 0,1 0 0,-1 0 0,1 0 0,-1 0 0,0 0 0,0 1 93,0 0 0,1 0 0,-1-1 1,1 1-1,-1 0 0,0 0 0,1 0 0,0 0 1,-1 0-1,1 1 0,0-1 0,-1 0 0,1 0 1,0 0-1,0 0 0,0 2 0,3 40 3771,-1-27-3568,87 889-457,-87-890-184,0-5-37,-1 0 0,0 0 0,0 1 0,-2-1 0,-1 19 0,2-29-118,0 0 1,0 1-1,0-1 1,0 0 0,0 0-1,0 0 1,0 0-1,0 1 1,0-1 0,0 0-1,0 0 1,0 0-1,0 1 1,0-1 0,0 0-1,0 0 1,0 0-1,0 1 1,0-1 0,0 0-1,0 0 1,0 0-1,-4 2-3489,3-2 3490,1 0-1,0 0 1,0 0 0,0 0-1,-1 0 1,1 0-1,0 0 1,0 0 0,-1 0-1,-8-15-6904,-4-22-1392,13 10 4846,3-6 774</inkml:trace>
  <inkml:trace contextRef="#ctx0" brushRef="#br0" timeOffset="1">51 291 2060,'-19'36'28318,"20"-36"-28034,14 4 1812,-9-4-2095,0-1 0,0 1 1,1-1-1,-1 0 0,0 0 0,0-1 0,0 0 0,0 0 0,11-6 0,54-33-2,-38 21 0,16-8 1,1 2 0,93-33 0,-119 51 0,1 1 0,0 1 0,0 1 0,1 1 0,-1 1 0,1 2 0,0 0 0,35 5 0,-55-3-59,1 0 0,0 0-1,-1 1 1,1 0 0,-1 0 0,1 1-1,-1-1 1,0 2 0,0-1 0,10 8-1,-15-10 0,1 1-1,-1-1 1,1 1-1,-1 0 0,0 0 1,0-1-1,0 1 1,0 0-1,0 0 0,0 0 1,0 0-1,0 0 1,-1 0-1,1 0 0,-1 0 1,0 1-1,0-1 1,0 0-1,0 0 0,0 0 1,0 0-1,0 0 1,-1 0-1,1 1 0,-1-1 1,1 0-1,-1 0 1,0 0-1,0 0 1,0-1-1,0 1 0,0 0 1,0 0-1,0 0 1,-1-1-1,1 1 0,-2 1 1,-3 3-1611,0 1 1,0-1 0,0-1-1,-1 1 1,1-1 0,-1 0-1,-1 0 1,1-1 0,-1 0-1,1-1 1,-1 1 0,0-1-1,0-1 1,-17 4 0,7-6-936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1272,'-69'4'11987,"24"3"-226,44-7-11645,-1 1 0,1 0 0,0-1 0,0 1 0,0 0 0,0 0 0,0-1 0,0 1 0,0 0 0,0 0 0,0 0 1,0 0-1,1 0 0,-1 1 0,0-1 0,1 0 0,-1 0 0,1 0 0,-1 1 0,1-1 0,0 0 0,-1 0 0,1 1 0,0-1 0,0 0 1,0 1-1,0-1 0,0 0 0,0 1 0,0-1 0,1 0 0,-1 1 0,0-1 0,1 2 0,15 57 3264,-12-47-3075,147 689-830,-121-535-229,-20-142-4875,-4-21 284,-6-4 5031,1 0 0,-1 0-1,0 0 1,1 0 0,-1 0-1,1 0 1,-1 0-1,1 0 1,-1-1 0,0 1-1,1 0 1,-1 0-1,0 0 1,1-1 0,16-15-10023,-8 0 8807,5-9-822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9T14:18:5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22 283 1740,'0'-2'646,"0"0"0,0-1 0,0 1-1,-1 0 1,1 0 0,0-1 0,-21-27 24857,23 35-25386,0 0-1,0-1 1,-1 1 0,0 0 0,0-1 0,0 1 0,-1 0 0,1 10 0,1 7-166,20 207 49,-18-156 0,22 122 0,-19-162 0,1-1 0,1 0 0,2-1 0,26 52 0,-32-75 0,-1-1 0,1 0 0,0 0 0,0-1 0,0 0 0,1 0 0,0 0 0,1-1 0,-1 1 0,13 6 0,-14-10 0,0 0 0,0 0 0,0 0 0,1-1 0,-1 1 0,0-1 0,1-1 0,-1 1 0,1-1 0,-1 0 0,1 0 0,-1 0 0,1-1 0,-1 0 0,0 0 0,1-1 0,9-3 0,-4 1-482,0-1 1,0-1-1,0 0 0,-1 0 0,0-1 1,0-1-1,-1 1 0,0-2 1,0 1-1,-1-1 0,0 0 0,0-1 1,7-13-1,-6 9-438,-2-1-1,0 0 1,0 0-1,-2-1 1,0 0 0,0 0-1,-2 0 1,0 0-1,1-19 1,3-73-11332,-6 66 9665</inkml:trace>
  <inkml:trace contextRef="#ctx0" brushRef="#br0" timeOffset="1">497 20 1288,'-38'-19'25066,"38"20"-24667,-1 25 5112,80 802-5008,-74-778-503,2-1 0,20 67 0,-24-101-1278,2 4-4000,0-33-134,2-47-6575,0 9 6723,-3 13 3116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9497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9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9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09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058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571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79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36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75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50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0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BB07B8-6F28-471D-A305-E42A7907DCF6}" type="datetimeFigureOut">
              <a:rPr lang="en-ID" smtClean="0"/>
              <a:t>19/01/2021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7ACFB37-4663-4A08-A747-2DA3FF0195B9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1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40.xml"/><Relationship Id="rId50" Type="http://schemas.openxmlformats.org/officeDocument/2006/relationships/image" Target="../media/image43.png"/><Relationship Id="rId7" Type="http://schemas.openxmlformats.org/officeDocument/2006/relationships/customXml" Target="../ink/ink20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9" Type="http://schemas.openxmlformats.org/officeDocument/2006/relationships/customXml" Target="../ink/ink31.xml"/><Relationship Id="rId11" Type="http://schemas.openxmlformats.org/officeDocument/2006/relationships/customXml" Target="../ink/ink22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35.xml"/><Relationship Id="rId40" Type="http://schemas.openxmlformats.org/officeDocument/2006/relationships/image" Target="../media/image38.png"/><Relationship Id="rId45" Type="http://schemas.openxmlformats.org/officeDocument/2006/relationships/customXml" Target="../ink/ink39.xml"/><Relationship Id="rId53" Type="http://schemas.openxmlformats.org/officeDocument/2006/relationships/customXml" Target="../ink/ink43.xml"/><Relationship Id="rId5" Type="http://schemas.openxmlformats.org/officeDocument/2006/relationships/customXml" Target="../ink/ink19.xml"/><Relationship Id="rId10" Type="http://schemas.openxmlformats.org/officeDocument/2006/relationships/image" Target="../media/image23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image" Target="../media/image40.png"/><Relationship Id="rId52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customXml" Target="../ink/ink21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30.xml"/><Relationship Id="rId30" Type="http://schemas.openxmlformats.org/officeDocument/2006/relationships/image" Target="../media/image33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2.png"/><Relationship Id="rId8" Type="http://schemas.openxmlformats.org/officeDocument/2006/relationships/image" Target="../media/image22.png"/><Relationship Id="rId51" Type="http://schemas.openxmlformats.org/officeDocument/2006/relationships/customXml" Target="../ink/ink42.xml"/><Relationship Id="rId3" Type="http://schemas.openxmlformats.org/officeDocument/2006/relationships/customXml" Target="../ink/ink18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37.xml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9" Type="http://schemas.openxmlformats.org/officeDocument/2006/relationships/customXml" Target="../ink/ink62.xml"/><Relationship Id="rId21" Type="http://schemas.openxmlformats.org/officeDocument/2006/relationships/customXml" Target="../ink/ink53.xml"/><Relationship Id="rId34" Type="http://schemas.openxmlformats.org/officeDocument/2006/relationships/image" Target="../media/image62.png"/><Relationship Id="rId7" Type="http://schemas.openxmlformats.org/officeDocument/2006/relationships/customXml" Target="../ink/ink46.xml"/><Relationship Id="rId12" Type="http://schemas.openxmlformats.org/officeDocument/2006/relationships/image" Target="../media/image51.png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64.png"/><Relationship Id="rId2" Type="http://schemas.openxmlformats.org/officeDocument/2006/relationships/hyperlink" Target="mailto:ethanbastian11@gmail.com" TargetMode="Externa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8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61.xml"/><Relationship Id="rId40" Type="http://schemas.openxmlformats.org/officeDocument/2006/relationships/image" Target="../media/image65.png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" Type="http://schemas.openxmlformats.org/officeDocument/2006/relationships/image" Target="../media/image47.png"/><Relationship Id="rId9" Type="http://schemas.openxmlformats.org/officeDocument/2006/relationships/customXml" Target="../ink/ink47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56.xml"/><Relationship Id="rId30" Type="http://schemas.openxmlformats.org/officeDocument/2006/relationships/image" Target="../media/image60.png"/><Relationship Id="rId35" Type="http://schemas.openxmlformats.org/officeDocument/2006/relationships/customXml" Target="../ink/ink60.xml"/><Relationship Id="rId8" Type="http://schemas.openxmlformats.org/officeDocument/2006/relationships/image" Target="../media/image49.png"/><Relationship Id="rId3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7C12CF-CBDB-4E08-9D26-E82E1B23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Python </a:t>
            </a:r>
            <a:r>
              <a:rPr lang="en-US" sz="5200" dirty="0" err="1">
                <a:solidFill>
                  <a:schemeClr val="tx2"/>
                </a:solidFill>
              </a:rPr>
              <a:t>Tkinter</a:t>
            </a:r>
            <a:r>
              <a:rPr lang="en-US" sz="5200" dirty="0">
                <a:solidFill>
                  <a:schemeClr val="tx2"/>
                </a:solidFill>
              </a:rPr>
              <a:t> Cashier APP</a:t>
            </a:r>
            <a:endParaRPr lang="en-ID" sz="5200" dirty="0">
              <a:solidFill>
                <a:schemeClr val="tx2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7D8F626-859A-44E2-B4B5-BE7079CA7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Kelompok</a:t>
            </a:r>
            <a:r>
              <a:rPr lang="en-US" dirty="0">
                <a:solidFill>
                  <a:schemeClr val="tx2"/>
                </a:solidFill>
              </a:rPr>
              <a:t> : Ethan , Kenzie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21F6F-635E-4F4F-A4E1-51870BEE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B558A6D-0610-440F-9607-8D481069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23F1E02-5052-486B-AAAA-56A24AF3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323416"/>
            <a:ext cx="9545382" cy="6211167"/>
          </a:xfrm>
          <a:prstGeom prst="rect">
            <a:avLst/>
          </a:prstGeom>
        </p:spPr>
      </p:pic>
      <p:grpSp>
        <p:nvGrpSpPr>
          <p:cNvPr id="24" name="Grup 23">
            <a:extLst>
              <a:ext uri="{FF2B5EF4-FFF2-40B4-BE49-F238E27FC236}">
                <a16:creationId xmlns:a16="http://schemas.microsoft.com/office/drawing/2014/main" id="{AF4BA03C-6478-4EA5-9005-417276926734}"/>
              </a:ext>
            </a:extLst>
          </p:cNvPr>
          <p:cNvGrpSpPr/>
          <p:nvPr/>
        </p:nvGrpSpPr>
        <p:grpSpPr>
          <a:xfrm>
            <a:off x="2453440" y="19889"/>
            <a:ext cx="1725120" cy="603000"/>
            <a:chOff x="2453440" y="19889"/>
            <a:chExt cx="172512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12A6428F-876E-452C-B48B-6CB32B1EA1F3}"/>
                    </a:ext>
                  </a:extLst>
                </p14:cNvPr>
                <p14:cNvContentPartPr/>
                <p14:nvPr/>
              </p14:nvContentPartPr>
              <p14:xfrm>
                <a:off x="2453440" y="156329"/>
                <a:ext cx="35280" cy="4208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12A6428F-876E-452C-B48B-6CB32B1EA1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4440" y="147689"/>
                  <a:ext cx="529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92C6F14-E2F4-4B3E-9095-9BAF59157BD2}"/>
                    </a:ext>
                  </a:extLst>
                </p14:cNvPr>
                <p14:cNvContentPartPr/>
                <p14:nvPr/>
              </p14:nvContentPartPr>
              <p14:xfrm>
                <a:off x="2467120" y="19889"/>
                <a:ext cx="266760" cy="522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92C6F14-E2F4-4B3E-9095-9BAF59157B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8120" y="10889"/>
                  <a:ext cx="2844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942BD23-F935-43F1-8282-6F5A35972B2E}"/>
                    </a:ext>
                  </a:extLst>
                </p14:cNvPr>
                <p14:cNvContentPartPr/>
                <p14:nvPr/>
              </p14:nvContentPartPr>
              <p14:xfrm>
                <a:off x="2735680" y="118169"/>
                <a:ext cx="213840" cy="4471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942BD23-F935-43F1-8282-6F5A35972B2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26680" y="109529"/>
                  <a:ext cx="2314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B0CA299-9CCD-46BF-9D5D-187D2AEF7AB9}"/>
                    </a:ext>
                  </a:extLst>
                </p14:cNvPr>
                <p14:cNvContentPartPr/>
                <p14:nvPr/>
              </p14:nvContentPartPr>
              <p14:xfrm>
                <a:off x="2698240" y="171089"/>
                <a:ext cx="237600" cy="41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B0CA299-9CCD-46BF-9D5D-187D2AEF7A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9240" y="162449"/>
                  <a:ext cx="255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7309567-5C13-410D-8722-CA3A31433380}"/>
                    </a:ext>
                  </a:extLst>
                </p14:cNvPr>
                <p14:cNvContentPartPr/>
                <p14:nvPr/>
              </p14:nvContentPartPr>
              <p14:xfrm>
                <a:off x="2767360" y="192329"/>
                <a:ext cx="304560" cy="3985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7309567-5C13-410D-8722-CA3A314333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360" y="183689"/>
                  <a:ext cx="322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02195C2-E320-45F2-AB48-BDB65B993BD0}"/>
                    </a:ext>
                  </a:extLst>
                </p14:cNvPr>
                <p14:cNvContentPartPr/>
                <p14:nvPr/>
              </p14:nvContentPartPr>
              <p14:xfrm>
                <a:off x="3057160" y="240209"/>
                <a:ext cx="206640" cy="2404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02195C2-E320-45F2-AB48-BDB65B993B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8160" y="231569"/>
                  <a:ext cx="224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A45FD13-522B-4CD3-8D9A-BE5BC16D4F0E}"/>
                    </a:ext>
                  </a:extLst>
                </p14:cNvPr>
                <p14:cNvContentPartPr/>
                <p14:nvPr/>
              </p14:nvContentPartPr>
              <p14:xfrm>
                <a:off x="3243640" y="120689"/>
                <a:ext cx="297000" cy="3909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A45FD13-522B-4CD3-8D9A-BE5BC16D4F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35000" y="112049"/>
                  <a:ext cx="314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149358D-C626-460B-8535-DEF35587C158}"/>
                    </a:ext>
                  </a:extLst>
                </p14:cNvPr>
                <p14:cNvContentPartPr/>
                <p14:nvPr/>
              </p14:nvContentPartPr>
              <p14:xfrm>
                <a:off x="3364600" y="186209"/>
                <a:ext cx="95760" cy="3682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149358D-C626-460B-8535-DEF35587C1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55960" y="177209"/>
                  <a:ext cx="1134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62BF540-45C7-48C5-B5B1-CED84815E648}"/>
                    </a:ext>
                  </a:extLst>
                </p14:cNvPr>
                <p14:cNvContentPartPr/>
                <p14:nvPr/>
              </p14:nvContentPartPr>
              <p14:xfrm>
                <a:off x="3585640" y="133649"/>
                <a:ext cx="218880" cy="3996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62BF540-45C7-48C5-B5B1-CED84815E6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76640" y="125009"/>
                  <a:ext cx="2365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F2BA48C-279F-4EBF-BCD9-314EDAFC1063}"/>
                    </a:ext>
                  </a:extLst>
                </p14:cNvPr>
                <p14:cNvContentPartPr/>
                <p14:nvPr/>
              </p14:nvContentPartPr>
              <p14:xfrm>
                <a:off x="3879400" y="152369"/>
                <a:ext cx="222120" cy="4154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F2BA48C-279F-4EBF-BCD9-314EDAFC1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70400" y="143369"/>
                  <a:ext cx="2397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7A962A3-36B5-4387-8B7C-74125ACEE1F5}"/>
                    </a:ext>
                  </a:extLst>
                </p14:cNvPr>
                <p14:cNvContentPartPr/>
                <p14:nvPr/>
              </p14:nvContentPartPr>
              <p14:xfrm>
                <a:off x="3990640" y="278729"/>
                <a:ext cx="187920" cy="3441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7A962A3-36B5-4387-8B7C-74125ACEE1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82000" y="270089"/>
                  <a:ext cx="20556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BFEDCC3B-3280-42F1-A2CB-CC35C85453C2}"/>
              </a:ext>
            </a:extLst>
          </p:cNvPr>
          <p:cNvGrpSpPr/>
          <p:nvPr/>
        </p:nvGrpSpPr>
        <p:grpSpPr>
          <a:xfrm>
            <a:off x="4564480" y="-40231"/>
            <a:ext cx="1793880" cy="600120"/>
            <a:chOff x="4564480" y="-40231"/>
            <a:chExt cx="179388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9D9595B-1E55-4674-A1E6-2691B62B9480}"/>
                    </a:ext>
                  </a:extLst>
                </p14:cNvPr>
                <p14:cNvContentPartPr/>
                <p14:nvPr/>
              </p14:nvContentPartPr>
              <p14:xfrm>
                <a:off x="4564480" y="25289"/>
                <a:ext cx="335880" cy="5346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9D9595B-1E55-4674-A1E6-2691B62B94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55840" y="16289"/>
                  <a:ext cx="3535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E2D3F4F-E4B7-44B0-B931-FD51D291392F}"/>
                    </a:ext>
                  </a:extLst>
                </p14:cNvPr>
                <p14:cNvContentPartPr/>
                <p14:nvPr/>
              </p14:nvContentPartPr>
              <p14:xfrm>
                <a:off x="4665280" y="314729"/>
                <a:ext cx="351720" cy="410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E2D3F4F-E4B7-44B0-B931-FD51D29139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56640" y="305729"/>
                  <a:ext cx="369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4A83EB5-F7CD-4178-9593-F66A79095F72}"/>
                    </a:ext>
                  </a:extLst>
                </p14:cNvPr>
                <p14:cNvContentPartPr/>
                <p14:nvPr/>
              </p14:nvContentPartPr>
              <p14:xfrm>
                <a:off x="5073520" y="19169"/>
                <a:ext cx="377640" cy="5385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4A83EB5-F7CD-4178-9593-F66A79095F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64520" y="10169"/>
                  <a:ext cx="3952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CFE06DE-3A5E-41CD-8BB0-9D1E62D97193}"/>
                    </a:ext>
                  </a:extLst>
                </p14:cNvPr>
                <p14:cNvContentPartPr/>
                <p14:nvPr/>
              </p14:nvContentPartPr>
              <p14:xfrm>
                <a:off x="5528920" y="-40231"/>
                <a:ext cx="349920" cy="5691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CFE06DE-3A5E-41CD-8BB0-9D1E62D971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9920" y="-49231"/>
                  <a:ext cx="367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9F10A52-9FAB-4E01-9C17-B98688AB1422}"/>
                    </a:ext>
                  </a:extLst>
                </p14:cNvPr>
                <p14:cNvContentPartPr/>
                <p14:nvPr/>
              </p14:nvContentPartPr>
              <p14:xfrm>
                <a:off x="5604880" y="233904"/>
                <a:ext cx="331560" cy="644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9F10A52-9FAB-4E01-9C17-B98688AB14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95880" y="225264"/>
                  <a:ext cx="349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3208F6E-B409-47C1-B75C-73527A25CD55}"/>
                    </a:ext>
                  </a:extLst>
                </p14:cNvPr>
                <p14:cNvContentPartPr/>
                <p14:nvPr/>
              </p14:nvContentPartPr>
              <p14:xfrm>
                <a:off x="5922040" y="-19176"/>
                <a:ext cx="436320" cy="5436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3208F6E-B409-47C1-B75C-73527A25CD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13040" y="-28176"/>
                  <a:ext cx="453960" cy="5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984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809F8DE-BEE8-47C0-840D-BB805543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tercapai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184AC70-2CE4-4241-8114-1860FED3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1.masukan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dirty="0" err="1"/>
              <a:t>harga</a:t>
            </a:r>
            <a:r>
              <a:rPr lang="en-US" dirty="0"/>
              <a:t> stock</a:t>
            </a:r>
          </a:p>
          <a:p>
            <a:r>
              <a:rPr lang="en-US" dirty="0"/>
              <a:t>4. </a:t>
            </a:r>
            <a:r>
              <a:rPr lang="en-US" dirty="0" err="1"/>
              <a:t>buat</a:t>
            </a:r>
            <a:r>
              <a:rPr lang="en-US" dirty="0"/>
              <a:t> list stock dan </a:t>
            </a:r>
            <a:r>
              <a:rPr lang="en-US" dirty="0" err="1"/>
              <a:t>harga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pembelian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lapor</a:t>
            </a:r>
            <a:r>
              <a:rPr lang="en-US" dirty="0"/>
              <a:t> error </a:t>
            </a:r>
          </a:p>
          <a:p>
            <a:r>
              <a:rPr lang="en-US" dirty="0"/>
              <a:t>7. Button quit dan restart </a:t>
            </a:r>
          </a:p>
          <a:p>
            <a:r>
              <a:rPr lang="en-US" dirty="0"/>
              <a:t>8. </a:t>
            </a:r>
            <a:r>
              <a:rPr lang="en-US" dirty="0" err="1"/>
              <a:t>kirim</a:t>
            </a:r>
            <a:r>
              <a:rPr lang="en-US" dirty="0"/>
              <a:t> stuck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</a:t>
            </a:r>
            <a:r>
              <a:rPr lang="en-US" dirty="0" err="1"/>
              <a:t>pembeli</a:t>
            </a:r>
            <a:endParaRPr lang="en-US" dirty="0"/>
          </a:p>
          <a:p>
            <a:r>
              <a:rPr lang="en-US" dirty="0"/>
              <a:t>9. </a:t>
            </a:r>
            <a:r>
              <a:rPr lang="en-US" dirty="0" err="1"/>
              <a:t>salam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jam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82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E161F2-F1E2-451B-A18B-DF30E425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tercapai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089185-B59D-4595-8A2C-7E881926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dirty="0"/>
          </a:p>
          <a:p>
            <a:r>
              <a:rPr lang="en-US" dirty="0"/>
              <a:t>2. login save info</a:t>
            </a:r>
          </a:p>
          <a:p>
            <a:r>
              <a:rPr lang="en-US" dirty="0"/>
              <a:t>3. setup screen</a:t>
            </a:r>
          </a:p>
          <a:p>
            <a:r>
              <a:rPr lang="en-US" dirty="0"/>
              <a:t>4. update button</a:t>
            </a:r>
          </a:p>
          <a:p>
            <a:r>
              <a:rPr lang="en-US" dirty="0"/>
              <a:t>5. login screen</a:t>
            </a:r>
          </a:p>
          <a:p>
            <a:r>
              <a:rPr lang="en-US" dirty="0"/>
              <a:t>6. calculator</a:t>
            </a:r>
          </a:p>
          <a:p>
            <a:r>
              <a:rPr lang="en-US" dirty="0"/>
              <a:t>7. </a:t>
            </a:r>
            <a:r>
              <a:rPr lang="en-US" dirty="0" err="1"/>
              <a:t>otomatis</a:t>
            </a:r>
            <a:r>
              <a:rPr lang="en-US" dirty="0"/>
              <a:t> kill window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pencet</a:t>
            </a:r>
            <a:r>
              <a:rPr lang="en-US" dirty="0"/>
              <a:t> ‘ok’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923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38AEDB0-C328-490F-ACFB-C4E61DF9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tydack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kami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prepare </a:t>
            </a:r>
            <a:r>
              <a:rPr lang="en-US" dirty="0" err="1"/>
              <a:t>untuk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73DB62A-8D12-4746-9C6C-CC4DFD7C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869" y="2472291"/>
            <a:ext cx="4294677" cy="3811527"/>
          </a:xfrm>
        </p:spPr>
      </p:pic>
      <p:grpSp>
        <p:nvGrpSpPr>
          <p:cNvPr id="34" name="Grup 33">
            <a:extLst>
              <a:ext uri="{FF2B5EF4-FFF2-40B4-BE49-F238E27FC236}">
                <a16:creationId xmlns:a16="http://schemas.microsoft.com/office/drawing/2014/main" id="{00921B99-8798-4E5C-ABC2-4FA5233DCFFA}"/>
              </a:ext>
            </a:extLst>
          </p:cNvPr>
          <p:cNvGrpSpPr/>
          <p:nvPr/>
        </p:nvGrpSpPr>
        <p:grpSpPr>
          <a:xfrm>
            <a:off x="5845720" y="5866289"/>
            <a:ext cx="3305880" cy="785520"/>
            <a:chOff x="5845720" y="5866289"/>
            <a:chExt cx="3305880" cy="78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E7FEA66-5F76-4B5B-83D4-899A43337CA7}"/>
                    </a:ext>
                  </a:extLst>
                </p14:cNvPr>
                <p14:cNvContentPartPr/>
                <p14:nvPr/>
              </p14:nvContentPartPr>
              <p14:xfrm>
                <a:off x="5910880" y="5904809"/>
                <a:ext cx="1576080" cy="2271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E7FEA66-5F76-4B5B-83D4-899A43337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1880" y="5896169"/>
                  <a:ext cx="1593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AACFD96-3F7E-439B-A4F0-71BEEE7E53BD}"/>
                    </a:ext>
                  </a:extLst>
                </p14:cNvPr>
                <p14:cNvContentPartPr/>
                <p14:nvPr/>
              </p14:nvContentPartPr>
              <p14:xfrm>
                <a:off x="5914120" y="5866289"/>
                <a:ext cx="1631880" cy="2674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AACFD96-3F7E-439B-A4F0-71BEEE7E5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05120" y="5857289"/>
                  <a:ext cx="1649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F8BD332-10F0-4E9D-BF17-B8770F7EC826}"/>
                    </a:ext>
                  </a:extLst>
                </p14:cNvPr>
                <p14:cNvContentPartPr/>
                <p14:nvPr/>
              </p14:nvContentPartPr>
              <p14:xfrm>
                <a:off x="5845720" y="5899049"/>
                <a:ext cx="1615320" cy="2487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F8BD332-10F0-4E9D-BF17-B8770F7EC8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37080" y="5890409"/>
                  <a:ext cx="1632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63CE5EF-B508-4B86-9AC2-66A9709BD865}"/>
                    </a:ext>
                  </a:extLst>
                </p14:cNvPr>
                <p14:cNvContentPartPr/>
                <p14:nvPr/>
              </p14:nvContentPartPr>
              <p14:xfrm>
                <a:off x="5947240" y="6275249"/>
                <a:ext cx="214200" cy="2502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63CE5EF-B508-4B86-9AC2-66A9709BD8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8600" y="6266249"/>
                  <a:ext cx="231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059586E-C356-4102-8C26-5DE734F16BF4}"/>
                    </a:ext>
                  </a:extLst>
                </p14:cNvPr>
                <p14:cNvContentPartPr/>
                <p14:nvPr/>
              </p14:nvContentPartPr>
              <p14:xfrm>
                <a:off x="6164320" y="6293249"/>
                <a:ext cx="167040" cy="2268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059586E-C356-4102-8C26-5DE734F16B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5680" y="6284609"/>
                  <a:ext cx="184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2D8FC06-F634-4F6B-A395-C98A9B2E23A0}"/>
                    </a:ext>
                  </a:extLst>
                </p14:cNvPr>
                <p14:cNvContentPartPr/>
                <p14:nvPr/>
              </p14:nvContentPartPr>
              <p14:xfrm>
                <a:off x="6326320" y="6306209"/>
                <a:ext cx="147960" cy="1944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2D8FC06-F634-4F6B-A395-C98A9B2E23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17320" y="6297569"/>
                  <a:ext cx="165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9460ADF6-861E-4220-B248-24E480327955}"/>
                    </a:ext>
                  </a:extLst>
                </p14:cNvPr>
                <p14:cNvContentPartPr/>
                <p14:nvPr/>
              </p14:nvContentPartPr>
              <p14:xfrm>
                <a:off x="6508480" y="6275969"/>
                <a:ext cx="34920" cy="2048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9460ADF6-861E-4220-B248-24E4803279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9480" y="6266969"/>
                  <a:ext cx="52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C23ADC5-0327-4204-AE1C-6B398EE9AF42}"/>
                    </a:ext>
                  </a:extLst>
                </p14:cNvPr>
                <p14:cNvContentPartPr/>
                <p14:nvPr/>
              </p14:nvContentPartPr>
              <p14:xfrm>
                <a:off x="6468880" y="6189569"/>
                <a:ext cx="38520" cy="5364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C23ADC5-0327-4204-AE1C-6B398EE9AF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59880" y="6180929"/>
                  <a:ext cx="56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23E2E01-9C1B-4A0D-A6EB-57697BBA35D2}"/>
                    </a:ext>
                  </a:extLst>
                </p14:cNvPr>
                <p14:cNvContentPartPr/>
                <p14:nvPr/>
              </p14:nvContentPartPr>
              <p14:xfrm>
                <a:off x="6600640" y="6165089"/>
                <a:ext cx="172440" cy="3873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23E2E01-9C1B-4A0D-A6EB-57697BBA35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92000" y="6156089"/>
                  <a:ext cx="190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2B74CC4-ACFF-46B5-8CB1-86BAABFDE868}"/>
                    </a:ext>
                  </a:extLst>
                </p14:cNvPr>
                <p14:cNvContentPartPr/>
                <p14:nvPr/>
              </p14:nvContentPartPr>
              <p14:xfrm>
                <a:off x="6914200" y="6310169"/>
                <a:ext cx="168840" cy="3049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2B74CC4-ACFF-46B5-8CB1-86BAABFDE8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05560" y="6301529"/>
                  <a:ext cx="186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061A4B3-36D5-4DEA-8C46-8CB36643EB0A}"/>
                    </a:ext>
                  </a:extLst>
                </p14:cNvPr>
                <p14:cNvContentPartPr/>
                <p14:nvPr/>
              </p14:nvContentPartPr>
              <p14:xfrm>
                <a:off x="7083040" y="6300089"/>
                <a:ext cx="142560" cy="2062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061A4B3-36D5-4DEA-8C46-8CB36643EB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74400" y="6291449"/>
                  <a:ext cx="160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96629A9-488B-45CB-9E36-4F159BE47151}"/>
                    </a:ext>
                  </a:extLst>
                </p14:cNvPr>
                <p14:cNvContentPartPr/>
                <p14:nvPr/>
              </p14:nvContentPartPr>
              <p14:xfrm>
                <a:off x="7214080" y="6328889"/>
                <a:ext cx="135360" cy="1922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96629A9-488B-45CB-9E36-4F159BE471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5080" y="6319889"/>
                  <a:ext cx="153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DCAA66D-6D7E-4764-8913-54957F4CF3E5}"/>
                    </a:ext>
                  </a:extLst>
                </p14:cNvPr>
                <p14:cNvContentPartPr/>
                <p14:nvPr/>
              </p14:nvContentPartPr>
              <p14:xfrm>
                <a:off x="7374280" y="6328529"/>
                <a:ext cx="150840" cy="3232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DCAA66D-6D7E-4764-8913-54957F4CF3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65640" y="6319889"/>
                  <a:ext cx="168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0291AD7-E70D-4E86-BD75-55128EDE3914}"/>
                    </a:ext>
                  </a:extLst>
                </p14:cNvPr>
                <p14:cNvContentPartPr/>
                <p14:nvPr/>
              </p14:nvContentPartPr>
              <p14:xfrm>
                <a:off x="7620880" y="6366689"/>
                <a:ext cx="214200" cy="460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0291AD7-E70D-4E86-BD75-55128EDE39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12240" y="6357689"/>
                  <a:ext cx="231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22A7A2D-0C75-4670-AF6D-9BD67911AC0F}"/>
                    </a:ext>
                  </a:extLst>
                </p14:cNvPr>
                <p14:cNvContentPartPr/>
                <p14:nvPr/>
              </p14:nvContentPartPr>
              <p14:xfrm>
                <a:off x="7689640" y="6291809"/>
                <a:ext cx="93600" cy="1994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22A7A2D-0C75-4670-AF6D-9BD67911AC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81000" y="6283169"/>
                  <a:ext cx="111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5A52142-5081-4344-BBB6-E7C3021BE999}"/>
                    </a:ext>
                  </a:extLst>
                </p14:cNvPr>
                <p14:cNvContentPartPr/>
                <p14:nvPr/>
              </p14:nvContentPartPr>
              <p14:xfrm>
                <a:off x="7782880" y="6310889"/>
                <a:ext cx="85680" cy="1310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5A52142-5081-4344-BBB6-E7C3021BE9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74240" y="6301889"/>
                  <a:ext cx="103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2D18027-40EC-4940-BC4F-C2A83D47E856}"/>
                    </a:ext>
                  </a:extLst>
                </p14:cNvPr>
                <p14:cNvContentPartPr/>
                <p14:nvPr/>
              </p14:nvContentPartPr>
              <p14:xfrm>
                <a:off x="7781440" y="6269129"/>
                <a:ext cx="47880" cy="558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2D18027-40EC-4940-BC4F-C2A83D47E8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72440" y="6260129"/>
                  <a:ext cx="65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2AF1988-0BCD-431D-BDE7-C7406446755C}"/>
                    </a:ext>
                  </a:extLst>
                </p14:cNvPr>
                <p14:cNvContentPartPr/>
                <p14:nvPr/>
              </p14:nvContentPartPr>
              <p14:xfrm>
                <a:off x="7918960" y="6203969"/>
                <a:ext cx="126000" cy="3333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2AF1988-0BCD-431D-BDE7-C740644675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09960" y="6195329"/>
                  <a:ext cx="143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6882CCF2-0645-4F3E-8B9A-05ECF408FBA5}"/>
                    </a:ext>
                  </a:extLst>
                </p14:cNvPr>
                <p14:cNvContentPartPr/>
                <p14:nvPr/>
              </p14:nvContentPartPr>
              <p14:xfrm>
                <a:off x="8070880" y="6360569"/>
                <a:ext cx="154800" cy="1947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6882CCF2-0645-4F3E-8B9A-05ECF408FB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62240" y="6351569"/>
                  <a:ext cx="172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BF13CCE-0EAC-4A35-80EB-423367FD0FBF}"/>
                    </a:ext>
                  </a:extLst>
                </p14:cNvPr>
                <p14:cNvContentPartPr/>
                <p14:nvPr/>
              </p14:nvContentPartPr>
              <p14:xfrm>
                <a:off x="8228200" y="6245729"/>
                <a:ext cx="113040" cy="267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BF13CCE-0EAC-4A35-80EB-423367FD0FB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19560" y="6236729"/>
                  <a:ext cx="130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5CA323-EB95-49D8-8C09-4743522A4B86}"/>
                    </a:ext>
                  </a:extLst>
                </p14:cNvPr>
                <p14:cNvContentPartPr/>
                <p14:nvPr/>
              </p14:nvContentPartPr>
              <p14:xfrm>
                <a:off x="8280760" y="6391529"/>
                <a:ext cx="152640" cy="1602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5CA323-EB95-49D8-8C09-4743522A4B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71760" y="6382529"/>
                  <a:ext cx="170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7B96F2B-E0C4-48C5-89B9-74D0C223E110}"/>
                    </a:ext>
                  </a:extLst>
                </p14:cNvPr>
                <p14:cNvContentPartPr/>
                <p14:nvPr/>
              </p14:nvContentPartPr>
              <p14:xfrm>
                <a:off x="8503960" y="6273089"/>
                <a:ext cx="205560" cy="269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7B96F2B-E0C4-48C5-89B9-74D0C223E1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95320" y="6264089"/>
                  <a:ext cx="223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E57FC23-BB8E-4298-BDE2-960600BB3C70}"/>
                    </a:ext>
                  </a:extLst>
                </p14:cNvPr>
                <p14:cNvContentPartPr/>
                <p14:nvPr/>
              </p14:nvContentPartPr>
              <p14:xfrm>
                <a:off x="8704120" y="6315929"/>
                <a:ext cx="145800" cy="191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E57FC23-BB8E-4298-BDE2-960600BB3C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95480" y="6307289"/>
                  <a:ext cx="163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78CC315-1014-4722-8F30-DDB7CA889098}"/>
                    </a:ext>
                  </a:extLst>
                </p14:cNvPr>
                <p14:cNvContentPartPr/>
                <p14:nvPr/>
              </p14:nvContentPartPr>
              <p14:xfrm>
                <a:off x="8822920" y="6315569"/>
                <a:ext cx="65880" cy="1695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78CC315-1014-4722-8F30-DDB7CA8890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4280" y="6306569"/>
                  <a:ext cx="83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69E2E85-85A4-49E7-8D75-0BEC372C6555}"/>
                    </a:ext>
                  </a:extLst>
                </p14:cNvPr>
                <p14:cNvContentPartPr/>
                <p14:nvPr/>
              </p14:nvContentPartPr>
              <p14:xfrm>
                <a:off x="8830840" y="6218369"/>
                <a:ext cx="24120" cy="237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69E2E85-85A4-49E7-8D75-0BEC372C65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22200" y="6209369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8D993F1-83CD-455D-81BB-2E8A9BCF82EE}"/>
                    </a:ext>
                  </a:extLst>
                </p14:cNvPr>
                <p14:cNvContentPartPr/>
                <p14:nvPr/>
              </p14:nvContentPartPr>
              <p14:xfrm>
                <a:off x="8881600" y="6155009"/>
                <a:ext cx="270000" cy="3229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8D993F1-83CD-455D-81BB-2E8A9BCF82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72600" y="6146009"/>
                  <a:ext cx="287640" cy="34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882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95B45D-0695-42DB-B0E0-8A8DE091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demo </a:t>
            </a:r>
            <a:r>
              <a:rPr lang="en-US" dirty="0" err="1"/>
              <a:t>bossque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2F84DBFA-2F4C-4240-8D4F-0AB4A411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188" y="1985655"/>
            <a:ext cx="5379623" cy="4306348"/>
          </a:xfrm>
        </p:spPr>
      </p:pic>
    </p:spTree>
    <p:extLst>
      <p:ext uri="{BB962C8B-B14F-4D97-AF65-F5344CB8AC3E}">
        <p14:creationId xmlns:p14="http://schemas.microsoft.com/office/powerpoint/2010/main" val="191909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468F75-1F9B-4C48-9B04-A4E440F9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demo dan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project kami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1EA820-41FB-4F04-ACD0-D7E043E3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00481"/>
          </a:xfrm>
        </p:spPr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</a:t>
            </a:r>
            <a:r>
              <a:rPr lang="en-US" dirty="0">
                <a:hlinkClick r:id="rId2"/>
              </a:rPr>
              <a:t>ethanbastian11@gmail.com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0813-6844-9686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0BEB502A-928F-440B-9754-11573AD06A90}"/>
              </a:ext>
            </a:extLst>
          </p:cNvPr>
          <p:cNvSpPr txBox="1"/>
          <p:nvPr/>
        </p:nvSpPr>
        <p:spPr>
          <a:xfrm>
            <a:off x="1458286" y="3691156"/>
            <a:ext cx="2375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CREDITS:</a:t>
            </a:r>
          </a:p>
          <a:p>
            <a:pPr marL="342900" indent="-342900">
              <a:buAutoNum type="arabicPeriod"/>
            </a:pPr>
            <a:r>
              <a:rPr lang="en-US" dirty="0"/>
              <a:t>Ethan </a:t>
            </a:r>
            <a:r>
              <a:rPr lang="en-US" dirty="0" err="1"/>
              <a:t>bastian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Kenzie Nathan</a:t>
            </a:r>
          </a:p>
          <a:p>
            <a:pPr marL="342900" indent="-342900">
              <a:buAutoNum type="arabicPeriod"/>
            </a:pPr>
            <a:r>
              <a:rPr lang="en-US" dirty="0"/>
              <a:t>Sir Anas </a:t>
            </a:r>
            <a:r>
              <a:rPr lang="en-US" dirty="0" err="1"/>
              <a:t>Azhar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MURID SMP PYT LVL 1 IGS</a:t>
            </a:r>
          </a:p>
          <a:p>
            <a:pPr marL="342900" indent="-342900">
              <a:buAutoNum type="arabicPeriod"/>
            </a:pPr>
            <a:r>
              <a:rPr lang="en-US" dirty="0"/>
              <a:t>Geeks for geek</a:t>
            </a:r>
          </a:p>
          <a:p>
            <a:pPr marL="342900" indent="-342900">
              <a:buAutoNum type="arabicPeriod"/>
            </a:pPr>
            <a:r>
              <a:rPr lang="en-US" dirty="0"/>
              <a:t>Stack overflow</a:t>
            </a:r>
          </a:p>
          <a:p>
            <a:pPr marL="342900" indent="-342900">
              <a:buAutoNum type="arabicPeriod"/>
            </a:pPr>
            <a:r>
              <a:rPr lang="en-US" dirty="0"/>
              <a:t>Ctrl + c </a:t>
            </a:r>
          </a:p>
          <a:p>
            <a:pPr marL="342900" indent="-342900">
              <a:buAutoNum type="arabicPeriod"/>
            </a:pPr>
            <a:r>
              <a:rPr lang="en-US" dirty="0"/>
              <a:t>Ctrl + v</a:t>
            </a:r>
            <a:endParaRPr lang="en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E7C9BFD7-FCEB-4FF4-B5D1-3865399FFBE3}"/>
              </a:ext>
            </a:extLst>
          </p:cNvPr>
          <p:cNvSpPr txBox="1"/>
          <p:nvPr/>
        </p:nvSpPr>
        <p:spPr>
          <a:xfrm>
            <a:off x="3763569" y="3586877"/>
            <a:ext cx="3612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APLIKASI YANG DI GUNAKAN:</a:t>
            </a:r>
          </a:p>
          <a:p>
            <a:pPr marL="342900" indent="-342900">
              <a:buAutoNum type="arabicPeriod"/>
            </a:pPr>
            <a:r>
              <a:rPr lang="en-US" dirty="0"/>
              <a:t>ATOM (TEXT EDITOR)</a:t>
            </a:r>
          </a:p>
          <a:p>
            <a:pPr marL="342900" indent="-342900">
              <a:buAutoNum type="arabicPeriod"/>
            </a:pPr>
            <a:r>
              <a:rPr lang="en-US" dirty="0"/>
              <a:t>GOOGLE CHROME</a:t>
            </a:r>
          </a:p>
          <a:p>
            <a:pPr marL="342900" indent="-342900">
              <a:buAutoNum type="arabicPeriod"/>
            </a:pPr>
            <a:r>
              <a:rPr lang="en-US" dirty="0"/>
              <a:t>ONE NOTE (DESAIN)</a:t>
            </a:r>
          </a:p>
          <a:p>
            <a:pPr marL="342900" indent="-342900">
              <a:buAutoNum type="arabicPeriod"/>
            </a:pPr>
            <a:r>
              <a:rPr lang="en-US" dirty="0"/>
              <a:t>EXCEL (DESAIN)</a:t>
            </a:r>
          </a:p>
          <a:p>
            <a:pPr marL="342900" indent="-342900">
              <a:buAutoNum type="arabicPeriod"/>
            </a:pPr>
            <a:r>
              <a:rPr lang="en-US" dirty="0"/>
              <a:t>SUBLIME TEXT (TEXT EDITOR)</a:t>
            </a:r>
          </a:p>
          <a:p>
            <a:pPr marL="342900" indent="-342900">
              <a:buAutoNum type="arabicPeriod"/>
            </a:pPr>
            <a:r>
              <a:rPr lang="en-US" dirty="0"/>
              <a:t>GITHUB (UPLOAD)</a:t>
            </a:r>
          </a:p>
          <a:p>
            <a:pPr marL="342900" indent="-342900">
              <a:buAutoNum type="arabicPeriod"/>
            </a:pPr>
            <a:r>
              <a:rPr lang="en-US" dirty="0"/>
              <a:t>ZOOM (KOMUNIKASI)</a:t>
            </a:r>
          </a:p>
          <a:p>
            <a:pPr marL="342900" indent="-342900">
              <a:buAutoNum type="arabicPeriod"/>
            </a:pPr>
            <a:r>
              <a:rPr lang="en-US" dirty="0"/>
              <a:t>WHATSAPP (KOMUNIKASI)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C0DB9A3-A1B8-45AA-9826-0858F45A80EA}"/>
              </a:ext>
            </a:extLst>
          </p:cNvPr>
          <p:cNvSpPr txBox="1"/>
          <p:nvPr/>
        </p:nvSpPr>
        <p:spPr>
          <a:xfrm>
            <a:off x="7340367" y="3514987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TANDA TANGAN :</a:t>
            </a:r>
            <a:endParaRPr lang="en-ID" dirty="0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1BF8B825-DF44-49B2-A5ED-65B3E7668985}"/>
              </a:ext>
            </a:extLst>
          </p:cNvPr>
          <p:cNvGrpSpPr/>
          <p:nvPr/>
        </p:nvGrpSpPr>
        <p:grpSpPr>
          <a:xfrm>
            <a:off x="7488400" y="4271489"/>
            <a:ext cx="2532960" cy="1811160"/>
            <a:chOff x="7488400" y="4271489"/>
            <a:chExt cx="2532960" cy="18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479B78A-8395-436A-8C80-7FDAFABB85E5}"/>
                    </a:ext>
                  </a:extLst>
                </p14:cNvPr>
                <p14:cNvContentPartPr/>
                <p14:nvPr/>
              </p14:nvContentPartPr>
              <p14:xfrm>
                <a:off x="7713760" y="4271489"/>
                <a:ext cx="927000" cy="9298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479B78A-8395-436A-8C80-7FDAFABB85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5120" y="4262849"/>
                  <a:ext cx="94464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63F2117-57B9-46B0-A31A-D6E0FF52A78A}"/>
                    </a:ext>
                  </a:extLst>
                </p14:cNvPr>
                <p14:cNvContentPartPr/>
                <p14:nvPr/>
              </p14:nvContentPartPr>
              <p14:xfrm>
                <a:off x="7488400" y="5167529"/>
                <a:ext cx="1041120" cy="3484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63F2117-57B9-46B0-A31A-D6E0FF52A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9760" y="5158529"/>
                  <a:ext cx="1058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7532266-052B-4F8F-A8EE-0704587E3C60}"/>
                    </a:ext>
                  </a:extLst>
                </p14:cNvPr>
                <p14:cNvContentPartPr/>
                <p14:nvPr/>
              </p14:nvContentPartPr>
              <p14:xfrm>
                <a:off x="7566160" y="5674409"/>
                <a:ext cx="150120" cy="4082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7532266-052B-4F8F-A8EE-0704587E3C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7520" y="5665769"/>
                  <a:ext cx="167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3F5E203-8199-437C-A4FB-3E18CFFC070A}"/>
                    </a:ext>
                  </a:extLst>
                </p14:cNvPr>
                <p14:cNvContentPartPr/>
                <p14:nvPr/>
              </p14:nvContentPartPr>
              <p14:xfrm>
                <a:off x="7512160" y="5728049"/>
                <a:ext cx="150840" cy="176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3F5E203-8199-437C-A4FB-3E18CFFC07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520" y="5719049"/>
                  <a:ext cx="168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80E6678-D247-4F6E-ADED-B128EF287CC8}"/>
                    </a:ext>
                  </a:extLst>
                </p14:cNvPr>
                <p14:cNvContentPartPr/>
                <p14:nvPr/>
              </p14:nvContentPartPr>
              <p14:xfrm>
                <a:off x="7561120" y="5829209"/>
                <a:ext cx="333720" cy="504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80E6678-D247-4F6E-ADED-B128EF287C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2120" y="5820569"/>
                  <a:ext cx="351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8BBA898-1EFC-4B28-BE3D-22915EC82B21}"/>
                    </a:ext>
                  </a:extLst>
                </p14:cNvPr>
                <p14:cNvContentPartPr/>
                <p14:nvPr/>
              </p14:nvContentPartPr>
              <p14:xfrm>
                <a:off x="7789360" y="5739209"/>
                <a:ext cx="109800" cy="3250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8BBA898-1EFC-4B28-BE3D-22915EC82B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80720" y="5730209"/>
                  <a:ext cx="127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29375E2-B72A-4B49-8B6A-AD190B559765}"/>
                    </a:ext>
                  </a:extLst>
                </p14:cNvPr>
                <p14:cNvContentPartPr/>
                <p14:nvPr/>
              </p14:nvContentPartPr>
              <p14:xfrm>
                <a:off x="7900240" y="5744609"/>
                <a:ext cx="236520" cy="2977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29375E2-B72A-4B49-8B6A-AD190B5597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91600" y="5735609"/>
                  <a:ext cx="25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F9F50F0-AC09-4726-8365-A85AF06745B6}"/>
                    </a:ext>
                  </a:extLst>
                </p14:cNvPr>
                <p14:cNvContentPartPr/>
                <p14:nvPr/>
              </p14:nvContentPartPr>
              <p14:xfrm>
                <a:off x="8118760" y="5852969"/>
                <a:ext cx="214920" cy="1868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F9F50F0-AC09-4726-8365-A85AF06745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09760" y="5843969"/>
                  <a:ext cx="23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531DB07-9EDF-47A7-81A7-57CF6C5597C3}"/>
                    </a:ext>
                  </a:extLst>
                </p14:cNvPr>
                <p14:cNvContentPartPr/>
                <p14:nvPr/>
              </p14:nvContentPartPr>
              <p14:xfrm>
                <a:off x="8325400" y="5866649"/>
                <a:ext cx="144360" cy="1447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531DB07-9EDF-47A7-81A7-57CF6C5597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16760" y="5857649"/>
                  <a:ext cx="162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184FA00-5460-49B7-96F6-C70DD34969F3}"/>
                    </a:ext>
                  </a:extLst>
                </p14:cNvPr>
                <p14:cNvContentPartPr/>
                <p14:nvPr/>
              </p14:nvContentPartPr>
              <p14:xfrm>
                <a:off x="8675680" y="5653889"/>
                <a:ext cx="42840" cy="3416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184FA00-5460-49B7-96F6-C70DD34969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66680" y="5644889"/>
                  <a:ext cx="60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8C89A4B-99F3-491A-BB39-48D7CE1F528D}"/>
                    </a:ext>
                  </a:extLst>
                </p14:cNvPr>
                <p14:cNvContentPartPr/>
                <p14:nvPr/>
              </p14:nvContentPartPr>
              <p14:xfrm>
                <a:off x="8773960" y="5706809"/>
                <a:ext cx="68760" cy="3366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8C89A4B-99F3-491A-BB39-48D7CE1F52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64960" y="5697809"/>
                  <a:ext cx="86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74F9458-25D2-40E7-8CBD-44560E5149AE}"/>
                    </a:ext>
                  </a:extLst>
                </p14:cNvPr>
                <p14:cNvContentPartPr/>
                <p14:nvPr/>
              </p14:nvContentPartPr>
              <p14:xfrm>
                <a:off x="8552920" y="5617529"/>
                <a:ext cx="495000" cy="4608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74F9458-25D2-40E7-8CBD-44560E5149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44280" y="5608889"/>
                  <a:ext cx="5126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8FC3154-4B07-458D-B937-2BEBC8A27852}"/>
                    </a:ext>
                  </a:extLst>
                </p14:cNvPr>
                <p14:cNvContentPartPr/>
                <p14:nvPr/>
              </p14:nvContentPartPr>
              <p14:xfrm>
                <a:off x="9037480" y="5864129"/>
                <a:ext cx="167760" cy="1980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8FC3154-4B07-458D-B937-2BEBC8A278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28840" y="5855129"/>
                  <a:ext cx="185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ABE1674-F3EF-46EE-8ED1-FAFD38298D50}"/>
                    </a:ext>
                  </a:extLst>
                </p14:cNvPr>
                <p14:cNvContentPartPr/>
                <p14:nvPr/>
              </p14:nvContentPartPr>
              <p14:xfrm>
                <a:off x="9237640" y="5849369"/>
                <a:ext cx="146880" cy="1656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ABE1674-F3EF-46EE-8ED1-FAFD38298D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28640" y="5840729"/>
                  <a:ext cx="164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D257769-78DB-4F9C-986F-8F6DE33DF5A9}"/>
                    </a:ext>
                  </a:extLst>
                </p14:cNvPr>
                <p14:cNvContentPartPr/>
                <p14:nvPr/>
              </p14:nvContentPartPr>
              <p14:xfrm>
                <a:off x="9374440" y="5850809"/>
                <a:ext cx="195480" cy="172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D257769-78DB-4F9C-986F-8F6DE33DF5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65800" y="5841809"/>
                  <a:ext cx="213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E3A39B17-8AE6-4F0F-9495-992F28CDB6C4}"/>
                    </a:ext>
                  </a:extLst>
                </p14:cNvPr>
                <p14:cNvContentPartPr/>
                <p14:nvPr/>
              </p14:nvContentPartPr>
              <p14:xfrm>
                <a:off x="9406480" y="5698169"/>
                <a:ext cx="85680" cy="3607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E3A39B17-8AE6-4F0F-9495-992F28CDB6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97840" y="5689529"/>
                  <a:ext cx="103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38016E8-F070-447A-AC3A-7C12482C55A1}"/>
                    </a:ext>
                  </a:extLst>
                </p14:cNvPr>
                <p14:cNvContentPartPr/>
                <p14:nvPr/>
              </p14:nvContentPartPr>
              <p14:xfrm>
                <a:off x="9496480" y="5677289"/>
                <a:ext cx="176400" cy="4014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38016E8-F070-447A-AC3A-7C12482C55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87840" y="5668649"/>
                  <a:ext cx="1940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6A86D37-A4E2-429D-8165-82095E3F5C1A}"/>
                    </a:ext>
                  </a:extLst>
                </p14:cNvPr>
                <p14:cNvContentPartPr/>
                <p14:nvPr/>
              </p14:nvContentPartPr>
              <p14:xfrm>
                <a:off x="9695560" y="5865929"/>
                <a:ext cx="142200" cy="1555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6A86D37-A4E2-429D-8165-82095E3F5C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86920" y="5857289"/>
                  <a:ext cx="15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0B8804D-C615-466B-BD1C-B9CD9048CCCC}"/>
                    </a:ext>
                  </a:extLst>
                </p14:cNvPr>
                <p14:cNvContentPartPr/>
                <p14:nvPr/>
              </p14:nvContentPartPr>
              <p14:xfrm>
                <a:off x="9843880" y="5841449"/>
                <a:ext cx="177480" cy="2106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0B8804D-C615-466B-BD1C-B9CD9048CC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34880" y="5832809"/>
                  <a:ext cx="19512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0522573"/>
      </p:ext>
    </p:extLst>
  </p:cSld>
  <p:clrMapOvr>
    <a:masterClrMapping/>
  </p:clrMapOvr>
</p:sld>
</file>

<file path=ppt/theme/theme1.xml><?xml version="1.0" encoding="utf-8"?>
<a:theme xmlns:a="http://schemas.openxmlformats.org/drawingml/2006/main" name="Pangkas">
  <a:themeElements>
    <a:clrScheme name="Pangka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angka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ngka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TM10001105[[fn=Pangkas]]</Template>
  <TotalTime>76</TotalTime>
  <Words>216</Words>
  <Application>Microsoft Office PowerPoint</Application>
  <PresentationFormat>Layar Lebar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9" baseType="lpstr">
      <vt:lpstr>Franklin Gothic Book</vt:lpstr>
      <vt:lpstr>Pangkas</vt:lpstr>
      <vt:lpstr>Python Tkinter Cashier APP</vt:lpstr>
      <vt:lpstr>Presentasi PowerPoint</vt:lpstr>
      <vt:lpstr>Yang sudah bisa tercapai</vt:lpstr>
      <vt:lpstr>Yang belum bisa tercapai</vt:lpstr>
      <vt:lpstr>Contoh yang tydack baik , tentu saja kami sudah sangat prepare untuk project ini </vt:lpstr>
      <vt:lpstr>Lanjut ke demo bossque</vt:lpstr>
      <vt:lpstr>Sekian demo dan presentasi mengenai hasil project kami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Tkinter Cashier APP</dc:title>
  <dc:creator>Ethan bast</dc:creator>
  <cp:lastModifiedBy>Ethan bast</cp:lastModifiedBy>
  <cp:revision>3</cp:revision>
  <dcterms:created xsi:type="dcterms:W3CDTF">2021-01-19T13:06:05Z</dcterms:created>
  <dcterms:modified xsi:type="dcterms:W3CDTF">2021-01-19T14:22:50Z</dcterms:modified>
</cp:coreProperties>
</file>