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kaya Kanadaka"/>
      <p:regular r:id="rId15"/>
    </p:embeddedFont>
    <p:embeddedFont>
      <p:font typeface="Nuni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kayaKanadaka-regular.fntdata"/><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5b5064b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5b5064b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5b5064b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5b5064b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5b5064b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5b5064b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b5064b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5b5064b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5b5064b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5b5064b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5b5064b7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5b5064b7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b5064b7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b5064b7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5b5064b7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5b5064b7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30" name="Google Shape;130;p13"/>
          <p:cNvPicPr preferRelativeResize="0"/>
          <p:nvPr/>
        </p:nvPicPr>
        <p:blipFill>
          <a:blip r:embed="rId3">
            <a:alphaModFix/>
          </a:blip>
          <a:stretch>
            <a:fillRect/>
          </a:stretch>
        </p:blipFill>
        <p:spPr>
          <a:xfrm>
            <a:off x="57525" y="29244"/>
            <a:ext cx="9086476" cy="5114257"/>
          </a:xfrm>
          <a:prstGeom prst="rect">
            <a:avLst/>
          </a:prstGeom>
          <a:noFill/>
          <a:ln>
            <a:noFill/>
          </a:ln>
        </p:spPr>
      </p:pic>
      <p:sp>
        <p:nvSpPr>
          <p:cNvPr id="131" name="Google Shape;131;p13"/>
          <p:cNvSpPr txBox="1"/>
          <p:nvPr/>
        </p:nvSpPr>
        <p:spPr>
          <a:xfrm>
            <a:off x="57525" y="29250"/>
            <a:ext cx="5709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5000">
                <a:solidFill>
                  <a:srgbClr val="20124D"/>
                </a:solidFill>
                <a:latin typeface="Merriweather"/>
                <a:ea typeface="Merriweather"/>
                <a:cs typeface="Merriweather"/>
                <a:sym typeface="Merriweather"/>
              </a:rPr>
              <a:t>DATA SCIENCE IN ACCOUNTING</a:t>
            </a:r>
            <a:endParaRPr b="1" sz="5000">
              <a:solidFill>
                <a:srgbClr val="20124D"/>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nvSpPr>
        <p:spPr>
          <a:xfrm>
            <a:off x="545650" y="1176350"/>
            <a:ext cx="339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900"/>
              <a:t>APAKAH DUKUN SANTET ?</a:t>
            </a:r>
            <a:endParaRPr b="1" sz="1900"/>
          </a:p>
        </p:txBody>
      </p:sp>
      <p:sp>
        <p:nvSpPr>
          <p:cNvPr id="137" name="Google Shape;137;p14"/>
          <p:cNvSpPr txBox="1"/>
          <p:nvPr/>
        </p:nvSpPr>
        <p:spPr>
          <a:xfrm>
            <a:off x="545650" y="2251475"/>
            <a:ext cx="37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900"/>
              <a:t>APAKAH DUIT SAWERAN ?</a:t>
            </a:r>
            <a:endParaRPr b="1" sz="1900"/>
          </a:p>
        </p:txBody>
      </p:sp>
      <p:sp>
        <p:nvSpPr>
          <p:cNvPr id="138" name="Google Shape;138;p14"/>
          <p:cNvSpPr txBox="1"/>
          <p:nvPr/>
        </p:nvSpPr>
        <p:spPr>
          <a:xfrm>
            <a:off x="545650" y="3400600"/>
            <a:ext cx="3941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900"/>
              <a:t>ATAU … ? DEMAM SELEBRITI ?</a:t>
            </a:r>
            <a:endParaRPr b="1" sz="1900"/>
          </a:p>
        </p:txBody>
      </p:sp>
      <p:pic>
        <p:nvPicPr>
          <p:cNvPr id="139" name="Google Shape;139;p14"/>
          <p:cNvPicPr preferRelativeResize="0"/>
          <p:nvPr/>
        </p:nvPicPr>
        <p:blipFill>
          <a:blip r:embed="rId3">
            <a:alphaModFix/>
          </a:blip>
          <a:stretch>
            <a:fillRect/>
          </a:stretch>
        </p:blipFill>
        <p:spPr>
          <a:xfrm>
            <a:off x="4303825" y="737750"/>
            <a:ext cx="4616899" cy="4253352"/>
          </a:xfrm>
          <a:prstGeom prst="rect">
            <a:avLst/>
          </a:prstGeom>
          <a:noFill/>
          <a:ln>
            <a:noFill/>
          </a:ln>
        </p:spPr>
      </p:pic>
      <p:sp>
        <p:nvSpPr>
          <p:cNvPr id="140" name="Google Shape;140;p14"/>
          <p:cNvSpPr txBox="1"/>
          <p:nvPr/>
        </p:nvSpPr>
        <p:spPr>
          <a:xfrm>
            <a:off x="4954025" y="998200"/>
            <a:ext cx="161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2000">
                <a:latin typeface="Calibri"/>
                <a:ea typeface="Calibri"/>
                <a:cs typeface="Calibri"/>
                <a:sym typeface="Calibri"/>
              </a:rPr>
              <a:t>APA ITU DS ?</a:t>
            </a:r>
            <a:endParaRPr b="1"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311700" y="340625"/>
            <a:ext cx="8520600" cy="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d" sz="3820">
                <a:solidFill>
                  <a:schemeClr val="lt1"/>
                </a:solidFill>
                <a:latin typeface="Akaya Kanadaka"/>
                <a:ea typeface="Akaya Kanadaka"/>
                <a:cs typeface="Akaya Kanadaka"/>
                <a:sym typeface="Akaya Kanadaka"/>
              </a:rPr>
              <a:t>DS (DATA SCIENCE)</a:t>
            </a:r>
            <a:endParaRPr b="1" sz="3820">
              <a:solidFill>
                <a:schemeClr val="lt1"/>
              </a:solidFill>
              <a:latin typeface="Akaya Kanadaka"/>
              <a:ea typeface="Akaya Kanadaka"/>
              <a:cs typeface="Akaya Kanadaka"/>
              <a:sym typeface="Akaya Kanadaka"/>
            </a:endParaRPr>
          </a:p>
        </p:txBody>
      </p:sp>
      <p:sp>
        <p:nvSpPr>
          <p:cNvPr id="146" name="Google Shape;146;p15"/>
          <p:cNvSpPr txBox="1"/>
          <p:nvPr/>
        </p:nvSpPr>
        <p:spPr>
          <a:xfrm>
            <a:off x="415650" y="1225263"/>
            <a:ext cx="5985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700">
                <a:solidFill>
                  <a:schemeClr val="lt1"/>
                </a:solidFill>
                <a:latin typeface="Georgia"/>
                <a:ea typeface="Georgia"/>
                <a:cs typeface="Georgia"/>
                <a:sym typeface="Georgia"/>
              </a:rPr>
              <a:t>Data science adalah suatu ilmu yang mempelajari tentang data baik data kualitatif atau numerik</a:t>
            </a:r>
            <a:endParaRPr b="1" sz="1700">
              <a:solidFill>
                <a:schemeClr val="lt1"/>
              </a:solidFill>
              <a:latin typeface="Georgia"/>
              <a:ea typeface="Georgia"/>
              <a:cs typeface="Georgia"/>
              <a:sym typeface="Georgia"/>
            </a:endParaRPr>
          </a:p>
        </p:txBody>
      </p:sp>
      <p:sp>
        <p:nvSpPr>
          <p:cNvPr id="147" name="Google Shape;147;p15"/>
          <p:cNvSpPr txBox="1"/>
          <p:nvPr/>
        </p:nvSpPr>
        <p:spPr>
          <a:xfrm>
            <a:off x="415650" y="2140800"/>
            <a:ext cx="7998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2200">
                <a:solidFill>
                  <a:schemeClr val="lt1"/>
                </a:solidFill>
                <a:latin typeface="Georgia"/>
                <a:ea typeface="Georgia"/>
                <a:cs typeface="Georgia"/>
                <a:sym typeface="Georgia"/>
              </a:rPr>
              <a:t>Selain itu data science memiliki cakupan yang sangat luas</a:t>
            </a:r>
            <a:endParaRPr b="1" sz="2200">
              <a:solidFill>
                <a:schemeClr val="lt1"/>
              </a:solidFill>
              <a:latin typeface="Georgia"/>
              <a:ea typeface="Georgia"/>
              <a:cs typeface="Georgia"/>
              <a:sym typeface="Georgia"/>
            </a:endParaRPr>
          </a:p>
        </p:txBody>
      </p:sp>
      <p:sp>
        <p:nvSpPr>
          <p:cNvPr id="148" name="Google Shape;148;p15"/>
          <p:cNvSpPr txBox="1"/>
          <p:nvPr/>
        </p:nvSpPr>
        <p:spPr>
          <a:xfrm>
            <a:off x="415650" y="3154825"/>
            <a:ext cx="72708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900">
                <a:solidFill>
                  <a:schemeClr val="lt1"/>
                </a:solidFill>
              </a:rPr>
              <a:t>Data science memiliki cakupan yang luas karena didalam topik diskusinya yang subjektif. Maksudnya data science bukan sebuah bidang yang berdiri sendiri. Yaitu kombinasi dari beberapa bidang seperti ilmu komputer, Matematika, statistik dan Strategi bisnis</a:t>
            </a:r>
            <a:endParaRPr b="1" sz="19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8520600" cy="9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d" sz="2400"/>
              <a:t>Bidang bisnis apa saja yang bisa diselesaikan </a:t>
            </a:r>
            <a:endParaRPr b="1" sz="2400"/>
          </a:p>
          <a:p>
            <a:pPr indent="0" lvl="0" marL="0" rtl="0" algn="l">
              <a:spcBef>
                <a:spcPts val="0"/>
              </a:spcBef>
              <a:spcAft>
                <a:spcPts val="0"/>
              </a:spcAft>
              <a:buClr>
                <a:schemeClr val="dk1"/>
              </a:buClr>
              <a:buSzPts val="1100"/>
              <a:buFont typeface="Arial"/>
              <a:buNone/>
            </a:pPr>
            <a:r>
              <a:rPr b="1" lang="id" sz="2400"/>
              <a:t>lewat Data Science ?</a:t>
            </a:r>
            <a:endParaRPr b="1" sz="2400"/>
          </a:p>
        </p:txBody>
      </p:sp>
      <p:pic>
        <p:nvPicPr>
          <p:cNvPr id="154" name="Google Shape;154;p16"/>
          <p:cNvPicPr preferRelativeResize="0"/>
          <p:nvPr/>
        </p:nvPicPr>
        <p:blipFill>
          <a:blip r:embed="rId3">
            <a:alphaModFix/>
          </a:blip>
          <a:stretch>
            <a:fillRect/>
          </a:stretch>
        </p:blipFill>
        <p:spPr>
          <a:xfrm>
            <a:off x="2878300" y="3694100"/>
            <a:ext cx="1100650" cy="1100650"/>
          </a:xfrm>
          <a:prstGeom prst="rect">
            <a:avLst/>
          </a:prstGeom>
          <a:noFill/>
          <a:ln>
            <a:noFill/>
          </a:ln>
        </p:spPr>
      </p:pic>
      <p:pic>
        <p:nvPicPr>
          <p:cNvPr id="155" name="Google Shape;155;p16"/>
          <p:cNvPicPr preferRelativeResize="0"/>
          <p:nvPr/>
        </p:nvPicPr>
        <p:blipFill>
          <a:blip r:embed="rId4">
            <a:alphaModFix/>
          </a:blip>
          <a:stretch>
            <a:fillRect/>
          </a:stretch>
        </p:blipFill>
        <p:spPr>
          <a:xfrm>
            <a:off x="2127925" y="2269950"/>
            <a:ext cx="947400" cy="947400"/>
          </a:xfrm>
          <a:prstGeom prst="rect">
            <a:avLst/>
          </a:prstGeom>
          <a:noFill/>
          <a:ln>
            <a:noFill/>
          </a:ln>
        </p:spPr>
      </p:pic>
      <p:pic>
        <p:nvPicPr>
          <p:cNvPr id="156" name="Google Shape;156;p16"/>
          <p:cNvPicPr preferRelativeResize="0"/>
          <p:nvPr/>
        </p:nvPicPr>
        <p:blipFill>
          <a:blip r:embed="rId5">
            <a:alphaModFix/>
          </a:blip>
          <a:stretch>
            <a:fillRect/>
          </a:stretch>
        </p:blipFill>
        <p:spPr>
          <a:xfrm>
            <a:off x="3978950" y="1392425"/>
            <a:ext cx="947400" cy="947400"/>
          </a:xfrm>
          <a:prstGeom prst="rect">
            <a:avLst/>
          </a:prstGeom>
          <a:noFill/>
          <a:ln>
            <a:noFill/>
          </a:ln>
        </p:spPr>
      </p:pic>
      <p:pic>
        <p:nvPicPr>
          <p:cNvPr id="157" name="Google Shape;157;p16"/>
          <p:cNvPicPr preferRelativeResize="0"/>
          <p:nvPr/>
        </p:nvPicPr>
        <p:blipFill>
          <a:blip r:embed="rId6">
            <a:alphaModFix/>
          </a:blip>
          <a:stretch>
            <a:fillRect/>
          </a:stretch>
        </p:blipFill>
        <p:spPr>
          <a:xfrm>
            <a:off x="5829963" y="2331575"/>
            <a:ext cx="947400" cy="947400"/>
          </a:xfrm>
          <a:prstGeom prst="rect">
            <a:avLst/>
          </a:prstGeom>
          <a:noFill/>
          <a:ln>
            <a:noFill/>
          </a:ln>
        </p:spPr>
      </p:pic>
      <p:pic>
        <p:nvPicPr>
          <p:cNvPr id="158" name="Google Shape;158;p16"/>
          <p:cNvPicPr preferRelativeResize="0"/>
          <p:nvPr/>
        </p:nvPicPr>
        <p:blipFill>
          <a:blip r:embed="rId7">
            <a:alphaModFix/>
          </a:blip>
          <a:stretch>
            <a:fillRect/>
          </a:stretch>
        </p:blipFill>
        <p:spPr>
          <a:xfrm>
            <a:off x="4882575" y="3847350"/>
            <a:ext cx="947400" cy="94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19150" y="451250"/>
            <a:ext cx="7548600" cy="11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t>PENERAPAN DATA SCIENCE DALAM AKUNTANSI</a:t>
            </a:r>
            <a:endParaRPr b="1"/>
          </a:p>
        </p:txBody>
      </p:sp>
      <p:pic>
        <p:nvPicPr>
          <p:cNvPr id="164" name="Google Shape;164;p17"/>
          <p:cNvPicPr preferRelativeResize="0"/>
          <p:nvPr/>
        </p:nvPicPr>
        <p:blipFill>
          <a:blip r:embed="rId3">
            <a:alphaModFix/>
          </a:blip>
          <a:stretch>
            <a:fillRect/>
          </a:stretch>
        </p:blipFill>
        <p:spPr>
          <a:xfrm>
            <a:off x="317150" y="1602050"/>
            <a:ext cx="3236651" cy="3236651"/>
          </a:xfrm>
          <a:prstGeom prst="rect">
            <a:avLst/>
          </a:prstGeom>
          <a:noFill/>
          <a:ln>
            <a:noFill/>
          </a:ln>
        </p:spPr>
      </p:pic>
      <p:pic>
        <p:nvPicPr>
          <p:cNvPr id="165" name="Google Shape;165;p17"/>
          <p:cNvPicPr preferRelativeResize="0"/>
          <p:nvPr/>
        </p:nvPicPr>
        <p:blipFill>
          <a:blip r:embed="rId4">
            <a:alphaModFix/>
          </a:blip>
          <a:stretch>
            <a:fillRect/>
          </a:stretch>
        </p:blipFill>
        <p:spPr>
          <a:xfrm>
            <a:off x="3290350" y="1480525"/>
            <a:ext cx="4325551" cy="3116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769850" y="488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sz="4600"/>
              <a:t>	KEUANGAN</a:t>
            </a:r>
            <a:endParaRPr b="1" sz="4600"/>
          </a:p>
        </p:txBody>
      </p:sp>
      <p:sp>
        <p:nvSpPr>
          <p:cNvPr id="171" name="Google Shape;171;p18"/>
          <p:cNvSpPr txBox="1"/>
          <p:nvPr/>
        </p:nvSpPr>
        <p:spPr>
          <a:xfrm>
            <a:off x="2601600" y="1442800"/>
            <a:ext cx="4197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200">
                <a:latin typeface="Merriweather"/>
                <a:ea typeface="Merriweather"/>
                <a:cs typeface="Merriweather"/>
                <a:sym typeface="Merriweather"/>
              </a:rPr>
              <a:t>Menakar resiko dari penggunaan keuangan</a:t>
            </a:r>
            <a:endParaRPr b="1" sz="2200">
              <a:latin typeface="Merriweather"/>
              <a:ea typeface="Merriweather"/>
              <a:cs typeface="Merriweather"/>
              <a:sym typeface="Merriweather"/>
            </a:endParaRPr>
          </a:p>
        </p:txBody>
      </p:sp>
      <p:sp>
        <p:nvSpPr>
          <p:cNvPr id="172" name="Google Shape;172;p18"/>
          <p:cNvSpPr txBox="1"/>
          <p:nvPr/>
        </p:nvSpPr>
        <p:spPr>
          <a:xfrm>
            <a:off x="1537850" y="3636800"/>
            <a:ext cx="2078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300">
                <a:latin typeface="Akaya Kanadaka"/>
                <a:ea typeface="Akaya Kanadaka"/>
                <a:cs typeface="Akaya Kanadaka"/>
                <a:sym typeface="Akaya Kanadaka"/>
              </a:rPr>
              <a:t>kredit</a:t>
            </a:r>
            <a:endParaRPr b="1" sz="2300">
              <a:latin typeface="Akaya Kanadaka"/>
              <a:ea typeface="Akaya Kanadaka"/>
              <a:cs typeface="Akaya Kanadaka"/>
              <a:sym typeface="Akaya Kanadaka"/>
            </a:endParaRPr>
          </a:p>
        </p:txBody>
      </p:sp>
      <p:sp>
        <p:nvSpPr>
          <p:cNvPr id="173" name="Google Shape;173;p18"/>
          <p:cNvSpPr txBox="1"/>
          <p:nvPr/>
        </p:nvSpPr>
        <p:spPr>
          <a:xfrm>
            <a:off x="5808525" y="2557150"/>
            <a:ext cx="2078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300">
                <a:latin typeface="Akaya Kanadaka"/>
                <a:ea typeface="Akaya Kanadaka"/>
                <a:cs typeface="Akaya Kanadaka"/>
                <a:sym typeface="Akaya Kanadaka"/>
              </a:rPr>
              <a:t>Saham/deviden</a:t>
            </a:r>
            <a:endParaRPr b="1" sz="2300">
              <a:latin typeface="Akaya Kanadaka"/>
              <a:ea typeface="Akaya Kanadaka"/>
              <a:cs typeface="Akaya Kanadaka"/>
              <a:sym typeface="Akaya Kanadaka"/>
            </a:endParaRPr>
          </a:p>
        </p:txBody>
      </p:sp>
      <p:sp>
        <p:nvSpPr>
          <p:cNvPr id="174" name="Google Shape;174;p18"/>
          <p:cNvSpPr txBox="1"/>
          <p:nvPr/>
        </p:nvSpPr>
        <p:spPr>
          <a:xfrm>
            <a:off x="1580325" y="2557150"/>
            <a:ext cx="2078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300">
                <a:latin typeface="Akaya Kanadaka"/>
                <a:ea typeface="Akaya Kanadaka"/>
                <a:cs typeface="Akaya Kanadaka"/>
                <a:sym typeface="Akaya Kanadaka"/>
              </a:rPr>
              <a:t>Penjualan</a:t>
            </a:r>
            <a:endParaRPr b="1" sz="2300">
              <a:latin typeface="Akaya Kanadaka"/>
              <a:ea typeface="Akaya Kanadaka"/>
              <a:cs typeface="Akaya Kanadaka"/>
              <a:sym typeface="Akaya Kanadaka"/>
            </a:endParaRPr>
          </a:p>
        </p:txBody>
      </p:sp>
      <p:sp>
        <p:nvSpPr>
          <p:cNvPr id="175" name="Google Shape;175;p18"/>
          <p:cNvSpPr txBox="1"/>
          <p:nvPr/>
        </p:nvSpPr>
        <p:spPr>
          <a:xfrm>
            <a:off x="5808525" y="3636800"/>
            <a:ext cx="2078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300">
                <a:latin typeface="Akaya Kanadaka"/>
                <a:ea typeface="Akaya Kanadaka"/>
                <a:cs typeface="Akaya Kanadaka"/>
                <a:sym typeface="Akaya Kanadaka"/>
              </a:rPr>
              <a:t>Pembelian</a:t>
            </a:r>
            <a:endParaRPr b="1" sz="2300">
              <a:latin typeface="Akaya Kanadaka"/>
              <a:ea typeface="Akaya Kanadaka"/>
              <a:cs typeface="Akaya Kanadaka"/>
              <a:sym typeface="Akaya Kanadaka"/>
            </a:endParaRPr>
          </a:p>
        </p:txBody>
      </p:sp>
      <p:pic>
        <p:nvPicPr>
          <p:cNvPr id="176" name="Google Shape;176;p18"/>
          <p:cNvPicPr preferRelativeResize="0"/>
          <p:nvPr/>
        </p:nvPicPr>
        <p:blipFill>
          <a:blip r:embed="rId3">
            <a:alphaModFix/>
          </a:blip>
          <a:stretch>
            <a:fillRect/>
          </a:stretch>
        </p:blipFill>
        <p:spPr>
          <a:xfrm>
            <a:off x="3810825" y="2457100"/>
            <a:ext cx="1845300" cy="20100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143000" y="419575"/>
            <a:ext cx="7181700" cy="95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6000"/>
              <a:t>AUDIT</a:t>
            </a:r>
            <a:endParaRPr b="1" sz="6000"/>
          </a:p>
        </p:txBody>
      </p:sp>
      <p:pic>
        <p:nvPicPr>
          <p:cNvPr id="182" name="Google Shape;182;p19"/>
          <p:cNvPicPr preferRelativeResize="0"/>
          <p:nvPr/>
        </p:nvPicPr>
        <p:blipFill>
          <a:blip r:embed="rId3">
            <a:alphaModFix/>
          </a:blip>
          <a:stretch>
            <a:fillRect/>
          </a:stretch>
        </p:blipFill>
        <p:spPr>
          <a:xfrm>
            <a:off x="1016575" y="2733775"/>
            <a:ext cx="3178125" cy="1737775"/>
          </a:xfrm>
          <a:prstGeom prst="rect">
            <a:avLst/>
          </a:prstGeom>
          <a:noFill/>
          <a:ln>
            <a:noFill/>
          </a:ln>
        </p:spPr>
      </p:pic>
      <p:pic>
        <p:nvPicPr>
          <p:cNvPr id="183" name="Google Shape;183;p19"/>
          <p:cNvPicPr preferRelativeResize="0"/>
          <p:nvPr/>
        </p:nvPicPr>
        <p:blipFill>
          <a:blip r:embed="rId4">
            <a:alphaModFix/>
          </a:blip>
          <a:stretch>
            <a:fillRect/>
          </a:stretch>
        </p:blipFill>
        <p:spPr>
          <a:xfrm>
            <a:off x="4862950" y="2488875"/>
            <a:ext cx="3559624" cy="209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819150" y="513100"/>
            <a:ext cx="7505700" cy="86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sz="4200"/>
              <a:t>REKONSILIASI</a:t>
            </a:r>
            <a:endParaRPr b="1" sz="4200"/>
          </a:p>
        </p:txBody>
      </p:sp>
      <p:pic>
        <p:nvPicPr>
          <p:cNvPr id="189" name="Google Shape;189;p20"/>
          <p:cNvPicPr preferRelativeResize="0"/>
          <p:nvPr/>
        </p:nvPicPr>
        <p:blipFill>
          <a:blip r:embed="rId3">
            <a:alphaModFix/>
          </a:blip>
          <a:stretch>
            <a:fillRect/>
          </a:stretch>
        </p:blipFill>
        <p:spPr>
          <a:xfrm>
            <a:off x="504425" y="2379500"/>
            <a:ext cx="2274374" cy="1759525"/>
          </a:xfrm>
          <a:prstGeom prst="rect">
            <a:avLst/>
          </a:prstGeom>
          <a:noFill/>
          <a:ln>
            <a:noFill/>
          </a:ln>
        </p:spPr>
      </p:pic>
      <p:pic>
        <p:nvPicPr>
          <p:cNvPr id="190" name="Google Shape;190;p20"/>
          <p:cNvPicPr preferRelativeResize="0"/>
          <p:nvPr/>
        </p:nvPicPr>
        <p:blipFill>
          <a:blip r:embed="rId4">
            <a:alphaModFix/>
          </a:blip>
          <a:stretch>
            <a:fillRect/>
          </a:stretch>
        </p:blipFill>
        <p:spPr>
          <a:xfrm>
            <a:off x="7381750" y="2352399"/>
            <a:ext cx="1264759" cy="1759525"/>
          </a:xfrm>
          <a:prstGeom prst="rect">
            <a:avLst/>
          </a:prstGeom>
          <a:noFill/>
          <a:ln>
            <a:noFill/>
          </a:ln>
        </p:spPr>
      </p:pic>
      <p:pic>
        <p:nvPicPr>
          <p:cNvPr id="191" name="Google Shape;191;p20"/>
          <p:cNvPicPr preferRelativeResize="0"/>
          <p:nvPr/>
        </p:nvPicPr>
        <p:blipFill>
          <a:blip r:embed="rId5">
            <a:alphaModFix/>
          </a:blip>
          <a:stretch>
            <a:fillRect/>
          </a:stretch>
        </p:blipFill>
        <p:spPr>
          <a:xfrm>
            <a:off x="3522525" y="2379488"/>
            <a:ext cx="2895149" cy="1705300"/>
          </a:xfrm>
          <a:prstGeom prst="rect">
            <a:avLst/>
          </a:prstGeom>
          <a:noFill/>
          <a:ln>
            <a:noFill/>
          </a:ln>
        </p:spPr>
      </p:pic>
      <p:sp>
        <p:nvSpPr>
          <p:cNvPr id="192" name="Google Shape;192;p20"/>
          <p:cNvSpPr txBox="1"/>
          <p:nvPr/>
        </p:nvSpPr>
        <p:spPr>
          <a:xfrm>
            <a:off x="2958350" y="2831938"/>
            <a:ext cx="38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4000">
                <a:latin typeface="Calibri"/>
                <a:ea typeface="Calibri"/>
                <a:cs typeface="Calibri"/>
                <a:sym typeface="Calibri"/>
              </a:rPr>
              <a:t>+</a:t>
            </a:r>
            <a:endParaRPr b="1" sz="4000">
              <a:latin typeface="Calibri"/>
              <a:ea typeface="Calibri"/>
              <a:cs typeface="Calibri"/>
              <a:sym typeface="Calibri"/>
            </a:endParaRPr>
          </a:p>
        </p:txBody>
      </p:sp>
      <p:sp>
        <p:nvSpPr>
          <p:cNvPr id="193" name="Google Shape;193;p20"/>
          <p:cNvSpPr txBox="1"/>
          <p:nvPr/>
        </p:nvSpPr>
        <p:spPr>
          <a:xfrm>
            <a:off x="6632075" y="3063325"/>
            <a:ext cx="319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3100">
                <a:latin typeface="Calibri"/>
                <a:ea typeface="Calibri"/>
                <a:cs typeface="Calibri"/>
                <a:sym typeface="Calibri"/>
              </a:rPr>
              <a:t>=</a:t>
            </a:r>
            <a:endParaRPr b="1" sz="3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pic>
        <p:nvPicPr>
          <p:cNvPr id="198" name="Google Shape;198;p21"/>
          <p:cNvPicPr preferRelativeResize="0"/>
          <p:nvPr/>
        </p:nvPicPr>
        <p:blipFill>
          <a:blip r:embed="rId4">
            <a:alphaModFix/>
          </a:blip>
          <a:stretch>
            <a:fillRect/>
          </a:stretch>
        </p:blipFill>
        <p:spPr>
          <a:xfrm>
            <a:off x="1151413" y="226325"/>
            <a:ext cx="6841166"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