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53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2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7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6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9FA35-012A-438A-80BE-8B1C346F8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2669628" y="10"/>
            <a:ext cx="952237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7BEDB16-00E4-475E-A8AD-4275F3A1D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bg-BG" sz="4800"/>
              <a:t>Управление на магазин за книги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FCC9133-B437-4BB6-8DE0-E12600C76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bg-BG" sz="2000"/>
              <a:t>Никита Боянов Генчев</a:t>
            </a:r>
          </a:p>
          <a:p>
            <a:r>
              <a:rPr lang="bg-BG" sz="2000"/>
              <a:t>ИКТ 1228224</a:t>
            </a:r>
            <a:endParaRPr lang="bg-BG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389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9FA35-012A-438A-80BE-8B1C346F8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7BEDB16-00E4-475E-A8AD-4275F3A1D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bg-BG" sz="4800" dirty="0"/>
              <a:t>Край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FCC9133-B437-4BB6-8DE0-E12600C76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bg-BG" sz="2000" dirty="0"/>
              <a:t>Никита Боянов Генчев</a:t>
            </a:r>
          </a:p>
          <a:p>
            <a:r>
              <a:rPr lang="bg-BG" sz="2000" dirty="0"/>
              <a:t>ИКТ 1228224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544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онтейнер за съдържание 4" descr="Картина, която съдържа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0D196CF1-4538-476E-8E6B-4F409D9E7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1145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4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EF69F3-2ED3-4A22-A133-4972B8F1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Меню</a:t>
            </a:r>
          </a:p>
        </p:txBody>
      </p:sp>
      <p:sp>
        <p:nvSpPr>
          <p:cNvPr id="35" name="Rectangle: Rounded Corners 1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25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онтейнер за съдържание 4" descr="Картина, която съдържа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C773FBE5-5FA5-4B37-8B03-BAA8CF484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1145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C5943EA-DAD7-4645-8441-8A12F942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/>
              <a:t>Опция</a:t>
            </a:r>
            <a:r>
              <a:rPr lang="en-US" sz="6600" dirty="0"/>
              <a:t> </a:t>
            </a:r>
            <a:r>
              <a:rPr lang="en-US" sz="6600" dirty="0" err="1"/>
              <a:t>номер</a:t>
            </a:r>
            <a:r>
              <a:rPr lang="en-US" sz="6600" dirty="0"/>
              <a:t> 1.Броя </a:t>
            </a:r>
            <a:r>
              <a:rPr lang="en-US" sz="6600" dirty="0" err="1"/>
              <a:t>на</a:t>
            </a:r>
            <a:r>
              <a:rPr lang="en-US" sz="6600" dirty="0"/>
              <a:t> </a:t>
            </a:r>
            <a:r>
              <a:rPr lang="en-US" sz="6600" dirty="0" err="1"/>
              <a:t>книгите</a:t>
            </a:r>
            <a:r>
              <a:rPr lang="bg-BG" sz="6600" dirty="0"/>
              <a:t>.</a:t>
            </a:r>
            <a:endParaRPr lang="en-US" sz="6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9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онтейнер за съдържание 4" descr="Картина, която съдържа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1D370D2D-84D4-45F8-8A36-A5E3BC6B8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1145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BBF00F3-A1EF-4799-A661-3738F1DF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/>
              <a:t>Опция</a:t>
            </a:r>
            <a:r>
              <a:rPr lang="en-US" sz="6600" dirty="0"/>
              <a:t> </a:t>
            </a:r>
            <a:r>
              <a:rPr lang="en-US" sz="6600" dirty="0" err="1"/>
              <a:t>номер</a:t>
            </a:r>
            <a:r>
              <a:rPr lang="en-US" sz="6600" dirty="0"/>
              <a:t> 1.Добавяне </a:t>
            </a:r>
            <a:r>
              <a:rPr lang="en-US" sz="6600" dirty="0" err="1"/>
              <a:t>на</a:t>
            </a:r>
            <a:r>
              <a:rPr lang="en-US" sz="6600" dirty="0"/>
              <a:t> </a:t>
            </a:r>
            <a:r>
              <a:rPr lang="en-US" sz="6600" dirty="0" err="1"/>
              <a:t>книгата</a:t>
            </a:r>
            <a:r>
              <a:rPr lang="bg-BG" sz="6600" dirty="0"/>
              <a:t>.</a:t>
            </a:r>
            <a:endParaRPr lang="en-US" sz="6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7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44DE68F-9509-4DCA-B5AC-D66FF9E5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42584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/>
              <a:t>Съдържанието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файла</a:t>
            </a:r>
            <a:r>
              <a:rPr lang="en-US" sz="2800" dirty="0"/>
              <a:t> </a:t>
            </a:r>
            <a:r>
              <a:rPr lang="en-US" sz="2800" dirty="0" err="1"/>
              <a:t>след</a:t>
            </a:r>
            <a:r>
              <a:rPr lang="en-US" sz="2800" dirty="0"/>
              <a:t> </a:t>
            </a:r>
            <a:r>
              <a:rPr lang="en-US" sz="2800" dirty="0" err="1"/>
              <a:t>въвеждането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данни</a:t>
            </a:r>
            <a:r>
              <a:rPr lang="en-US" sz="2800" dirty="0"/>
              <a:t>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Контейнер за съдържание 4" descr="Картина, която съдържа екранна снимка, птица&#10;&#10;Описанието е генерирано автоматично">
            <a:extLst>
              <a:ext uri="{FF2B5EF4-FFF2-40B4-BE49-F238E27FC236}">
                <a16:creationId xmlns:a16="http://schemas.microsoft.com/office/drawing/2014/main" id="{3DB65F7D-7FBA-4FB3-94B3-EA58CA945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70" y="2139484"/>
            <a:ext cx="938346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8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58A9B03-CFFA-423B-B40C-7929BBBCC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78"/>
          <a:stretch/>
        </p:blipFill>
        <p:spPr>
          <a:xfrm>
            <a:off x="82659" y="11199"/>
            <a:ext cx="8563501" cy="481696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3C3120-8723-44F5-AC37-8B858573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/>
              <a:t>Опция</a:t>
            </a:r>
            <a:r>
              <a:rPr lang="en-US" sz="6600" dirty="0"/>
              <a:t> </a:t>
            </a:r>
            <a:r>
              <a:rPr lang="en-US" sz="6600" dirty="0" err="1"/>
              <a:t>номер</a:t>
            </a:r>
            <a:r>
              <a:rPr lang="en-US" sz="6600" dirty="0"/>
              <a:t> 2.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06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CE29A8E-BAA6-478B-85F4-412833DA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Опция 3.Проверка за наличност. Книгата е налична.</a:t>
            </a:r>
          </a:p>
        </p:txBody>
      </p:sp>
      <p:pic>
        <p:nvPicPr>
          <p:cNvPr id="5" name="Контейнер за съдържание 4" descr="Картина, която съдържа оранжев, снимка, черен, тъмен&#10;&#10;Описанието е генерирано автоматично">
            <a:extLst>
              <a:ext uri="{FF2B5EF4-FFF2-40B4-BE49-F238E27FC236}">
                <a16:creationId xmlns:a16="http://schemas.microsoft.com/office/drawing/2014/main" id="{0E82FD16-72C1-4848-92DE-61DA6B05B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17" y="2143760"/>
            <a:ext cx="8858409" cy="2113280"/>
          </a:xfrm>
        </p:spPr>
      </p:pic>
    </p:spTree>
    <p:extLst>
      <p:ext uri="{BB962C8B-B14F-4D97-AF65-F5344CB8AC3E}">
        <p14:creationId xmlns:p14="http://schemas.microsoft.com/office/powerpoint/2010/main" val="314629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ED4B61-18F8-4469-AADB-103A8B17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Опция номер </a:t>
            </a:r>
            <a:r>
              <a:rPr lang="en-US" dirty="0"/>
              <a:t>3</a:t>
            </a:r>
            <a:r>
              <a:rPr lang="bg-BG" dirty="0"/>
              <a:t>.Проверка за наличност. Книгата не е налична.</a:t>
            </a:r>
          </a:p>
        </p:txBody>
      </p:sp>
      <p:pic>
        <p:nvPicPr>
          <p:cNvPr id="5" name="Контейнер за съдържание 4" descr="Картина, която съдържа екранна снимка, оранжев, черен, затвори&#10;&#10;Описанието е генерирано автоматично">
            <a:extLst>
              <a:ext uri="{FF2B5EF4-FFF2-40B4-BE49-F238E27FC236}">
                <a16:creationId xmlns:a16="http://schemas.microsoft.com/office/drawing/2014/main" id="{CB1DA219-07B3-4F22-8CD9-3B8F76503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309509"/>
            <a:ext cx="8764793" cy="2238981"/>
          </a:xfrm>
        </p:spPr>
      </p:pic>
    </p:spTree>
    <p:extLst>
      <p:ext uri="{BB962C8B-B14F-4D97-AF65-F5344CB8AC3E}">
        <p14:creationId xmlns:p14="http://schemas.microsoft.com/office/powerpoint/2010/main" val="278645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8A117CB-03B7-4F23-BF4C-EC67EBB2A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86"/>
          <a:stretch/>
        </p:blipFill>
        <p:spPr>
          <a:xfrm>
            <a:off x="0" y="5337"/>
            <a:ext cx="12191980" cy="41077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474119F-BFBE-4E27-8E50-B1926F48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203278"/>
            <a:ext cx="8557193" cy="536063"/>
          </a:xfrm>
        </p:spPr>
        <p:txBody>
          <a:bodyPr>
            <a:normAutofit/>
          </a:bodyPr>
          <a:lstStyle/>
          <a:p>
            <a:r>
              <a:rPr lang="bg-BG" sz="2800" dirty="0">
                <a:solidFill>
                  <a:schemeClr val="bg1"/>
                </a:solidFill>
              </a:rPr>
              <a:t>Опция номер 4.Изход.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F49343-8E67-4F15-8BDF-0C738D8AB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4956315"/>
            <a:ext cx="10202672" cy="10584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sz="1700" dirty="0"/>
          </a:p>
        </p:txBody>
      </p:sp>
    </p:spTree>
    <p:extLst>
      <p:ext uri="{BB962C8B-B14F-4D97-AF65-F5344CB8AC3E}">
        <p14:creationId xmlns:p14="http://schemas.microsoft.com/office/powerpoint/2010/main" val="427036430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Широк екран</PresentationFormat>
  <Paragraphs>14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Управление на магазин за книги</vt:lpstr>
      <vt:lpstr>Меню</vt:lpstr>
      <vt:lpstr>Опция номер 1.Броя на книгите.</vt:lpstr>
      <vt:lpstr>Опция номер 1.Добавяне на книгата.</vt:lpstr>
      <vt:lpstr>Съдържанието на файла след въвеждането на данни.</vt:lpstr>
      <vt:lpstr>Опция номер 2.</vt:lpstr>
      <vt:lpstr>Опция 3.Проверка за наличност. Книгата е налична.</vt:lpstr>
      <vt:lpstr>Опция номер 3.Проверка за наличност. Книгата не е налична.</vt:lpstr>
      <vt:lpstr>Опция номер 4.Изход.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на магазин за книги</dc:title>
  <dc:creator>Nikita B. Genchev</dc:creator>
  <cp:lastModifiedBy>Nikita B. Genchev</cp:lastModifiedBy>
  <cp:revision>2</cp:revision>
  <dcterms:created xsi:type="dcterms:W3CDTF">2020-04-27T12:02:13Z</dcterms:created>
  <dcterms:modified xsi:type="dcterms:W3CDTF">2020-04-27T13:31:23Z</dcterms:modified>
</cp:coreProperties>
</file>