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3:04:34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3:05:11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3:05:19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24575,'4'0'0,"2"-5"0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3:05:19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D4423-D6EF-C75B-8D46-04B3CBF909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C221C0-88F4-1027-BBCA-77220003C1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C5E67-0C35-0E0F-41E4-DCA90DE4E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2DFF-8763-4219-9543-9CC4B17FA5F6}" type="datetimeFigureOut">
              <a:rPr lang="vi-VN" smtClean="0"/>
              <a:t>10/01/2023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381BE-653C-3EB3-D9DE-4CE98912D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E1242-E3E8-8022-23CF-69F7E77DC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B6A8-31CD-4C65-A638-97DFB2FC2FB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5250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06C99-A2BF-6C73-29C1-832940A40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C80851-CCF1-1D25-E50E-21D23DEF4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82E8-AD22-42D0-5783-466C7872D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2DFF-8763-4219-9543-9CC4B17FA5F6}" type="datetimeFigureOut">
              <a:rPr lang="vi-VN" smtClean="0"/>
              <a:t>10/01/2023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F4EB6-8759-2CAA-CB26-B119C9C5E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5381F-9610-32AD-00E9-1DB43C3C7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B6A8-31CD-4C65-A638-97DFB2FC2FB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426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7B90D9-2188-949F-77B6-6CB6962F22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960147-03A9-711E-0D95-610B6D910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E5DDA-D589-BB95-F137-41284309C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2DFF-8763-4219-9543-9CC4B17FA5F6}" type="datetimeFigureOut">
              <a:rPr lang="vi-VN" smtClean="0"/>
              <a:t>10/01/2023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A19A9-B56D-83D7-2569-BEE63C37E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B55AE-EE79-0F1C-ABBE-3CA807D4B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B6A8-31CD-4C65-A638-97DFB2FC2FB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6848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0AFA5-3496-C81C-D014-8A46299AC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BCF07-C6C0-04D1-73C1-4BB803FE6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072F9-54B5-B204-57B7-C56A9B7E2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2DFF-8763-4219-9543-9CC4B17FA5F6}" type="datetimeFigureOut">
              <a:rPr lang="vi-VN" smtClean="0"/>
              <a:t>10/01/2023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A0895-A675-66AA-22D0-5B87DF6C5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5D5F8-B891-3381-D910-C78C8E426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B6A8-31CD-4C65-A638-97DFB2FC2FB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492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C91E9-A34F-F201-715A-5914EE49A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3EA28-2373-8A57-F5A6-EB48E5AB3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0D186-3A3E-D8E3-ADD7-5660892EC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2DFF-8763-4219-9543-9CC4B17FA5F6}" type="datetimeFigureOut">
              <a:rPr lang="vi-VN" smtClean="0"/>
              <a:t>10/01/2023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C8465-2AAC-96A2-E8E3-66641DF8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E592D-7441-E22C-1F2F-C20F43D4D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B6A8-31CD-4C65-A638-97DFB2FC2FB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6673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C17EC-5ED3-80C8-2289-A092A2419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0B072-67AE-648F-2954-FA9316DA8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1C7643-85F3-6ADA-522B-A42B73509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652B6-0F17-6BB0-D615-A850079D5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2DFF-8763-4219-9543-9CC4B17FA5F6}" type="datetimeFigureOut">
              <a:rPr lang="vi-VN" smtClean="0"/>
              <a:t>10/01/2023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671ED-4C8D-5BFF-9E36-8CD00F3D5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1CF8B-33DF-8542-BD56-B64F09FA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B6A8-31CD-4C65-A638-97DFB2FC2FB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47182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EFF67-DFA0-06BF-BDE0-939E788C4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013A1-4DCD-160E-1408-38BB2E84C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A2F6ED-3A0E-AB6E-C701-3D3BA9F7C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7E37BD-CCAF-8BE0-05FB-089A3062E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E501A0-9D33-3435-8CCD-221E86682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F42D0B-E325-2DF1-4E63-1852A750A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2DFF-8763-4219-9543-9CC4B17FA5F6}" type="datetimeFigureOut">
              <a:rPr lang="vi-VN" smtClean="0"/>
              <a:t>10/01/2023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D5CD1C-2390-5AB9-505B-EA7CBE94E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ABFBB7-77A2-4B6D-3084-F85796400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B6A8-31CD-4C65-A638-97DFB2FC2FB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83764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D9061-3761-F4B9-55EC-256E41756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61329D-8242-08FD-681F-9262AA50F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2DFF-8763-4219-9543-9CC4B17FA5F6}" type="datetimeFigureOut">
              <a:rPr lang="vi-VN" smtClean="0"/>
              <a:t>10/01/2023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5F8A60-681D-A4D1-F631-7FD1EFA88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5EF331-BE0B-6E72-3438-A102954B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B6A8-31CD-4C65-A638-97DFB2FC2FB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74653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2ECBE3-1ABF-DC8B-40E5-0BA9F7452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2DFF-8763-4219-9543-9CC4B17FA5F6}" type="datetimeFigureOut">
              <a:rPr lang="vi-VN" smtClean="0"/>
              <a:t>10/01/2023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A8B4ED-CF4A-2391-0D46-EBA4FEC69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3DC05-6A2F-244E-2AC2-B1EC837A9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B6A8-31CD-4C65-A638-97DFB2FC2FB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44851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26E6C-6389-721D-05A0-6E65D88F3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F5651-6017-B127-C341-0B3E33FEE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83D3B-451B-56E5-1895-49F239758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AA271-E768-0733-E662-FB5408629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2DFF-8763-4219-9543-9CC4B17FA5F6}" type="datetimeFigureOut">
              <a:rPr lang="vi-VN" smtClean="0"/>
              <a:t>10/01/2023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3F63A-24CA-FB53-8457-6F789AF5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2A4F9-8CF3-71D2-74EA-C6E2F93C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B6A8-31CD-4C65-A638-97DFB2FC2FB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89547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4D2CA-683F-1430-4D61-AAEA0FD6B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1D9CA8-08B8-22EC-53E2-A4E6FA26BA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F133B-3481-108B-A1A4-E4357D90A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B69A2-3D9A-9608-961A-C66BCDF45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2DFF-8763-4219-9543-9CC4B17FA5F6}" type="datetimeFigureOut">
              <a:rPr lang="vi-VN" smtClean="0"/>
              <a:t>10/01/2023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EF36F-32C1-9983-8A03-4F2BBAA78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25D90-2892-3271-0E31-06E84A6DF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B6A8-31CD-4C65-A638-97DFB2FC2FB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13524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2978DA-8203-C531-1DC9-DFD1D309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1849A-1871-19F2-88CC-277D1CAFD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830AB-2EDC-748B-BAD9-4AF5FC03BE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42DFF-8763-4219-9543-9CC4B17FA5F6}" type="datetimeFigureOut">
              <a:rPr lang="vi-VN" smtClean="0"/>
              <a:t>10/01/2023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1961B-775B-5644-0183-FAAA03D139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43313-2571-3643-FE0E-39849480F9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4B6A8-31CD-4C65-A638-97DFB2FC2FB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56913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customXml" Target="../ink/ink1.xml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6.png"/><Relationship Id="rId9" Type="http://schemas.openxmlformats.org/officeDocument/2006/relationships/hyperlink" Target="mailto:ShowroomFordCS511@123.xyz.co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2B0BB6-B414-4F55-5C5B-BF3D83320428}"/>
              </a:ext>
            </a:extLst>
          </p:cNvPr>
          <p:cNvSpPr/>
          <p:nvPr/>
        </p:nvSpPr>
        <p:spPr>
          <a:xfrm>
            <a:off x="0" y="1400175"/>
            <a:ext cx="12192000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31680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38EF2B-E002-DE3E-92AF-46A50C57C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989912" flipV="1">
            <a:off x="1369291" y="715534"/>
            <a:ext cx="2130890" cy="21308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A51308-15B3-0589-8851-EE7C5D2E0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924" y="688402"/>
            <a:ext cx="2245298" cy="22452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9B315A-5EB9-1F08-86E3-872EDE9CBE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176" y="688402"/>
            <a:ext cx="2245298" cy="22452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469EE4-05FE-71A0-A79F-3213CA18E307}"/>
              </a:ext>
            </a:extLst>
          </p:cNvPr>
          <p:cNvSpPr txBox="1"/>
          <p:nvPr/>
        </p:nvSpPr>
        <p:spPr>
          <a:xfrm>
            <a:off x="1069592" y="3161017"/>
            <a:ext cx="2933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 tốt nhất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F5AF2D-505A-A24F-41B4-FA1C75552F30}"/>
              </a:ext>
            </a:extLst>
          </p:cNvPr>
          <p:cNvSpPr txBox="1"/>
          <p:nvPr/>
        </p:nvSpPr>
        <p:spPr>
          <a:xfrm>
            <a:off x="4476750" y="3161017"/>
            <a:ext cx="3795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 vụ tốt nhất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7DE177-098C-AF5D-2BCC-0BDC4082DAF7}"/>
              </a:ext>
            </a:extLst>
          </p:cNvPr>
          <p:cNvSpPr txBox="1"/>
          <p:nvPr/>
        </p:nvSpPr>
        <p:spPr>
          <a:xfrm>
            <a:off x="8629650" y="3161017"/>
            <a:ext cx="28003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xe sớm nhất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5ED673-2CE8-F9AC-54A0-C97EA910BB76}"/>
              </a:ext>
            </a:extLst>
          </p:cNvPr>
          <p:cNvSpPr txBox="1"/>
          <p:nvPr/>
        </p:nvSpPr>
        <p:spPr>
          <a:xfrm>
            <a:off x="742951" y="4008740"/>
            <a:ext cx="34956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 dirty="0">
                <a:latin typeface="+mj-lt"/>
              </a:rPr>
              <a:t>Chúng tôi cam kết mang lại mức giá tốt nhất, ưu đãi nhất nhằm mang lại lợi ích cao nhất cho quý khách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E900DE-7AA0-4F76-1877-3BD0EE4804A5}"/>
              </a:ext>
            </a:extLst>
          </p:cNvPr>
          <p:cNvSpPr txBox="1"/>
          <p:nvPr/>
        </p:nvSpPr>
        <p:spPr>
          <a:xfrm>
            <a:off x="4623736" y="3953557"/>
            <a:ext cx="34956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 dirty="0">
                <a:latin typeface="+mj-lt"/>
              </a:rPr>
              <a:t>Mang lại dịch vụ bảo dưỡng, sửa chữa tốt nhất theo tiêu chuẩn quốc tế của Ford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5D8269-BAF9-3596-80FC-68B82E333A01}"/>
              </a:ext>
            </a:extLst>
          </p:cNvPr>
          <p:cNvSpPr txBox="1"/>
          <p:nvPr/>
        </p:nvSpPr>
        <p:spPr>
          <a:xfrm>
            <a:off x="8272464" y="4484456"/>
            <a:ext cx="34956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 dirty="0">
                <a:latin typeface="+mj-lt"/>
              </a:rPr>
              <a:t>Nhanh chóng giao xe cho quý khách trong thời gian sớm nhất</a:t>
            </a:r>
          </a:p>
        </p:txBody>
      </p:sp>
    </p:spTree>
    <p:extLst>
      <p:ext uri="{BB962C8B-B14F-4D97-AF65-F5344CB8AC3E}">
        <p14:creationId xmlns:p14="http://schemas.microsoft.com/office/powerpoint/2010/main" val="3571475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C2E41A-082F-0523-47CB-DB9CBC77FAC5}"/>
              </a:ext>
            </a:extLst>
          </p:cNvPr>
          <p:cNvSpPr/>
          <p:nvPr/>
        </p:nvSpPr>
        <p:spPr>
          <a:xfrm>
            <a:off x="0" y="2247899"/>
            <a:ext cx="12192000" cy="206692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F0C53E-83AA-1A45-5921-0920F5A5E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75" y="2343942"/>
            <a:ext cx="2384228" cy="18748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119CCF-A256-9CEE-2C86-730CA849BD50}"/>
              </a:ext>
            </a:extLst>
          </p:cNvPr>
          <p:cNvSpPr txBox="1"/>
          <p:nvPr/>
        </p:nvSpPr>
        <p:spPr>
          <a:xfrm>
            <a:off x="2504878" y="2382042"/>
            <a:ext cx="94710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5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Showroom Phát Tài</a:t>
            </a:r>
          </a:p>
          <a:p>
            <a:pPr algn="ctr"/>
            <a:r>
              <a:rPr lang="vi-VN" sz="5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Uy Tín - Tận Tâm – Nhanh Chóng</a:t>
            </a:r>
          </a:p>
        </p:txBody>
      </p:sp>
    </p:spTree>
    <p:extLst>
      <p:ext uri="{BB962C8B-B14F-4D97-AF65-F5344CB8AC3E}">
        <p14:creationId xmlns:p14="http://schemas.microsoft.com/office/powerpoint/2010/main" val="3360026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FC4CDB-EF45-7541-6DEA-F48DB63D519A}"/>
              </a:ext>
            </a:extLst>
          </p:cNvPr>
          <p:cNvSpPr/>
          <p:nvPr/>
        </p:nvSpPr>
        <p:spPr>
          <a:xfrm>
            <a:off x="0" y="1762125"/>
            <a:ext cx="12192000" cy="20669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026" name="Picture 2" descr="Ford – Wikipedia tiếng Việt">
            <a:extLst>
              <a:ext uri="{FF2B5EF4-FFF2-40B4-BE49-F238E27FC236}">
                <a16:creationId xmlns:a16="http://schemas.microsoft.com/office/drawing/2014/main" id="{95F9452E-6FA3-86DF-D068-63DB33586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50" y="2133599"/>
            <a:ext cx="3457575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FE1CEB7-EEE8-16D6-2EA5-CC3A53202FAA}"/>
                  </a:ext>
                </a:extLst>
              </p14:cNvPr>
              <p14:cNvContentPartPr/>
              <p14:nvPr/>
            </p14:nvContentPartPr>
            <p14:xfrm>
              <a:off x="6381795" y="295221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FE1CEB7-EEE8-16D6-2EA5-CC3A53202FA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72795" y="29435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8916762-5B63-F64F-A544-B58A9B645E68}"/>
                  </a:ext>
                </a:extLst>
              </p14:cNvPr>
              <p14:cNvContentPartPr/>
              <p14:nvPr/>
            </p14:nvContentPartPr>
            <p14:xfrm>
              <a:off x="4800675" y="245721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8916762-5B63-F64F-A544-B58A9B645E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91675" y="244821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5888418-BC0E-6EBC-243C-751A7195D784}"/>
                  </a:ext>
                </a:extLst>
              </p14:cNvPr>
              <p14:cNvContentPartPr/>
              <p14:nvPr/>
            </p14:nvContentPartPr>
            <p14:xfrm>
              <a:off x="5238435" y="2522010"/>
              <a:ext cx="4320" cy="18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5888418-BC0E-6EBC-243C-751A7195D78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29795" y="2513010"/>
                <a:ext cx="2196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3C476BC-4F08-055B-82C7-01D8B204E81C}"/>
                  </a:ext>
                </a:extLst>
              </p14:cNvPr>
              <p14:cNvContentPartPr/>
              <p14:nvPr/>
            </p14:nvContentPartPr>
            <p14:xfrm>
              <a:off x="2733555" y="2570970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3C476BC-4F08-055B-82C7-01D8B204E81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24555" y="256233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EF651E29-701B-2BBC-514E-EDF273CAE97D}"/>
              </a:ext>
            </a:extLst>
          </p:cNvPr>
          <p:cNvSpPr txBox="1"/>
          <p:nvPr/>
        </p:nvSpPr>
        <p:spPr>
          <a:xfrm>
            <a:off x="4429125" y="1826090"/>
            <a:ext cx="75914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Showroom </a:t>
            </a:r>
            <a:r>
              <a:rPr lang="vi-V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ủy nhiệm Phát Tài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Địa chỉ: 22A đại lộ ABC, quận Gotham, Thành phố Little India</a:t>
            </a:r>
          </a:p>
          <a:p>
            <a:r>
              <a:rPr lang="vi-V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Mail: </a:t>
            </a:r>
            <a:r>
              <a:rPr lang="vi-V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ShowroomFordCS511@123.xyz.com</a:t>
            </a:r>
            <a:endParaRPr lang="vi-VN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SĐT: 0123-xxx-xxx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891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7054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106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Bahnschrift Condensed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Thịnh Tống Phúc</dc:creator>
  <cp:lastModifiedBy>Thịnh Tống Phúc</cp:lastModifiedBy>
  <cp:revision>7</cp:revision>
  <dcterms:created xsi:type="dcterms:W3CDTF">2023-01-09T08:31:36Z</dcterms:created>
  <dcterms:modified xsi:type="dcterms:W3CDTF">2023-01-10T16:38:23Z</dcterms:modified>
</cp:coreProperties>
</file>