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4423-D6EF-C75B-8D46-04B3CBF90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221C0-88F4-1027-BBCA-77220003C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5E67-0C35-0E0F-41E4-DCA90DE4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81BE-653C-3EB3-D9DE-4CE98912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1242-E3E8-8022-23CF-69F7E77D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6C99-A2BF-6C73-29C1-832940A4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80851-CCF1-1D25-E50E-21D23DEF4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82E8-AD22-42D0-5783-466C7872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4EB6-8759-2CAA-CB26-B119C9C5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381F-9610-32AD-00E9-1DB43C3C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26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B90D9-2188-949F-77B6-6CB6962F2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60147-03A9-711E-0D95-610B6D91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5DDA-D589-BB95-F137-41284309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19A9-B56D-83D7-2569-BEE63C37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55AE-EE79-0F1C-ABBE-3CA807D4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4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AFA5-3496-C81C-D014-8A46299A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CF07-C6C0-04D1-73C1-4BB803FE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72F9-54B5-B204-57B7-C56A9B7E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A0895-A675-66AA-22D0-5B87DF6C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D5F8-B891-3381-D910-C78C8E42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92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91E9-A34F-F201-715A-5914EE49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3EA28-2373-8A57-F5A6-EB48E5AB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D186-3A3E-D8E3-ADD7-5660892E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8465-2AAC-96A2-E8E3-66641DF8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592D-7441-E22C-1F2F-C20F43D4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6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17EC-5ED3-80C8-2289-A092A241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B072-67AE-648F-2954-FA9316DA8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C7643-85F3-6ADA-522B-A42B73509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652B6-0F17-6BB0-D615-A850079D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671ED-4C8D-5BFF-9E36-8CD00F3D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1CF8B-33DF-8542-BD56-B64F09FA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718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FF67-DFA0-06BF-BDE0-939E788C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13A1-4DCD-160E-1408-38BB2E84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2F6ED-3A0E-AB6E-C701-3D3BA9F7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E37BD-CCAF-8BE0-05FB-089A3062E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501A0-9D33-3435-8CCD-221E8668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42D0B-E325-2DF1-4E63-1852A750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CD1C-2390-5AB9-505B-EA7CBE94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BFBB7-77A2-4B6D-3084-F8579640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37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9061-3761-F4B9-55EC-256E4175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1329D-8242-08FD-681F-9262AA50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F8A60-681D-A4D1-F631-7FD1EFA8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EF331-BE0B-6E72-3438-A102954B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65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ECBE3-1ABF-DC8B-40E5-0BA9F745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8B4ED-CF4A-2391-0D46-EBA4FEC6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DC05-6A2F-244E-2AC2-B1EC837A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485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6E6C-6389-721D-05A0-6E65D88F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5651-6017-B127-C341-0B3E33FE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83D3B-451B-56E5-1895-49F23975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A271-E768-0733-E662-FB540862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3F63A-24CA-FB53-8457-6F789AF5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2A4F9-8CF3-71D2-74EA-C6E2F93C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954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D2CA-683F-1430-4D61-AAEA0FD6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D9CA8-08B8-22EC-53E2-A4E6FA26B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F133B-3481-108B-A1A4-E4357D90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69A2-3D9A-9608-961A-C66BCDF4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F36F-32C1-9983-8A03-4F2BBAA7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5D90-2892-3271-0E31-06E84A6D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5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978DA-8203-C531-1DC9-DFD1D309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1849A-1871-19F2-88CC-277D1CAF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30AB-2EDC-748B-BAD9-4AF5FC03B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2DFF-8763-4219-9543-9CC4B17FA5F6}" type="datetimeFigureOut">
              <a:rPr lang="vi-VN" smtClean="0"/>
              <a:t>09/01/2023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1961B-775B-5644-0183-FAAA03D13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3313-2571-3643-FE0E-39849480F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B6A8-31CD-4C65-A638-97DFB2FC2F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9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B0BB6-B414-4F55-5C5B-BF3D83320428}"/>
              </a:ext>
            </a:extLst>
          </p:cNvPr>
          <p:cNvSpPr/>
          <p:nvPr/>
        </p:nvSpPr>
        <p:spPr>
          <a:xfrm>
            <a:off x="0" y="1400175"/>
            <a:ext cx="121920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8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Tống Phúc</dc:creator>
  <cp:lastModifiedBy>Thịnh Tống Phúc</cp:lastModifiedBy>
  <cp:revision>1</cp:revision>
  <dcterms:created xsi:type="dcterms:W3CDTF">2023-01-09T08:31:36Z</dcterms:created>
  <dcterms:modified xsi:type="dcterms:W3CDTF">2023-01-09T08:32:36Z</dcterms:modified>
</cp:coreProperties>
</file>