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60" r:id="rId5"/>
    <p:sldId id="261" r:id="rId6"/>
    <p:sldId id="262" r:id="rId7"/>
    <p:sldId id="265" r:id="rId8"/>
    <p:sldId id="264" r:id="rId9"/>
    <p:sldId id="267" r:id="rId10"/>
    <p:sldId id="266" r:id="rId11"/>
    <p:sldId id="268" r:id="rId12"/>
    <p:sldId id="269" r:id="rId13"/>
    <p:sldId id="270" r:id="rId14"/>
    <p:sldId id="271" r:id="rId15"/>
    <p:sldId id="272" r:id="rId16"/>
    <p:sldId id="27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p:nvSpPr>
        <p:spPr>
          <a:xfrm>
            <a:off x="0" y="0"/>
            <a:ext cx="9144000" cy="3312414"/>
          </a:xfrm>
          <a:prstGeom prst="rect">
            <a:avLst/>
          </a:prstGeom>
          <a:blipFill>
            <a:blip r:embed="rId2" cstate="print"/>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143000" y="1847239"/>
            <a:ext cx="6858000" cy="1339571"/>
          </a:xfrm>
        </p:spPr>
        <p:txBody>
          <a:bodyPr anchor="b"/>
          <a:lstStyle>
            <a:lvl1pPr algn="ctr">
              <a:defRPr sz="45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7" name="Rectangle 6">
            <a:extLst>
              <a:ext uri="{FF2B5EF4-FFF2-40B4-BE49-F238E27FC236}">
                <a16:creationId xmlns:a16="http://schemas.microsoft.com/office/drawing/2014/main" xmlns="" id="{7BE854BB-FA44-4CAB-85DF-F5C412560348}"/>
              </a:ext>
            </a:extLst>
          </p:cNvPr>
          <p:cNvSpPr/>
          <p:nvPr/>
        </p:nvSpPr>
        <p:spPr>
          <a:xfrm>
            <a:off x="0" y="3312414"/>
            <a:ext cx="9144000" cy="1831086"/>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143000" y="3551022"/>
            <a:ext cx="6858000" cy="344849"/>
          </a:xfrm>
        </p:spPr>
        <p:txBody>
          <a:bodyPr lIns="0" tIns="0" rIns="0" bIns="0">
            <a:normAutofit/>
          </a:bodyPr>
          <a:lstStyle>
            <a:lvl1pPr marL="0" indent="0" algn="ctr">
              <a:lnSpc>
                <a:spcPct val="100000"/>
              </a:lnSpc>
              <a:spcBef>
                <a:spcPts val="0"/>
              </a:spcBef>
              <a:buNone/>
              <a:defRPr sz="2100" b="1">
                <a:latin typeface="+mn-lt"/>
                <a:cs typeface="Segoe UI Semibold" panose="020B0702040204020203" pitchFamily="34" charset="0"/>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4016502" y="879736"/>
            <a:ext cx="1110996" cy="569214"/>
          </a:xfrm>
        </p:spPr>
        <p:txBody>
          <a:bodyPr anchor="ctr" anchorCtr="0">
            <a:normAutofit/>
          </a:bodyPr>
          <a:lstStyle>
            <a:lvl1pPr marL="0" indent="0" algn="ctr">
              <a:buNone/>
              <a:defRPr sz="1100"/>
            </a:lvl1pPr>
          </a:lstStyle>
          <a:p>
            <a:r>
              <a:rPr lang="en-US" noProof="0" smtClean="0"/>
              <a:t>Click icon to add picture</a:t>
            </a:r>
            <a:endParaRPr lang="en-US" noProof="0" dirty="0"/>
          </a:p>
        </p:txBody>
      </p:sp>
      <p:grpSp>
        <p:nvGrpSpPr>
          <p:cNvPr id="9" name="Group 14">
            <a:extLst>
              <a:ext uri="{FF2B5EF4-FFF2-40B4-BE49-F238E27FC236}">
                <a16:creationId xmlns:a16="http://schemas.microsoft.com/office/drawing/2014/main" xmlns="" id="{676B4374-8F24-43DE-860D-E5C6EA850AB4}"/>
              </a:ext>
            </a:extLst>
          </p:cNvPr>
          <p:cNvGrpSpPr/>
          <p:nvPr/>
        </p:nvGrpSpPr>
        <p:grpSpPr>
          <a:xfrm>
            <a:off x="2714449" y="1690497"/>
            <a:ext cx="3715103" cy="75438"/>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2" name="Group 15">
            <a:extLst>
              <a:ext uri="{FF2B5EF4-FFF2-40B4-BE49-F238E27FC236}">
                <a16:creationId xmlns:a16="http://schemas.microsoft.com/office/drawing/2014/main" xmlns="" id="{E9BB74A1-0BEA-4AD8-8138-0641A45D8B40}"/>
              </a:ext>
            </a:extLst>
          </p:cNvPr>
          <p:cNvGrpSpPr/>
          <p:nvPr/>
        </p:nvGrpSpPr>
        <p:grpSpPr>
          <a:xfrm>
            <a:off x="3489436" y="3979022"/>
            <a:ext cx="2165129" cy="75438"/>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3219012" y="530647"/>
            <a:ext cx="5338542" cy="426815"/>
          </a:xfrm>
        </p:spPr>
        <p:txBody>
          <a:bodyPr lIns="0" tIns="0" rIns="0" bIns="0" anchor="b">
            <a:normAutofit/>
          </a:bodyPr>
          <a:lstStyle>
            <a:lvl1pPr algn="l">
              <a:defRPr sz="27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3219012" y="1219366"/>
            <a:ext cx="5322532" cy="733805"/>
          </a:xfrm>
        </p:spPr>
        <p:txBody>
          <a:bodyPr lIns="0" tIns="0" rIns="0" bIns="0">
            <a:normAutofit/>
          </a:bodyPr>
          <a:lstStyle>
            <a:lvl1pPr marL="0" indent="0" algn="l">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3235861" y="1031402"/>
            <a:ext cx="5908139" cy="756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587793" y="2476456"/>
            <a:ext cx="2556182" cy="733806"/>
          </a:xfrm>
          <a:prstGeom prst="rect">
            <a:avLst/>
          </a:prstGeom>
          <a:ln w="6350">
            <a:noFill/>
          </a:ln>
        </p:spPr>
        <p:txBody>
          <a:bodyPr lIns="0" tIns="0" rIns="0" bIns="0" anchor="ctr" anchorCtr="0">
            <a:noAutofit/>
          </a:bodyPr>
          <a:lstStyle>
            <a:lvl1pPr marL="0" indent="0" algn="l">
              <a:buNone/>
              <a:defRPr sz="53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287247" y="2545871"/>
            <a:ext cx="4258725" cy="733805"/>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3219013" y="2545871"/>
            <a:ext cx="1049324" cy="733805"/>
          </a:xfrm>
        </p:spPr>
        <p:txBody>
          <a:bodyPr lIns="0" tIns="0" rIns="0" bIns="0" anchor="t"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587793" y="3445997"/>
            <a:ext cx="2556182" cy="733806"/>
          </a:xfrm>
          <a:prstGeom prst="rect">
            <a:avLst/>
          </a:prstGeom>
          <a:ln w="6350">
            <a:noFill/>
          </a:ln>
        </p:spPr>
        <p:txBody>
          <a:bodyPr lIns="0" tIns="0" rIns="0" bIns="0" anchor="ctr" anchorCtr="0">
            <a:noAutofit/>
          </a:bodyPr>
          <a:lstStyle>
            <a:lvl1pPr marL="0" indent="0" algn="l">
              <a:buNone/>
              <a:defRPr sz="53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4287247" y="3515413"/>
            <a:ext cx="4258725" cy="733805"/>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3219013" y="3515413"/>
            <a:ext cx="1049324" cy="733805"/>
          </a:xfrm>
        </p:spPr>
        <p:txBody>
          <a:bodyPr lIns="0" tIns="0" rIns="0" bIns="0" anchor="t"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7" y="2431984"/>
            <a:ext cx="3348037" cy="882881"/>
          </a:xfrm>
        </p:spPr>
        <p:txBody>
          <a:bodyPr lIns="0" tIns="0" rIns="0" bIns="0" anchor="b">
            <a:normAutofit/>
          </a:bodyPr>
          <a:lstStyle>
            <a:lvl1pPr>
              <a:defRPr sz="27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620078" y="3654711"/>
            <a:ext cx="3332374" cy="661547"/>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8" name="Group 14">
            <a:extLst>
              <a:ext uri="{FF2B5EF4-FFF2-40B4-BE49-F238E27FC236}">
                <a16:creationId xmlns:a16="http://schemas.microsoft.com/office/drawing/2014/main" xmlns="" id="{B7317392-EF87-4050-8BBE-32F74B0CF15A}"/>
              </a:ext>
            </a:extLst>
          </p:cNvPr>
          <p:cNvGrpSpPr/>
          <p:nvPr/>
        </p:nvGrpSpPr>
        <p:grpSpPr>
          <a:xfrm>
            <a:off x="0" y="3436037"/>
            <a:ext cx="3277800" cy="756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4149767" y="3413614"/>
            <a:ext cx="4391777" cy="906059"/>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p:nvSpPr>
        <p:spPr>
          <a:xfrm>
            <a:off x="2712720" y="644749"/>
            <a:ext cx="1591056" cy="159105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p:nvSpPr>
        <p:spPr>
          <a:xfrm>
            <a:off x="4142224" y="627460"/>
            <a:ext cx="2112264" cy="211226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p:nvSpPr>
        <p:spPr>
          <a:xfrm>
            <a:off x="6092936" y="644749"/>
            <a:ext cx="2455164" cy="2455164"/>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2888948" y="1036742"/>
            <a:ext cx="1260819" cy="733806"/>
          </a:xfrm>
          <a:prstGeom prst="rect">
            <a:avLst/>
          </a:prstGeom>
          <a:ln w="6350">
            <a:no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2945643" y="1772769"/>
            <a:ext cx="1139886" cy="462820"/>
          </a:xfrm>
        </p:spPr>
        <p:txBody>
          <a:bodyPr lIns="0" tIns="0" rIns="0" bIns="0" anchor="t" anchorCtr="0">
            <a:normAutofit/>
          </a:bodyPr>
          <a:lstStyle>
            <a:lvl1pPr marL="0" indent="0" algn="ct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2854599" y="889382"/>
            <a:ext cx="1139886" cy="187964"/>
          </a:xfrm>
        </p:spPr>
        <p:txBody>
          <a:bodyPr lIns="0" tIns="0" rIns="0" bIns="0" anchor="t" anchorCtr="0">
            <a:normAutofit/>
          </a:bodyPr>
          <a:lstStyle>
            <a:lvl1pPr marL="0" indent="0" algn="r">
              <a:spcBef>
                <a:spcPts val="450"/>
              </a:spcBef>
              <a:buClr>
                <a:schemeClr val="tx1"/>
              </a:buClr>
              <a:buFont typeface="Courier New" panose="02070309020205020404" pitchFamily="49" charset="0"/>
              <a:buNone/>
              <a:defRPr sz="1400" b="0">
                <a:solidFill>
                  <a:schemeClr val="tx1"/>
                </a:solidFill>
                <a:latin typeface="+mn-lt"/>
                <a:cs typeface="Segoe UI Light"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4585121" y="1325923"/>
            <a:ext cx="1260819" cy="733806"/>
          </a:xfrm>
          <a:prstGeom prst="rect">
            <a:avLst/>
          </a:prstGeom>
          <a:ln w="6350">
            <a:no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4641816" y="2065004"/>
            <a:ext cx="1139886" cy="462820"/>
          </a:xfrm>
        </p:spPr>
        <p:txBody>
          <a:bodyPr lIns="0" tIns="0" rIns="0" bIns="0" anchor="t" anchorCtr="0">
            <a:normAutofit/>
          </a:bodyPr>
          <a:lstStyle>
            <a:lvl1pPr marL="0" indent="0" algn="ct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4550772" y="1153242"/>
            <a:ext cx="1139886" cy="187964"/>
          </a:xfrm>
        </p:spPr>
        <p:txBody>
          <a:bodyPr lIns="0" tIns="0" rIns="0" bIns="0" anchor="t" anchorCtr="0">
            <a:normAutofit/>
          </a:bodyPr>
          <a:lstStyle>
            <a:lvl1pPr marL="0" indent="0" algn="r">
              <a:spcBef>
                <a:spcPts val="450"/>
              </a:spcBef>
              <a:buClr>
                <a:schemeClr val="tx1"/>
              </a:buClr>
              <a:buFont typeface="Courier New" panose="02070309020205020404" pitchFamily="49" charset="0"/>
              <a:buNone/>
              <a:defRPr sz="1400" b="0">
                <a:solidFill>
                  <a:schemeClr val="tx1"/>
                </a:solidFill>
                <a:latin typeface="+mn-lt"/>
                <a:cs typeface="Segoe UI Light"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6535833" y="1536846"/>
            <a:ext cx="1507815" cy="733806"/>
          </a:xfrm>
          <a:prstGeom prst="rect">
            <a:avLst/>
          </a:prstGeom>
          <a:ln w="6350">
            <a:no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6736301" y="2275927"/>
            <a:ext cx="1139886" cy="462820"/>
          </a:xfrm>
        </p:spPr>
        <p:txBody>
          <a:bodyPr lIns="0" tIns="0" rIns="0" bIns="0" anchor="t" anchorCtr="0">
            <a:normAutofit/>
          </a:bodyPr>
          <a:lstStyle>
            <a:lvl1pPr marL="0" indent="0" algn="ct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6816788" y="1364165"/>
            <a:ext cx="1139886" cy="187964"/>
          </a:xfrm>
        </p:spPr>
        <p:txBody>
          <a:bodyPr lIns="0" tIns="0" rIns="0" bIns="0" anchor="t" anchorCtr="0">
            <a:normAutofit/>
          </a:bodyPr>
          <a:lstStyle>
            <a:lvl1pPr marL="0" indent="0" algn="r">
              <a:spcBef>
                <a:spcPts val="450"/>
              </a:spcBef>
              <a:buClr>
                <a:schemeClr val="tx1"/>
              </a:buClr>
              <a:buFont typeface="Courier New" panose="02070309020205020404" pitchFamily="49" charset="0"/>
              <a:buNone/>
              <a:defRPr sz="1400" b="0">
                <a:solidFill>
                  <a:schemeClr val="tx1"/>
                </a:solidFill>
                <a:latin typeface="+mn-lt"/>
                <a:cs typeface="Segoe UI Light"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xmlns=""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4572000" y="530647"/>
            <a:ext cx="3985554" cy="426815"/>
          </a:xfrm>
        </p:spPr>
        <p:txBody>
          <a:bodyPr lIns="0" tIns="0" rIns="0" bIns="0" anchor="b">
            <a:normAutofit/>
          </a:bodyPr>
          <a:lstStyle>
            <a:lvl1pPr algn="l">
              <a:defRPr sz="27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572000" y="1219366"/>
            <a:ext cx="3969544" cy="733805"/>
          </a:xfrm>
        </p:spPr>
        <p:txBody>
          <a:bodyPr lIns="0" tIns="0" rIns="0" bIns="0">
            <a:normAutofit/>
          </a:bodyPr>
          <a:lstStyle>
            <a:lvl1pPr marL="0" indent="0" algn="l">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4572000" y="1037529"/>
            <a:ext cx="4572000" cy="756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623888" y="2501643"/>
            <a:ext cx="3613377" cy="1686635"/>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623888" y="2178968"/>
            <a:ext cx="2186799" cy="270000"/>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4574120" y="2501643"/>
            <a:ext cx="3983434" cy="1686635"/>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4574120" y="2178968"/>
            <a:ext cx="2186799" cy="270000"/>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4579" y="530647"/>
            <a:ext cx="2778113" cy="426815"/>
          </a:xfrm>
        </p:spPr>
        <p:txBody>
          <a:bodyPr lIns="0" tIns="0" rIns="0" bIns="0" anchor="b">
            <a:normAutofit/>
          </a:bodyPr>
          <a:lstStyle>
            <a:lvl1pPr algn="l">
              <a:defRPr sz="2700"/>
            </a:lvl1pPr>
          </a:lstStyle>
          <a:p>
            <a:r>
              <a:rPr lang="en-US" noProof="0"/>
              <a:t>CLICK TO EDIT</a:t>
            </a:r>
          </a:p>
        </p:txBody>
      </p:sp>
      <p:grpSp>
        <p:nvGrpSpPr>
          <p:cNvPr id="2" name="Group 10">
            <a:extLst>
              <a:ext uri="{FF2B5EF4-FFF2-40B4-BE49-F238E27FC236}">
                <a16:creationId xmlns:a16="http://schemas.microsoft.com/office/drawing/2014/main" xmlns="" id="{59E4D57E-4989-4939-A31F-637543FAB606}"/>
              </a:ext>
            </a:extLst>
          </p:cNvPr>
          <p:cNvGrpSpPr/>
          <p:nvPr/>
        </p:nvGrpSpPr>
        <p:grpSpPr>
          <a:xfrm>
            <a:off x="-4" y="1030682"/>
            <a:ext cx="3239284" cy="756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2946503" y="2154539"/>
            <a:ext cx="1329115" cy="582930"/>
          </a:xfrm>
          <a:noFill/>
        </p:spPr>
        <p:txBody>
          <a:bodyPr anchor="ctr" anchorCtr="0">
            <a:noAutofit/>
          </a:bodyPr>
          <a:lstStyle>
            <a:lvl1pPr marL="0" indent="0" algn="ctr">
              <a:buNone/>
              <a:defRPr sz="15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604579" y="1628361"/>
            <a:ext cx="1241298" cy="582930"/>
          </a:xfrm>
          <a:noFill/>
        </p:spPr>
        <p:txBody>
          <a:bodyPr anchor="ctr" anchorCtr="0">
            <a:noAutofit/>
          </a:bodyPr>
          <a:lstStyle>
            <a:lvl1pPr marL="0" indent="0" algn="ctr">
              <a:buNone/>
              <a:defRPr sz="15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047187" y="3342197"/>
            <a:ext cx="1329115" cy="582930"/>
          </a:xfrm>
          <a:noFill/>
        </p:spPr>
        <p:txBody>
          <a:bodyPr anchor="ctr" anchorCtr="0">
            <a:noAutofit/>
          </a:bodyPr>
          <a:lstStyle>
            <a:lvl1pPr marL="0" indent="0" algn="ctr">
              <a:buNone/>
              <a:defRPr sz="15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5122160" y="2077626"/>
            <a:ext cx="1329115" cy="582930"/>
          </a:xfrm>
          <a:noFill/>
        </p:spPr>
        <p:txBody>
          <a:bodyPr anchor="ctr" anchorCtr="0">
            <a:noAutofit/>
          </a:bodyPr>
          <a:lstStyle>
            <a:lvl1pPr marL="0" indent="0" algn="ctr">
              <a:buNone/>
              <a:defRPr sz="15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4957551" y="3441624"/>
            <a:ext cx="1329115" cy="582930"/>
          </a:xfrm>
          <a:noFill/>
        </p:spPr>
        <p:txBody>
          <a:bodyPr anchor="ctr" anchorCtr="0">
            <a:noAutofit/>
          </a:bodyPr>
          <a:lstStyle>
            <a:lvl1pPr marL="0" indent="0" algn="ctr">
              <a:buNone/>
              <a:defRPr sz="15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7178369" y="3733089"/>
            <a:ext cx="1329115" cy="582930"/>
          </a:xfrm>
          <a:noFill/>
        </p:spPr>
        <p:txBody>
          <a:bodyPr anchor="ctr" anchorCtr="0">
            <a:noAutofit/>
          </a:bodyPr>
          <a:lstStyle>
            <a:lvl1pPr marL="0" indent="0" algn="ctr">
              <a:buNone/>
              <a:defRPr sz="15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592402" y="2732068"/>
            <a:ext cx="2056209" cy="186666"/>
          </a:xfrm>
        </p:spPr>
        <p:txBody>
          <a:bodyPr wrap="square" lIns="0" tIns="0" rIns="0" bIns="0">
            <a:noAutofit/>
          </a:bodyPr>
          <a:lstStyle>
            <a:lvl1pPr marL="0" indent="0">
              <a:buNone/>
              <a:defRPr sz="1500" b="0">
                <a:solidFill>
                  <a:schemeClr val="tx2"/>
                </a:solidFill>
                <a:latin typeface="+mj-lt"/>
              </a:defRPr>
            </a:lvl1pPr>
            <a:lvl2pPr marL="342900" indent="0">
              <a:buNone/>
              <a:defRPr sz="900" b="1"/>
            </a:lvl2pPr>
            <a:lvl3pPr>
              <a:defRPr sz="900" b="1"/>
            </a:lvl3pPr>
            <a:lvl4pPr>
              <a:defRPr sz="900" b="1"/>
            </a:lvl4pPr>
            <a:lvl5pPr>
              <a:defRPr sz="9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4736611" y="4413060"/>
            <a:ext cx="2056209" cy="186666"/>
          </a:xfrm>
        </p:spPr>
        <p:txBody>
          <a:bodyPr wrap="square" lIns="0" tIns="0" rIns="0" bIns="0">
            <a:noAutofit/>
          </a:bodyPr>
          <a:lstStyle>
            <a:lvl1pPr marL="0" indent="0" algn="l">
              <a:buNone/>
              <a:defRPr sz="1500" b="0">
                <a:solidFill>
                  <a:schemeClr val="tx2"/>
                </a:solidFill>
                <a:latin typeface="+mj-lt"/>
              </a:defRPr>
            </a:lvl1pPr>
            <a:lvl2pPr marL="342900" indent="0">
              <a:buNone/>
              <a:defRPr sz="900" b="1"/>
            </a:lvl2pPr>
            <a:lvl3pPr>
              <a:defRPr sz="900" b="1"/>
            </a:lvl3pPr>
            <a:lvl4pPr>
              <a:defRPr sz="900" b="1"/>
            </a:lvl4pPr>
            <a:lvl5pPr>
              <a:defRPr sz="9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4736611" y="1007339"/>
            <a:ext cx="2056209" cy="186666"/>
          </a:xfrm>
        </p:spPr>
        <p:txBody>
          <a:bodyPr wrap="square" lIns="0" tIns="0" rIns="0" bIns="0">
            <a:noAutofit/>
          </a:bodyPr>
          <a:lstStyle>
            <a:lvl1pPr marL="0" indent="0" algn="l">
              <a:buNone/>
              <a:defRPr sz="1500" b="0">
                <a:solidFill>
                  <a:schemeClr val="tx2"/>
                </a:solidFill>
                <a:latin typeface="+mj-lt"/>
              </a:defRPr>
            </a:lvl1pPr>
            <a:lvl2pPr marL="342900" indent="0">
              <a:buNone/>
              <a:defRPr sz="900" b="1"/>
            </a:lvl2pPr>
            <a:lvl3pPr>
              <a:defRPr sz="900" b="1"/>
            </a:lvl3pPr>
            <a:lvl4pPr>
              <a:defRPr sz="900" b="1"/>
            </a:lvl4pPr>
            <a:lvl5pPr>
              <a:defRPr sz="9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7063499" y="1482943"/>
            <a:ext cx="1110996" cy="569214"/>
          </a:xfrm>
          <a:noFill/>
          <a:ln>
            <a:noFill/>
          </a:ln>
        </p:spPr>
        <p:txBody>
          <a:bodyPr anchor="ctr" anchorCtr="0">
            <a:noAutofit/>
          </a:bodyPr>
          <a:lstStyle>
            <a:lvl1pPr marL="0" indent="0" algn="ctr">
              <a:buNone/>
              <a:defRPr sz="11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6488765" y="2732068"/>
            <a:ext cx="2056209" cy="186666"/>
          </a:xfrm>
        </p:spPr>
        <p:txBody>
          <a:bodyPr lIns="0" tIns="0" rIns="0" bIns="0">
            <a:noAutofit/>
          </a:bodyPr>
          <a:lstStyle>
            <a:lvl1pPr marL="0" indent="0" algn="r">
              <a:buNone/>
              <a:defRPr sz="1500" b="0">
                <a:solidFill>
                  <a:schemeClr val="tx2"/>
                </a:solidFill>
                <a:latin typeface="+mj-lt"/>
              </a:defRPr>
            </a:lvl1pPr>
            <a:lvl2pPr marL="342900" indent="0">
              <a:buNone/>
              <a:defRPr sz="900" b="1"/>
            </a:lvl2pPr>
            <a:lvl3pPr>
              <a:defRPr sz="900" b="1"/>
            </a:lvl3pPr>
            <a:lvl4pPr>
              <a:defRPr sz="900" b="1"/>
            </a:lvl4pPr>
            <a:lvl5pPr>
              <a:defRPr sz="9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p:nvGrpSpPr>
        <p:grpSpPr>
          <a:xfrm>
            <a:off x="4534200" y="1032561"/>
            <a:ext cx="75600" cy="4110939"/>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9" name="Group 36">
            <a:extLst>
              <a:ext uri="{FF2B5EF4-FFF2-40B4-BE49-F238E27FC236}">
                <a16:creationId xmlns:a16="http://schemas.microsoft.com/office/drawing/2014/main" xmlns="" id="{41BD97BD-35F4-4534-8B74-24D44A99BC58}"/>
              </a:ext>
            </a:extLst>
          </p:cNvPr>
          <p:cNvGrpSpPr/>
          <p:nvPr/>
        </p:nvGrpSpPr>
        <p:grpSpPr>
          <a:xfrm rot="5400000">
            <a:off x="4252393" y="-1255106"/>
            <a:ext cx="75600" cy="8580386"/>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8" y="1134203"/>
            <a:ext cx="2121149" cy="965129"/>
          </a:xfrm>
        </p:spPr>
        <p:txBody>
          <a:bodyPr lIns="0" tIns="0" rIns="0" bIns="0" anchor="b">
            <a:normAutofit/>
          </a:bodyPr>
          <a:lstStyle>
            <a:lvl1pPr>
              <a:defRPr sz="27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620078" y="2361236"/>
            <a:ext cx="1662657" cy="1573604"/>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8" name="Group 14">
            <a:extLst>
              <a:ext uri="{FF2B5EF4-FFF2-40B4-BE49-F238E27FC236}">
                <a16:creationId xmlns:a16="http://schemas.microsoft.com/office/drawing/2014/main" xmlns="" id="{B7317392-EF87-4050-8BBE-32F74B0CF15A}"/>
              </a:ext>
            </a:extLst>
          </p:cNvPr>
          <p:cNvGrpSpPr/>
          <p:nvPr/>
        </p:nvGrpSpPr>
        <p:grpSpPr>
          <a:xfrm>
            <a:off x="0" y="2173272"/>
            <a:ext cx="2520545" cy="756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3356446" y="1973757"/>
            <a:ext cx="733806" cy="733806"/>
          </a:xfrm>
          <a:prstGeom prst="ellipse">
            <a:avLst/>
          </a:prstGeom>
          <a:ln w="6350">
            <a:solidFill>
              <a:schemeClr val="tx1"/>
            </a:solidFill>
          </a:ln>
        </p:spPr>
        <p:txBody>
          <a:bodyPr lIns="0" tIns="54000" rIns="0" bIns="0" anchor="ctr" anchorCtr="0">
            <a:noAutofit/>
          </a:bodyPr>
          <a:lstStyle>
            <a:lvl1pPr marL="0" indent="0" algn="ctr">
              <a:buNone/>
              <a:defRPr sz="53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5577188" y="1511655"/>
            <a:ext cx="733806" cy="733806"/>
          </a:xfrm>
          <a:prstGeom prst="ellipse">
            <a:avLst/>
          </a:prstGeom>
          <a:ln w="6350">
            <a:solidFill>
              <a:schemeClr val="tx1"/>
            </a:solidFill>
          </a:ln>
        </p:spPr>
        <p:txBody>
          <a:bodyPr lIns="0" tIns="27000" rIns="0" bIns="0" anchor="ctr" anchorCtr="0">
            <a:noAutofit/>
          </a:bodyPr>
          <a:lstStyle>
            <a:lvl1pPr marL="0" indent="0" algn="ctr">
              <a:buNone/>
              <a:defRPr sz="53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7797930" y="929765"/>
            <a:ext cx="733806" cy="733806"/>
          </a:xfrm>
          <a:prstGeom prst="ellipse">
            <a:avLst/>
          </a:prstGeom>
          <a:ln w="6350">
            <a:solidFill>
              <a:schemeClr val="tx1"/>
            </a:solidFill>
          </a:ln>
        </p:spPr>
        <p:txBody>
          <a:bodyPr lIns="0" tIns="27000" rIns="0" bIns="0" anchor="ctr" anchorCtr="0">
            <a:noAutofit/>
          </a:bodyPr>
          <a:lstStyle>
            <a:lvl1pPr marL="0" indent="0" algn="ctr">
              <a:buNone/>
              <a:defRPr sz="53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p:nvCxnSpPr>
        <p:spPr>
          <a:xfrm rot="16200000" flipV="1">
            <a:off x="3051049" y="1296668"/>
            <a:ext cx="134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p:nvCxnSpPr>
        <p:spPr>
          <a:xfrm>
            <a:off x="3723349" y="627460"/>
            <a:ext cx="444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p:nvCxnSpPr>
        <p:spPr>
          <a:xfrm rot="16200000" flipV="1">
            <a:off x="8016333" y="772868"/>
            <a:ext cx="29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p:nvCxnSpPr>
        <p:spPr>
          <a:xfrm flipV="1">
            <a:off x="5944091" y="628017"/>
            <a:ext cx="0" cy="883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2363450" y="3407377"/>
            <a:ext cx="1942027" cy="960719"/>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2363449" y="3184851"/>
            <a:ext cx="1811399" cy="177106"/>
          </a:xfrm>
        </p:spPr>
        <p:txBody>
          <a:bodyPr lIns="0" tIns="0" rIns="0" bIns="0" anchor="b" anchorCtr="0">
            <a:normAutofit/>
          </a:bodyPr>
          <a:lstStyle>
            <a:lvl1pPr marL="0" indent="0" algn="r">
              <a:spcBef>
                <a:spcPts val="450"/>
              </a:spcBef>
              <a:buClr>
                <a:schemeClr val="tx1"/>
              </a:buClr>
              <a:buFont typeface="Courier New" panose="02070309020205020404" pitchFamily="49" charset="0"/>
              <a:buNone/>
              <a:defRPr sz="1200" b="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2363449" y="2912927"/>
            <a:ext cx="1811399" cy="270000"/>
          </a:xfrm>
        </p:spPr>
        <p:txBody>
          <a:bodyPr lIns="0" tIns="0" rIns="0" bIns="0" anchor="b" anchorCtr="0">
            <a:normAutofit/>
          </a:bodyPr>
          <a:lstStyle>
            <a:lvl1pPr marL="0" indent="0" algn="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4536646" y="2887170"/>
            <a:ext cx="1942027" cy="1340215"/>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4536646" y="2664643"/>
            <a:ext cx="1811399" cy="177106"/>
          </a:xfrm>
        </p:spPr>
        <p:txBody>
          <a:bodyPr lIns="0" tIns="0" rIns="0" bIns="0" anchor="b" anchorCtr="0">
            <a:normAutofit/>
          </a:bodyPr>
          <a:lstStyle>
            <a:lvl1pPr marL="0" indent="0" algn="r">
              <a:spcBef>
                <a:spcPts val="450"/>
              </a:spcBef>
              <a:buClr>
                <a:schemeClr val="tx1"/>
              </a:buClr>
              <a:buFont typeface="Courier New" panose="02070309020205020404" pitchFamily="49" charset="0"/>
              <a:buNone/>
              <a:defRPr sz="1200" b="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4536646" y="2392719"/>
            <a:ext cx="1811399" cy="270000"/>
          </a:xfrm>
        </p:spPr>
        <p:txBody>
          <a:bodyPr lIns="0" tIns="0" rIns="0" bIns="0" anchor="b" anchorCtr="0">
            <a:normAutofit/>
          </a:bodyPr>
          <a:lstStyle>
            <a:lvl1pPr marL="0" indent="0" algn="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6731370" y="2360377"/>
            <a:ext cx="1942027" cy="1733951"/>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6731369" y="2137851"/>
            <a:ext cx="1811399" cy="177106"/>
          </a:xfrm>
        </p:spPr>
        <p:txBody>
          <a:bodyPr lIns="0" tIns="0" rIns="0" bIns="0" anchor="b" anchorCtr="0">
            <a:normAutofit/>
          </a:bodyPr>
          <a:lstStyle>
            <a:lvl1pPr marL="0" indent="0" algn="r">
              <a:spcBef>
                <a:spcPts val="450"/>
              </a:spcBef>
              <a:buClr>
                <a:schemeClr val="tx1"/>
              </a:buClr>
              <a:buFont typeface="Courier New" panose="02070309020205020404" pitchFamily="49" charset="0"/>
              <a:buNone/>
              <a:defRPr sz="1200" b="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6731369" y="1865927"/>
            <a:ext cx="1811399" cy="270000"/>
          </a:xfrm>
        </p:spPr>
        <p:txBody>
          <a:bodyPr lIns="0" tIns="0" rIns="0" bIns="0" anchor="b" anchorCtr="0">
            <a:normAutofit/>
          </a:bodyPr>
          <a:lstStyle>
            <a:lvl1pPr marL="0" indent="0" algn="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xmlns=""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4572000" y="530647"/>
            <a:ext cx="3985554" cy="426815"/>
          </a:xfrm>
        </p:spPr>
        <p:txBody>
          <a:bodyPr lIns="0" tIns="0" rIns="0" bIns="0" anchor="b">
            <a:normAutofit/>
          </a:bodyPr>
          <a:lstStyle>
            <a:lvl1pPr algn="l">
              <a:defRPr sz="27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4572000" y="1037529"/>
            <a:ext cx="4572000" cy="756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623888" y="1523874"/>
            <a:ext cx="2186799" cy="270000"/>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4572000" y="1523874"/>
            <a:ext cx="2186799" cy="270000"/>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602457" y="1893094"/>
            <a:ext cx="3727847" cy="2201466"/>
          </a:xfrm>
        </p:spPr>
        <p:txBody>
          <a:bodyPr>
            <a:normAutofit/>
          </a:bodyPr>
          <a:lstStyle>
            <a:lvl1pPr>
              <a:defRPr sz="1100"/>
            </a:lvl1pPr>
            <a:lvl2pPr>
              <a:defRPr sz="1100"/>
            </a:lvl2pPr>
            <a:lvl3pPr>
              <a:defRPr sz="1100"/>
            </a:lvl3pPr>
            <a:lvl4pPr>
              <a:defRPr sz="1100"/>
            </a:lvl4pPr>
            <a:lvl5pPr>
              <a:defRPr sz="11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4572001" y="1893094"/>
            <a:ext cx="3727847" cy="2201466"/>
          </a:xfrm>
        </p:spPr>
        <p:txBody>
          <a:bodyPr>
            <a:normAutofit/>
          </a:bodyPr>
          <a:lstStyle>
            <a:lvl1pPr>
              <a:defRPr sz="1100"/>
            </a:lvl1pPr>
            <a:lvl2pPr>
              <a:defRPr sz="1100"/>
            </a:lvl2pPr>
            <a:lvl3pPr>
              <a:defRPr sz="1100"/>
            </a:lvl3pPr>
            <a:lvl4pPr>
              <a:defRPr sz="1100"/>
            </a:lvl4pPr>
            <a:lvl5pPr>
              <a:defRPr sz="11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552349" y="530647"/>
            <a:ext cx="2005205" cy="426815"/>
          </a:xfrm>
        </p:spPr>
        <p:txBody>
          <a:bodyPr lIns="0" tIns="0" rIns="0" bIns="0" anchor="b">
            <a:normAutofit/>
          </a:bodyPr>
          <a:lstStyle>
            <a:lvl1pPr algn="r">
              <a:defRPr sz="27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60853" y="1219366"/>
            <a:ext cx="1696700" cy="1516152"/>
          </a:xfrm>
        </p:spPr>
        <p:txBody>
          <a:bodyPr lIns="0" tIns="0" rIns="0" bIns="0">
            <a:normAutofit/>
          </a:bodyPr>
          <a:lstStyle>
            <a:lvl1pPr marL="0" indent="0" algn="r">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6889662" y="1031402"/>
            <a:ext cx="2254339" cy="756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963713" y="514250"/>
            <a:ext cx="1962159" cy="733806"/>
          </a:xfrm>
          <a:prstGeom prst="rect">
            <a:avLst/>
          </a:prstGeom>
          <a:ln w="6350">
            <a:no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447681" y="809482"/>
            <a:ext cx="2107943" cy="569148"/>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447681" y="589978"/>
            <a:ext cx="2107943" cy="219503"/>
          </a:xfrm>
        </p:spPr>
        <p:txBody>
          <a:bodyPr lIns="0" tIns="0" rIns="0" bIns="0" anchor="t"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p:nvCxnSpPr>
        <p:spPr>
          <a:xfrm rot="16200000">
            <a:off x="1570702" y="2571750"/>
            <a:ext cx="514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p:nvSpPr>
        <p:spPr>
          <a:xfrm>
            <a:off x="4029294" y="719870"/>
            <a:ext cx="226314" cy="226314"/>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p:nvSpPr>
        <p:spPr>
          <a:xfrm>
            <a:off x="4029294" y="4021745"/>
            <a:ext cx="226314" cy="226314"/>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p:nvSpPr>
        <p:spPr>
          <a:xfrm>
            <a:off x="4029294" y="1820495"/>
            <a:ext cx="226314" cy="226314"/>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p:nvSpPr>
        <p:spPr>
          <a:xfrm>
            <a:off x="4029294" y="2921120"/>
            <a:ext cx="226314" cy="226314"/>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4447681" y="1899336"/>
            <a:ext cx="2107943" cy="569148"/>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4447681" y="1679832"/>
            <a:ext cx="2107943" cy="219503"/>
          </a:xfrm>
        </p:spPr>
        <p:txBody>
          <a:bodyPr lIns="0" tIns="0" rIns="0" bIns="0" anchor="t"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4447681" y="2989190"/>
            <a:ext cx="2107943" cy="569148"/>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4447681" y="2769687"/>
            <a:ext cx="2107943" cy="219503"/>
          </a:xfrm>
        </p:spPr>
        <p:txBody>
          <a:bodyPr lIns="0" tIns="0" rIns="0" bIns="0" anchor="t"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4447681" y="4079045"/>
            <a:ext cx="2107943" cy="569148"/>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4447681" y="3859542"/>
            <a:ext cx="2107943" cy="219503"/>
          </a:xfrm>
        </p:spPr>
        <p:txBody>
          <a:bodyPr lIns="0" tIns="0" rIns="0" bIns="0" anchor="t"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1963713" y="1615175"/>
            <a:ext cx="1962159" cy="733806"/>
          </a:xfrm>
          <a:prstGeom prst="rect">
            <a:avLst/>
          </a:prstGeom>
          <a:ln w="6350">
            <a:no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1963713" y="2716099"/>
            <a:ext cx="1962159" cy="733806"/>
          </a:xfrm>
          <a:prstGeom prst="rect">
            <a:avLst/>
          </a:prstGeom>
          <a:ln w="6350">
            <a:no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1963713" y="3817022"/>
            <a:ext cx="1962159" cy="733806"/>
          </a:xfrm>
          <a:prstGeom prst="rect">
            <a:avLst/>
          </a:prstGeom>
          <a:ln w="6350">
            <a:no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xmlns=""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8" y="1695000"/>
            <a:ext cx="2933699" cy="882881"/>
          </a:xfrm>
        </p:spPr>
        <p:txBody>
          <a:bodyPr lIns="0" tIns="0" rIns="0" bIns="0" anchor="b">
            <a:normAutofit/>
          </a:bodyPr>
          <a:lstStyle>
            <a:lvl1pPr>
              <a:defRPr sz="27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620078" y="2917727"/>
            <a:ext cx="2456597" cy="661547"/>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8" name="Group 14">
            <a:extLst>
              <a:ext uri="{FF2B5EF4-FFF2-40B4-BE49-F238E27FC236}">
                <a16:creationId xmlns:a16="http://schemas.microsoft.com/office/drawing/2014/main" xmlns="" id="{B7317392-EF87-4050-8BBE-32F74B0CF15A}"/>
              </a:ext>
            </a:extLst>
          </p:cNvPr>
          <p:cNvGrpSpPr/>
          <p:nvPr/>
        </p:nvGrpSpPr>
        <p:grpSpPr>
          <a:xfrm>
            <a:off x="0" y="2699053"/>
            <a:ext cx="2823567" cy="756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4138613" y="645319"/>
            <a:ext cx="4402931" cy="3650456"/>
          </a:xfrm>
        </p:spPr>
        <p:txBody>
          <a:bodyPr anchor="ctr" anchorCtr="0">
            <a:normAutofit/>
          </a:bodyPr>
          <a:lstStyle>
            <a:lvl1pPr marL="0" indent="0" algn="ctr">
              <a:buNone/>
              <a:defRPr sz="1500"/>
            </a:lvl1pPr>
          </a:lstStyle>
          <a:p>
            <a:r>
              <a:rPr lang="en-US" noProof="0" smtClean="0"/>
              <a:t>Click icon to add table</a:t>
            </a:r>
            <a:endParaRPr lang="en-US" noProof="0" dirty="0"/>
          </a:p>
        </p:txBody>
      </p:sp>
    </p:spTree>
    <p:extLst>
      <p:ext uri="{BB962C8B-B14F-4D97-AF65-F5344CB8AC3E}">
        <p14:creationId xmlns:p14="http://schemas.microsoft.com/office/powerpoint/2010/main" xmlns=""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8" y="1206392"/>
            <a:ext cx="2121149" cy="965129"/>
          </a:xfrm>
        </p:spPr>
        <p:txBody>
          <a:bodyPr lIns="0" tIns="0" rIns="0" bIns="0" anchor="b">
            <a:normAutofit/>
          </a:bodyPr>
          <a:lstStyle>
            <a:lvl1pPr>
              <a:defRPr sz="27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620078" y="2433425"/>
            <a:ext cx="2121149" cy="1573604"/>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8" name="Group 14">
            <a:extLst>
              <a:ext uri="{FF2B5EF4-FFF2-40B4-BE49-F238E27FC236}">
                <a16:creationId xmlns:a16="http://schemas.microsoft.com/office/drawing/2014/main" xmlns="" id="{B7317392-EF87-4050-8BBE-32F74B0CF15A}"/>
              </a:ext>
            </a:extLst>
          </p:cNvPr>
          <p:cNvGrpSpPr/>
          <p:nvPr/>
        </p:nvGrpSpPr>
        <p:grpSpPr>
          <a:xfrm>
            <a:off x="0" y="2245461"/>
            <a:ext cx="1693536" cy="756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096463" y="3266274"/>
            <a:ext cx="1549908" cy="960719"/>
          </a:xfrm>
        </p:spPr>
        <p:txBody>
          <a:bodyPr lIns="0" tIns="0" rIns="0" bIns="0">
            <a:normAutofit/>
          </a:bodyPr>
          <a:lstStyle>
            <a:lvl1pPr marL="0" indent="0" algn="ctr">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096462" y="3032124"/>
            <a:ext cx="1549908" cy="212243"/>
          </a:xfrm>
        </p:spPr>
        <p:txBody>
          <a:bodyPr lIns="0" tIns="0" rIns="0" bIns="0" anchor="b" anchorCtr="0">
            <a:normAutofit/>
          </a:bodyPr>
          <a:lstStyle>
            <a:lvl1pPr marL="0" indent="0" algn="ctr">
              <a:spcBef>
                <a:spcPts val="450"/>
              </a:spcBef>
              <a:buClr>
                <a:schemeClr val="tx1"/>
              </a:buClr>
              <a:buFont typeface="Courier New" panose="02070309020205020404" pitchFamily="49" charset="0"/>
              <a:buNone/>
              <a:defRPr sz="1200" b="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096462" y="2571749"/>
            <a:ext cx="1549908" cy="461714"/>
          </a:xfrm>
        </p:spPr>
        <p:txBody>
          <a:bodyPr lIns="0" tIns="0" rIns="0" bIns="0" anchor="b" anchorCtr="0">
            <a:normAutofit/>
          </a:bodyPr>
          <a:lstStyle>
            <a:lvl1pPr marL="0" indent="0" algn="ct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3097554" y="884882"/>
            <a:ext cx="1549908" cy="1549908"/>
          </a:xfrm>
          <a:prstGeom prst="ellipse">
            <a:avLst/>
          </a:prstGeom>
          <a:ln w="12700">
            <a:solidFill>
              <a:schemeClr val="tx2"/>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6846054" y="884882"/>
            <a:ext cx="1549908" cy="1549908"/>
          </a:xfrm>
          <a:prstGeom prst="ellipse">
            <a:avLst/>
          </a:prstGeom>
          <a:ln w="12700">
            <a:solidFill>
              <a:schemeClr val="tx2"/>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4971804" y="884882"/>
            <a:ext cx="1549908" cy="1549908"/>
          </a:xfrm>
          <a:prstGeom prst="ellipse">
            <a:avLst/>
          </a:prstGeom>
          <a:ln w="12700">
            <a:solidFill>
              <a:schemeClr val="tx2"/>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6845286" y="3266274"/>
            <a:ext cx="1549800" cy="960719"/>
          </a:xfrm>
        </p:spPr>
        <p:txBody>
          <a:bodyPr lIns="0" tIns="0" rIns="0" bIns="0">
            <a:normAutofit/>
          </a:bodyPr>
          <a:lstStyle>
            <a:lvl1pPr marL="0" indent="0" algn="ctr">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6845285" y="3032124"/>
            <a:ext cx="1549800" cy="212243"/>
          </a:xfrm>
        </p:spPr>
        <p:txBody>
          <a:bodyPr lIns="0" tIns="0" rIns="0" bIns="0" anchor="b" anchorCtr="0">
            <a:normAutofit/>
          </a:bodyPr>
          <a:lstStyle>
            <a:lvl1pPr marL="0" indent="0" algn="ctr">
              <a:spcBef>
                <a:spcPts val="450"/>
              </a:spcBef>
              <a:buClr>
                <a:schemeClr val="tx1"/>
              </a:buClr>
              <a:buFont typeface="Courier New" panose="02070309020205020404" pitchFamily="49" charset="0"/>
              <a:buNone/>
              <a:defRPr sz="1200" b="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6845285" y="2571749"/>
            <a:ext cx="1549800" cy="461714"/>
          </a:xfrm>
        </p:spPr>
        <p:txBody>
          <a:bodyPr lIns="0" tIns="0" rIns="0" bIns="0" anchor="b" anchorCtr="0">
            <a:normAutofit/>
          </a:bodyPr>
          <a:lstStyle>
            <a:lvl1pPr marL="0" indent="0" algn="ct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4971913" y="3266274"/>
            <a:ext cx="1549800" cy="960719"/>
          </a:xfrm>
        </p:spPr>
        <p:txBody>
          <a:bodyPr lIns="0" tIns="0" rIns="0" bIns="0">
            <a:normAutofit/>
          </a:bodyPr>
          <a:lstStyle>
            <a:lvl1pPr marL="0" indent="0" algn="ctr">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4971912" y="3032124"/>
            <a:ext cx="1549800" cy="212243"/>
          </a:xfrm>
        </p:spPr>
        <p:txBody>
          <a:bodyPr lIns="0" tIns="0" rIns="0" bIns="0" anchor="b" anchorCtr="0">
            <a:normAutofit/>
          </a:bodyPr>
          <a:lstStyle>
            <a:lvl1pPr marL="0" indent="0" algn="ctr">
              <a:spcBef>
                <a:spcPts val="450"/>
              </a:spcBef>
              <a:buClr>
                <a:schemeClr val="tx1"/>
              </a:buClr>
              <a:buFont typeface="Courier New" panose="02070309020205020404" pitchFamily="49" charset="0"/>
              <a:buNone/>
              <a:defRPr sz="1200" b="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4970927" y="2571749"/>
            <a:ext cx="1549800" cy="461714"/>
          </a:xfrm>
        </p:spPr>
        <p:txBody>
          <a:bodyPr lIns="0" tIns="0" rIns="0" bIns="0" anchor="b" anchorCtr="0">
            <a:normAutofit/>
          </a:bodyPr>
          <a:lstStyle>
            <a:lvl1pPr marL="0" indent="0" algn="ctr">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p:nvCxnSpPr>
        <p:spPr>
          <a:xfrm>
            <a:off x="4646370" y="1663387"/>
            <a:ext cx="3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p:nvCxnSpPr>
        <p:spPr>
          <a:xfrm>
            <a:off x="6527932" y="1662515"/>
            <a:ext cx="3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3828198" y="530647"/>
            <a:ext cx="4733165" cy="426815"/>
          </a:xfrm>
        </p:spPr>
        <p:txBody>
          <a:bodyPr lIns="0" tIns="0" rIns="0" bIns="0" anchor="b">
            <a:normAutofit/>
          </a:bodyPr>
          <a:lstStyle>
            <a:lvl1pPr algn="r">
              <a:defRPr sz="27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3828197" y="1219366"/>
            <a:ext cx="4717397" cy="426814"/>
          </a:xfrm>
        </p:spPr>
        <p:txBody>
          <a:bodyPr lIns="0" tIns="0" rIns="0" bIns="0">
            <a:normAutofit/>
          </a:bodyPr>
          <a:lstStyle>
            <a:lvl1pPr marL="0" indent="0" algn="r">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5546461" y="1031402"/>
            <a:ext cx="3597539" cy="756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469226" y="2529705"/>
            <a:ext cx="1723292"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469226" y="2220190"/>
            <a:ext cx="1723292"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541381" y="2073028"/>
            <a:ext cx="829818" cy="829817"/>
          </a:xfrm>
          <a:prstGeom prst="ellipse">
            <a:avLst/>
          </a:prstGeom>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p:nvCxnSpPr>
        <p:spPr>
          <a:xfrm>
            <a:off x="0" y="2466447"/>
            <a:ext cx="54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467845" y="3600597"/>
            <a:ext cx="1723292"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467845" y="3291083"/>
            <a:ext cx="1723292"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540000" y="3143920"/>
            <a:ext cx="829818" cy="829817"/>
          </a:xfrm>
          <a:prstGeom prst="ellipse">
            <a:avLst/>
          </a:prstGeom>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p:nvCxnSpPr>
        <p:spPr>
          <a:xfrm rot="16200000">
            <a:off x="833753" y="3021232"/>
            <a:ext cx="243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4281532" y="2529705"/>
            <a:ext cx="1723292"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4281532" y="2220190"/>
            <a:ext cx="1723292"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4278433" y="3600597"/>
            <a:ext cx="1723292"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4278433" y="3291083"/>
            <a:ext cx="1723292"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7090402" y="2529705"/>
            <a:ext cx="1723292"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7090402" y="2220190"/>
            <a:ext cx="1723292"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7089022" y="3600597"/>
            <a:ext cx="1723292"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7089022" y="3291083"/>
            <a:ext cx="1723292"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p:nvCxnSpPr>
        <p:spPr>
          <a:xfrm rot="16200000">
            <a:off x="2648885" y="4023000"/>
            <a:ext cx="2241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p:nvCxnSpPr>
        <p:spPr>
          <a:xfrm rot="16200000">
            <a:off x="5455646" y="4022999"/>
            <a:ext cx="2241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3350588" y="3143920"/>
            <a:ext cx="829818" cy="829817"/>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6161177" y="3143920"/>
            <a:ext cx="829818" cy="829817"/>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3351969" y="2073028"/>
            <a:ext cx="829818" cy="829817"/>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6162557" y="2073028"/>
            <a:ext cx="829818" cy="829817"/>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4562475" cy="514350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p:nvSpPr>
        <p:spPr>
          <a:xfrm>
            <a:off x="4562856" y="0"/>
            <a:ext cx="4581144" cy="51435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5077326" y="1600200"/>
            <a:ext cx="3464218" cy="1869346"/>
          </a:xfrm>
        </p:spPr>
        <p:txBody>
          <a:bodyPr lIns="0" tIns="0" rIns="0" bIns="0" anchor="b" anchorCtr="0">
            <a:noAutofit/>
          </a:bodyPr>
          <a:lstStyle>
            <a:lvl1pPr>
              <a:defRPr sz="45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5B839093-8DB0-4F94-AE95-09904961E780}" type="slidenum">
              <a:rPr lang="en-US" smtClean="0"/>
              <a:pPr/>
              <a:t>‹#›</a:t>
            </a:fld>
            <a:endParaRPr lang="en-US"/>
          </a:p>
        </p:txBody>
      </p:sp>
      <p:grpSp>
        <p:nvGrpSpPr>
          <p:cNvPr id="3" name="Group 8">
            <a:extLst>
              <a:ext uri="{FF2B5EF4-FFF2-40B4-BE49-F238E27FC236}">
                <a16:creationId xmlns:a16="http://schemas.microsoft.com/office/drawing/2014/main" xmlns="" id="{6F3E26A6-6962-4A35-AA86-805537D45296}"/>
              </a:ext>
            </a:extLst>
          </p:cNvPr>
          <p:cNvGrpSpPr/>
          <p:nvPr/>
        </p:nvGrpSpPr>
        <p:grpSpPr>
          <a:xfrm>
            <a:off x="5077326" y="1460559"/>
            <a:ext cx="1890111" cy="7683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9" name="Group 12">
            <a:extLst>
              <a:ext uri="{FF2B5EF4-FFF2-40B4-BE49-F238E27FC236}">
                <a16:creationId xmlns:a16="http://schemas.microsoft.com/office/drawing/2014/main" xmlns="" id="{BB49A8A6-FEDB-4D20-B581-A84DB8EFE977}"/>
              </a:ext>
            </a:extLst>
          </p:cNvPr>
          <p:cNvGrpSpPr/>
          <p:nvPr/>
        </p:nvGrpSpPr>
        <p:grpSpPr>
          <a:xfrm>
            <a:off x="5077326" y="3490563"/>
            <a:ext cx="1890111" cy="75438"/>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5077326" y="3667083"/>
            <a:ext cx="3464218" cy="442970"/>
          </a:xfrm>
        </p:spPr>
        <p:txBody>
          <a:bodyPr lIns="0" tIns="0" rIns="0" bIns="0">
            <a:normAutofit/>
          </a:bodyPr>
          <a:lstStyle>
            <a:lvl1pPr marL="0" indent="0" algn="l">
              <a:lnSpc>
                <a:spcPct val="100000"/>
              </a:lnSpc>
              <a:spcBef>
                <a:spcPts val="0"/>
              </a:spcBef>
              <a:buNone/>
              <a:defRPr sz="2100" b="1">
                <a:latin typeface="+mn-lt"/>
                <a:cs typeface="Segoe UI Semibold" panose="020B0702040204020203" pitchFamily="34" charset="0"/>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2779776" y="2309702"/>
            <a:ext cx="1110996" cy="569214"/>
          </a:xfrm>
        </p:spPr>
        <p:txBody>
          <a:bodyPr anchor="ctr" anchorCtr="0">
            <a:normAutofit/>
          </a:bodyPr>
          <a:lstStyle>
            <a:lvl1pPr marL="0" indent="0" algn="ctr">
              <a:buNone/>
              <a:defRPr sz="11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7" y="1096480"/>
            <a:ext cx="3348037" cy="882881"/>
          </a:xfrm>
        </p:spPr>
        <p:txBody>
          <a:bodyPr lIns="0" tIns="0" rIns="0" bIns="0" anchor="b">
            <a:normAutofit/>
          </a:bodyPr>
          <a:lstStyle>
            <a:lvl1pPr>
              <a:defRPr sz="27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620078" y="2319207"/>
            <a:ext cx="3332374" cy="756631"/>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9" name="Group 14">
            <a:extLst>
              <a:ext uri="{FF2B5EF4-FFF2-40B4-BE49-F238E27FC236}">
                <a16:creationId xmlns:a16="http://schemas.microsoft.com/office/drawing/2014/main" xmlns="" id="{B7317392-EF87-4050-8BBE-32F74B0CF15A}"/>
              </a:ext>
            </a:extLst>
          </p:cNvPr>
          <p:cNvGrpSpPr/>
          <p:nvPr/>
        </p:nvGrpSpPr>
        <p:grpSpPr>
          <a:xfrm>
            <a:off x="0" y="2108323"/>
            <a:ext cx="2361864" cy="756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947077" y="3103959"/>
            <a:ext cx="962921" cy="262208"/>
          </a:xfrm>
        </p:spPr>
        <p:txBody>
          <a:bodyPr lIns="0" tIns="0" rIns="0" bIns="0" anchor="b">
            <a:normAutofit/>
          </a:bodyPr>
          <a:lstStyle>
            <a:lvl1pPr marL="0" indent="0" algn="l">
              <a:spcBef>
                <a:spcPts val="450"/>
              </a:spcBef>
              <a:buNone/>
              <a:defRPr sz="1400" b="1" i="0">
                <a:solidFill>
                  <a:schemeClr val="bg2"/>
                </a:solidFill>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947077" y="3374980"/>
            <a:ext cx="964396" cy="184709"/>
          </a:xfrm>
        </p:spPr>
        <p:txBody>
          <a:bodyPr lIns="0" tIns="0" rIns="0" bIns="0" anchor="t" anchorCtr="0">
            <a:normAutofit/>
          </a:bodyPr>
          <a:lstStyle>
            <a:lvl1pPr marL="0" indent="0" algn="l">
              <a:spcBef>
                <a:spcPts val="450"/>
              </a:spcBef>
              <a:buNone/>
              <a:defRPr sz="1100" b="0" i="1">
                <a:solidFill>
                  <a:schemeClr val="tx1"/>
                </a:solidFill>
                <a:latin typeface="+mn-lt"/>
                <a:cs typeface="Segoe UI" panose="020B0502040204020203"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2394851" y="3103959"/>
            <a:ext cx="962921" cy="262208"/>
          </a:xfrm>
        </p:spPr>
        <p:txBody>
          <a:bodyPr lIns="0" tIns="0" rIns="0" bIns="0" anchor="b">
            <a:normAutofit/>
          </a:bodyPr>
          <a:lstStyle>
            <a:lvl1pPr marL="0" indent="0" algn="l">
              <a:spcBef>
                <a:spcPts val="450"/>
              </a:spcBef>
              <a:buNone/>
              <a:defRPr sz="1400" b="1" i="0">
                <a:solidFill>
                  <a:schemeClr val="bg2"/>
                </a:solidFill>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2394851" y="3374980"/>
            <a:ext cx="964396" cy="184709"/>
          </a:xfrm>
        </p:spPr>
        <p:txBody>
          <a:bodyPr lIns="0" tIns="0" rIns="0" bIns="0" anchor="t" anchorCtr="0">
            <a:normAutofit/>
          </a:bodyPr>
          <a:lstStyle>
            <a:lvl1pPr marL="0" indent="0" algn="l">
              <a:spcBef>
                <a:spcPts val="450"/>
              </a:spcBef>
              <a:buNone/>
              <a:defRPr sz="1100" b="0" i="1">
                <a:solidFill>
                  <a:schemeClr val="tx1"/>
                </a:solidFill>
                <a:latin typeface="+mn-lt"/>
                <a:cs typeface="Segoe UI" panose="020B0502040204020203"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3842624" y="3106721"/>
            <a:ext cx="962921" cy="262208"/>
          </a:xfrm>
        </p:spPr>
        <p:txBody>
          <a:bodyPr lIns="0" tIns="0" rIns="0" bIns="0" anchor="b">
            <a:normAutofit/>
          </a:bodyPr>
          <a:lstStyle>
            <a:lvl1pPr marL="0" indent="0" algn="l">
              <a:spcBef>
                <a:spcPts val="450"/>
              </a:spcBef>
              <a:buNone/>
              <a:defRPr sz="1400" b="1" i="0">
                <a:solidFill>
                  <a:schemeClr val="bg2"/>
                </a:solidFill>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3842624" y="3377742"/>
            <a:ext cx="964396" cy="184709"/>
          </a:xfrm>
        </p:spPr>
        <p:txBody>
          <a:bodyPr lIns="0" tIns="0" rIns="0" bIns="0" anchor="t" anchorCtr="0">
            <a:normAutofit/>
          </a:bodyPr>
          <a:lstStyle>
            <a:lvl1pPr marL="0" indent="0" algn="l">
              <a:spcBef>
                <a:spcPts val="450"/>
              </a:spcBef>
              <a:buNone/>
              <a:defRPr sz="1100" b="0" i="1">
                <a:solidFill>
                  <a:schemeClr val="tx1"/>
                </a:solidFill>
                <a:latin typeface="+mn-lt"/>
                <a:cs typeface="Segoe UI" panose="020B0502040204020203"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947077" y="3620063"/>
            <a:ext cx="962921" cy="262208"/>
          </a:xfrm>
        </p:spPr>
        <p:txBody>
          <a:bodyPr lIns="0" tIns="0" rIns="0" bIns="0" anchor="b">
            <a:normAutofit/>
          </a:bodyPr>
          <a:lstStyle>
            <a:lvl1pPr marL="0" indent="0" algn="l">
              <a:spcBef>
                <a:spcPts val="450"/>
              </a:spcBef>
              <a:buNone/>
              <a:defRPr sz="1400" b="1" i="0">
                <a:solidFill>
                  <a:schemeClr val="bg2"/>
                </a:solidFill>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947077" y="3891084"/>
            <a:ext cx="964396" cy="184709"/>
          </a:xfrm>
        </p:spPr>
        <p:txBody>
          <a:bodyPr lIns="0" tIns="0" rIns="0" bIns="0" anchor="t" anchorCtr="0">
            <a:normAutofit/>
          </a:bodyPr>
          <a:lstStyle>
            <a:lvl1pPr marL="0" indent="0" algn="l">
              <a:spcBef>
                <a:spcPts val="450"/>
              </a:spcBef>
              <a:buNone/>
              <a:defRPr sz="1100" b="0" i="1">
                <a:solidFill>
                  <a:schemeClr val="tx1"/>
                </a:solidFill>
                <a:latin typeface="+mn-lt"/>
                <a:cs typeface="Segoe UI" panose="020B0502040204020203"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2394851" y="3620063"/>
            <a:ext cx="962921" cy="262208"/>
          </a:xfrm>
        </p:spPr>
        <p:txBody>
          <a:bodyPr lIns="0" tIns="0" rIns="0" bIns="0" anchor="b">
            <a:normAutofit/>
          </a:bodyPr>
          <a:lstStyle>
            <a:lvl1pPr marL="0" indent="0" algn="l">
              <a:spcBef>
                <a:spcPts val="450"/>
              </a:spcBef>
              <a:buNone/>
              <a:defRPr sz="1400" b="1" i="0">
                <a:solidFill>
                  <a:schemeClr val="bg2"/>
                </a:solidFill>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2394851" y="3891084"/>
            <a:ext cx="964396" cy="184709"/>
          </a:xfrm>
        </p:spPr>
        <p:txBody>
          <a:bodyPr lIns="0" tIns="0" rIns="0" bIns="0" anchor="t" anchorCtr="0">
            <a:normAutofit/>
          </a:bodyPr>
          <a:lstStyle>
            <a:lvl1pPr marL="0" indent="0" algn="l">
              <a:spcBef>
                <a:spcPts val="450"/>
              </a:spcBef>
              <a:buNone/>
              <a:defRPr sz="1100" b="0" i="1">
                <a:solidFill>
                  <a:schemeClr val="tx1"/>
                </a:solidFill>
                <a:latin typeface="+mn-lt"/>
                <a:cs typeface="Segoe UI" panose="020B0502040204020203"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3842624" y="3622825"/>
            <a:ext cx="962921" cy="262208"/>
          </a:xfrm>
        </p:spPr>
        <p:txBody>
          <a:bodyPr lIns="0" tIns="0" rIns="0" bIns="0" anchor="b">
            <a:normAutofit/>
          </a:bodyPr>
          <a:lstStyle>
            <a:lvl1pPr marL="0" indent="0" algn="l">
              <a:spcBef>
                <a:spcPts val="450"/>
              </a:spcBef>
              <a:buNone/>
              <a:defRPr sz="1400" b="1" i="0">
                <a:solidFill>
                  <a:schemeClr val="bg2"/>
                </a:solidFill>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3842624" y="3893846"/>
            <a:ext cx="964396" cy="184709"/>
          </a:xfrm>
        </p:spPr>
        <p:txBody>
          <a:bodyPr lIns="0" tIns="0" rIns="0" bIns="0" anchor="t" anchorCtr="0">
            <a:normAutofit/>
          </a:bodyPr>
          <a:lstStyle>
            <a:lvl1pPr marL="0" indent="0" algn="l">
              <a:spcBef>
                <a:spcPts val="450"/>
              </a:spcBef>
              <a:buNone/>
              <a:defRPr sz="1100" b="0" i="1">
                <a:solidFill>
                  <a:schemeClr val="tx1"/>
                </a:solidFill>
                <a:latin typeface="+mn-lt"/>
                <a:cs typeface="Segoe UI" panose="020B0502040204020203"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p:nvSpPr>
        <p:spPr>
          <a:xfrm>
            <a:off x="593219" y="3193988"/>
            <a:ext cx="288036" cy="2880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p:nvSpPr>
        <p:spPr>
          <a:xfrm>
            <a:off x="593219" y="3723808"/>
            <a:ext cx="288036" cy="288036"/>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p:nvSpPr>
        <p:spPr>
          <a:xfrm>
            <a:off x="2043913" y="3196487"/>
            <a:ext cx="288036" cy="288036"/>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p:nvSpPr>
        <p:spPr>
          <a:xfrm>
            <a:off x="2043913" y="3726307"/>
            <a:ext cx="288036" cy="288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p:nvSpPr>
        <p:spPr>
          <a:xfrm>
            <a:off x="3495242" y="3193386"/>
            <a:ext cx="288036" cy="288036"/>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p:nvSpPr>
        <p:spPr>
          <a:xfrm>
            <a:off x="3495242" y="3723206"/>
            <a:ext cx="288036" cy="288036"/>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5193506" y="645319"/>
            <a:ext cx="3362325" cy="3430191"/>
          </a:xfrm>
        </p:spPr>
        <p:txBody>
          <a:bodyPr anchor="ctr" anchorCtr="0">
            <a:normAutofit/>
          </a:bodyPr>
          <a:lstStyle>
            <a:lvl1pPr marL="0" indent="0" algn="ctr">
              <a:buNone/>
              <a:defRPr sz="9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p:nvSpPr>
        <p:spPr>
          <a:xfrm>
            <a:off x="5179218" y="679252"/>
            <a:ext cx="3362325" cy="3362325"/>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p:nvSpPr>
        <p:spPr>
          <a:xfrm>
            <a:off x="6221068" y="1721101"/>
            <a:ext cx="1278626" cy="1278626"/>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p:nvCxnSpPr>
        <p:spPr>
          <a:xfrm rot="16200000">
            <a:off x="6506636" y="337500"/>
            <a:ext cx="675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70944" y="1058432"/>
            <a:ext cx="3370600" cy="603254"/>
          </a:xfrm>
        </p:spPr>
        <p:txBody>
          <a:bodyPr lIns="0" tIns="0" rIns="0" bIns="0" anchor="b">
            <a:normAutofit/>
          </a:bodyPr>
          <a:lstStyle>
            <a:lvl1pPr>
              <a:defRPr sz="27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70943" y="1923591"/>
            <a:ext cx="3354831" cy="426814"/>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5193507" y="1735626"/>
            <a:ext cx="3950494" cy="756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5170943" y="2392177"/>
            <a:ext cx="3362247" cy="1824452"/>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2782" y="1344588"/>
            <a:ext cx="4555499" cy="2791206"/>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4572000" y="0"/>
            <a:ext cx="4567238" cy="5143500"/>
          </a:xfrm>
        </p:spPr>
        <p:txBody>
          <a:bodyPr anchor="ctr" anchorCtr="0">
            <a:normAutofit/>
          </a:bodyPr>
          <a:lstStyle>
            <a:lvl1pPr marL="0" indent="0" algn="ctr">
              <a:buNone/>
              <a:defRPr sz="15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607470" y="1159568"/>
            <a:ext cx="3635192" cy="818309"/>
          </a:xfrm>
        </p:spPr>
        <p:txBody>
          <a:bodyPr lIns="0" tIns="0" rIns="0" bIns="0" anchor="b" anchorCtr="0">
            <a:noAutofit/>
          </a:bodyPr>
          <a:lstStyle>
            <a:lvl1pPr>
              <a:defRPr sz="41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619001" y="2312970"/>
            <a:ext cx="3439716" cy="382104"/>
          </a:xfrm>
        </p:spPr>
        <p:txBody>
          <a:bodyPr lIns="0" tIns="0" rIns="0" bIns="0" anchor="b" anchorCtr="0">
            <a:noAutofit/>
          </a:bodyPr>
          <a:lstStyle>
            <a:lvl1pPr marL="0" indent="0">
              <a:buNone/>
              <a:defRPr sz="2100" b="0">
                <a:solidFill>
                  <a:schemeClr val="tx1"/>
                </a:solidFill>
                <a:latin typeface="+mj-lt"/>
              </a:defRPr>
            </a:lvl1pPr>
            <a:lvl2pPr marL="342900" indent="0">
              <a:buNone/>
              <a:defRPr sz="2700" b="1">
                <a:solidFill>
                  <a:schemeClr val="bg2"/>
                </a:solidFill>
                <a:latin typeface="+mj-lt"/>
              </a:defRPr>
            </a:lvl2pPr>
            <a:lvl3pPr marL="685800" indent="0">
              <a:buNone/>
              <a:defRPr sz="2700" b="1">
                <a:solidFill>
                  <a:schemeClr val="bg2"/>
                </a:solidFill>
                <a:latin typeface="+mj-lt"/>
              </a:defRPr>
            </a:lvl3pPr>
            <a:lvl4pPr marL="1028700" indent="0">
              <a:buNone/>
              <a:defRPr sz="2700" b="1">
                <a:solidFill>
                  <a:schemeClr val="bg2"/>
                </a:solidFill>
                <a:latin typeface="+mj-lt"/>
              </a:defRPr>
            </a:lvl4pPr>
            <a:lvl5pPr marL="1371600" indent="0">
              <a:buNone/>
              <a:defRPr sz="27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623888" y="2777876"/>
            <a:ext cx="3439716" cy="173206"/>
          </a:xfrm>
        </p:spPr>
        <p:txBody>
          <a:bodyPr lIns="0" tIns="0" rIns="0" bIns="0">
            <a:noAutofit/>
          </a:bodyPr>
          <a:lstStyle>
            <a:lvl1pPr marL="0" indent="0">
              <a:buNone/>
              <a:defRPr sz="1300" b="0" i="1">
                <a:solidFill>
                  <a:schemeClr val="tx1"/>
                </a:solidFill>
                <a:latin typeface="+mn-lt"/>
                <a:cs typeface="Segoe UI" panose="020B0502040204020203" pitchFamily="34" charset="0"/>
              </a:defRPr>
            </a:lvl1pPr>
            <a:lvl2pPr marL="342900" indent="0">
              <a:buNone/>
              <a:defRPr sz="2700" b="1">
                <a:solidFill>
                  <a:schemeClr val="bg2"/>
                </a:solidFill>
                <a:latin typeface="+mj-lt"/>
              </a:defRPr>
            </a:lvl2pPr>
            <a:lvl3pPr marL="685800" indent="0">
              <a:buNone/>
              <a:defRPr sz="2700" b="1">
                <a:solidFill>
                  <a:schemeClr val="bg2"/>
                </a:solidFill>
                <a:latin typeface="+mj-lt"/>
              </a:defRPr>
            </a:lvl3pPr>
            <a:lvl4pPr marL="1028700" indent="0">
              <a:buNone/>
              <a:defRPr sz="2700" b="1">
                <a:solidFill>
                  <a:schemeClr val="bg2"/>
                </a:solidFill>
                <a:latin typeface="+mj-lt"/>
              </a:defRPr>
            </a:lvl4pPr>
            <a:lvl5pPr marL="1371600" indent="0">
              <a:buNone/>
              <a:defRPr sz="27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618713" y="2960031"/>
            <a:ext cx="3439716" cy="217625"/>
          </a:xfrm>
        </p:spPr>
        <p:txBody>
          <a:bodyPr lIns="0" tIns="0" rIns="0" bIns="0">
            <a:noAutofit/>
          </a:bodyPr>
          <a:lstStyle>
            <a:lvl1pPr marL="0" indent="0">
              <a:buNone/>
              <a:defRPr sz="1500" b="1">
                <a:solidFill>
                  <a:schemeClr val="bg2"/>
                </a:solidFill>
                <a:latin typeface="+mj-lt"/>
              </a:defRPr>
            </a:lvl1pPr>
            <a:lvl2pPr marL="342900" indent="0">
              <a:buNone/>
              <a:defRPr sz="2700" b="1">
                <a:solidFill>
                  <a:schemeClr val="bg2"/>
                </a:solidFill>
                <a:latin typeface="+mj-lt"/>
              </a:defRPr>
            </a:lvl2pPr>
            <a:lvl3pPr marL="685800" indent="0">
              <a:buNone/>
              <a:defRPr sz="2700" b="1">
                <a:solidFill>
                  <a:schemeClr val="bg2"/>
                </a:solidFill>
                <a:latin typeface="+mj-lt"/>
              </a:defRPr>
            </a:lvl3pPr>
            <a:lvl4pPr marL="1028700" indent="0">
              <a:buNone/>
              <a:defRPr sz="2700" b="1">
                <a:solidFill>
                  <a:schemeClr val="bg2"/>
                </a:solidFill>
                <a:latin typeface="+mj-lt"/>
              </a:defRPr>
            </a:lvl4pPr>
            <a:lvl5pPr marL="1371600" indent="0">
              <a:buNone/>
              <a:defRPr sz="27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629063" y="3317966"/>
            <a:ext cx="3439716" cy="173206"/>
          </a:xfrm>
        </p:spPr>
        <p:txBody>
          <a:bodyPr lIns="0" tIns="0" rIns="0" bIns="0">
            <a:noAutofit/>
          </a:bodyPr>
          <a:lstStyle>
            <a:lvl1pPr marL="0" indent="0">
              <a:buNone/>
              <a:defRPr lang="ru-RU" sz="1300" b="0" i="1" kern="1200" dirty="0">
                <a:solidFill>
                  <a:schemeClr val="tx1"/>
                </a:solidFill>
                <a:latin typeface="+mn-lt"/>
                <a:ea typeface="+mn-ea"/>
                <a:cs typeface="Segoe UI" panose="020B0502040204020203" pitchFamily="34" charset="0"/>
              </a:defRPr>
            </a:lvl1pPr>
            <a:lvl2pPr marL="342900" indent="0">
              <a:buNone/>
              <a:defRPr sz="2700" b="1">
                <a:solidFill>
                  <a:schemeClr val="bg2"/>
                </a:solidFill>
                <a:latin typeface="+mj-lt"/>
              </a:defRPr>
            </a:lvl2pPr>
            <a:lvl3pPr marL="685800" indent="0">
              <a:buNone/>
              <a:defRPr sz="2700" b="1">
                <a:solidFill>
                  <a:schemeClr val="bg2"/>
                </a:solidFill>
                <a:latin typeface="+mj-lt"/>
              </a:defRPr>
            </a:lvl3pPr>
            <a:lvl4pPr marL="1028700" indent="0">
              <a:buNone/>
              <a:defRPr sz="2700" b="1">
                <a:solidFill>
                  <a:schemeClr val="bg2"/>
                </a:solidFill>
                <a:latin typeface="+mj-lt"/>
              </a:defRPr>
            </a:lvl4pPr>
            <a:lvl5pPr marL="1371600" indent="0">
              <a:buNone/>
              <a:defRPr sz="27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623888" y="3488089"/>
            <a:ext cx="3439716" cy="273359"/>
          </a:xfrm>
        </p:spPr>
        <p:txBody>
          <a:bodyPr lIns="0" tIns="0" rIns="0" bIns="0">
            <a:noAutofit/>
          </a:bodyPr>
          <a:lstStyle>
            <a:lvl1pPr marL="0" indent="0">
              <a:buNone/>
              <a:defRPr sz="1500" b="1">
                <a:solidFill>
                  <a:schemeClr val="bg2"/>
                </a:solidFill>
                <a:latin typeface="+mj-lt"/>
              </a:defRPr>
            </a:lvl1pPr>
            <a:lvl2pPr marL="342900" indent="0">
              <a:buNone/>
              <a:defRPr sz="2700" b="1">
                <a:solidFill>
                  <a:schemeClr val="bg2"/>
                </a:solidFill>
                <a:latin typeface="+mj-lt"/>
              </a:defRPr>
            </a:lvl2pPr>
            <a:lvl3pPr marL="685800" indent="0">
              <a:buNone/>
              <a:defRPr sz="2700" b="1">
                <a:solidFill>
                  <a:schemeClr val="bg2"/>
                </a:solidFill>
                <a:latin typeface="+mj-lt"/>
              </a:defRPr>
            </a:lvl3pPr>
            <a:lvl4pPr marL="1028700" indent="0">
              <a:buNone/>
              <a:defRPr sz="2700" b="1">
                <a:solidFill>
                  <a:schemeClr val="bg2"/>
                </a:solidFill>
                <a:latin typeface="+mj-lt"/>
              </a:defRPr>
            </a:lvl4pPr>
            <a:lvl5pPr marL="1371600" indent="0">
              <a:buNone/>
              <a:defRPr sz="27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623888" y="3864769"/>
            <a:ext cx="3439716" cy="173206"/>
          </a:xfrm>
        </p:spPr>
        <p:txBody>
          <a:bodyPr lIns="0" tIns="0" rIns="0" bIns="0">
            <a:noAutofit/>
          </a:bodyPr>
          <a:lstStyle>
            <a:lvl1pPr marL="0" indent="0">
              <a:buNone/>
              <a:defRPr lang="ru-RU" sz="1300" b="0" i="1" kern="1200" dirty="0">
                <a:solidFill>
                  <a:schemeClr val="tx1"/>
                </a:solidFill>
                <a:latin typeface="+mn-lt"/>
                <a:ea typeface="+mn-ea"/>
                <a:cs typeface="Segoe UI" panose="020B0502040204020203" pitchFamily="34" charset="0"/>
              </a:defRPr>
            </a:lvl1pPr>
            <a:lvl2pPr marL="342900" indent="0">
              <a:buNone/>
              <a:defRPr sz="2700" b="1">
                <a:solidFill>
                  <a:schemeClr val="bg2"/>
                </a:solidFill>
                <a:latin typeface="+mj-lt"/>
              </a:defRPr>
            </a:lvl2pPr>
            <a:lvl3pPr marL="685800" indent="0">
              <a:buNone/>
              <a:defRPr sz="2700" b="1">
                <a:solidFill>
                  <a:schemeClr val="bg2"/>
                </a:solidFill>
                <a:latin typeface="+mj-lt"/>
              </a:defRPr>
            </a:lvl3pPr>
            <a:lvl4pPr marL="1028700" indent="0">
              <a:buNone/>
              <a:defRPr sz="2700" b="1">
                <a:solidFill>
                  <a:schemeClr val="bg2"/>
                </a:solidFill>
                <a:latin typeface="+mj-lt"/>
              </a:defRPr>
            </a:lvl4pPr>
            <a:lvl5pPr marL="1371600" indent="0">
              <a:buNone/>
              <a:defRPr sz="2700" b="1">
                <a:solidFill>
                  <a:schemeClr val="bg2"/>
                </a:solidFill>
                <a:latin typeface="+mj-lt"/>
              </a:defRPr>
            </a:lvl5pPr>
          </a:lstStyle>
          <a:p>
            <a:pPr marL="0" lvl="0" indent="0" algn="l" defTabSz="685800" rtl="0" eaLnBrk="1" latinLnBrk="0" hangingPunct="1">
              <a:lnSpc>
                <a:spcPct val="90000"/>
              </a:lnSpc>
              <a:spcBef>
                <a:spcPts val="75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618713" y="4022861"/>
            <a:ext cx="3439716" cy="273359"/>
          </a:xfrm>
        </p:spPr>
        <p:txBody>
          <a:bodyPr lIns="0" tIns="0" rIns="0" bIns="0">
            <a:noAutofit/>
          </a:bodyPr>
          <a:lstStyle>
            <a:lvl1pPr marL="0" indent="0">
              <a:buNone/>
              <a:defRPr sz="1500" b="1">
                <a:solidFill>
                  <a:schemeClr val="bg2"/>
                </a:solidFill>
                <a:latin typeface="+mj-lt"/>
              </a:defRPr>
            </a:lvl1pPr>
            <a:lvl2pPr marL="342900" indent="0">
              <a:buNone/>
              <a:defRPr sz="2700" b="1">
                <a:solidFill>
                  <a:schemeClr val="bg2"/>
                </a:solidFill>
                <a:latin typeface="+mj-lt"/>
              </a:defRPr>
            </a:lvl2pPr>
            <a:lvl3pPr marL="685800" indent="0">
              <a:buNone/>
              <a:defRPr sz="2700" b="1">
                <a:solidFill>
                  <a:schemeClr val="bg2"/>
                </a:solidFill>
                <a:latin typeface="+mj-lt"/>
              </a:defRPr>
            </a:lvl3pPr>
            <a:lvl4pPr marL="1028700" indent="0">
              <a:buNone/>
              <a:defRPr sz="2700" b="1">
                <a:solidFill>
                  <a:schemeClr val="bg2"/>
                </a:solidFill>
                <a:latin typeface="+mj-lt"/>
              </a:defRPr>
            </a:lvl4pPr>
            <a:lvl5pPr marL="1371600" indent="0">
              <a:buNone/>
              <a:defRPr sz="2700" b="1">
                <a:solidFill>
                  <a:schemeClr val="bg2"/>
                </a:solidFill>
                <a:latin typeface="+mj-lt"/>
              </a:defRPr>
            </a:lvl5pPr>
          </a:lstStyle>
          <a:p>
            <a:pPr lvl="0"/>
            <a:r>
              <a:rPr lang="en-US" noProof="0"/>
              <a:t>www.vanarsdelltd.com</a:t>
            </a:r>
          </a:p>
        </p:txBody>
      </p:sp>
      <p:grpSp>
        <p:nvGrpSpPr>
          <p:cNvPr id="2" name="Group 3">
            <a:extLst>
              <a:ext uri="{FF2B5EF4-FFF2-40B4-BE49-F238E27FC236}">
                <a16:creationId xmlns:a16="http://schemas.microsoft.com/office/drawing/2014/main" xmlns="" id="{5F591C52-0202-44BA-A6BE-E2362516B893}"/>
              </a:ext>
            </a:extLst>
          </p:cNvPr>
          <p:cNvGrpSpPr/>
          <p:nvPr/>
        </p:nvGrpSpPr>
        <p:grpSpPr>
          <a:xfrm>
            <a:off x="601158" y="2062942"/>
            <a:ext cx="3427421" cy="75600"/>
            <a:chOff x="808548" y="2750589"/>
            <a:chExt cx="4569895" cy="100800"/>
          </a:xfrm>
        </p:grpSpPr>
        <p:grpSp>
          <p:nvGrpSpPr>
            <p:cNvPr id="4"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8" name="Group 31">
            <a:extLst>
              <a:ext uri="{FF2B5EF4-FFF2-40B4-BE49-F238E27FC236}">
                <a16:creationId xmlns:a16="http://schemas.microsoft.com/office/drawing/2014/main" xmlns="" id="{63E1608D-F119-4C0D-8D91-7CB089C037C8}"/>
              </a:ext>
            </a:extLst>
          </p:cNvPr>
          <p:cNvGrpSpPr/>
          <p:nvPr/>
        </p:nvGrpSpPr>
        <p:grpSpPr>
          <a:xfrm>
            <a:off x="601158" y="1245430"/>
            <a:ext cx="3431563" cy="79248"/>
            <a:chOff x="808548" y="2745725"/>
            <a:chExt cx="4575417" cy="105664"/>
          </a:xfrm>
        </p:grpSpPr>
        <p:grpSp>
          <p:nvGrpSpPr>
            <p:cNvPr id="9"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4524" y="1434710"/>
            <a:ext cx="9139476" cy="2619756"/>
          </a:xfrm>
        </p:spPr>
        <p:txBody>
          <a:bodyPr anchor="ctr" anchorCtr="0">
            <a:normAutofit/>
          </a:bodyPr>
          <a:lstStyle>
            <a:lvl1pPr marL="0" indent="0" algn="ctr">
              <a:buNone/>
              <a:defRPr sz="11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2886701" y="343122"/>
            <a:ext cx="3370600" cy="603254"/>
          </a:xfrm>
        </p:spPr>
        <p:txBody>
          <a:bodyPr lIns="0" tIns="0" rIns="0" bIns="0" anchor="b">
            <a:normAutofit/>
          </a:bodyPr>
          <a:lstStyle>
            <a:lvl1pPr algn="ctr">
              <a:defRPr sz="27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grpSp>
        <p:nvGrpSpPr>
          <p:cNvPr id="2" name="Group 3">
            <a:extLst>
              <a:ext uri="{FF2B5EF4-FFF2-40B4-BE49-F238E27FC236}">
                <a16:creationId xmlns:a16="http://schemas.microsoft.com/office/drawing/2014/main" xmlns="" id="{908B302A-0F76-466E-9FCE-DCEECCBCF6C9}"/>
              </a:ext>
            </a:extLst>
          </p:cNvPr>
          <p:cNvGrpSpPr/>
          <p:nvPr/>
        </p:nvGrpSpPr>
        <p:grpSpPr>
          <a:xfrm>
            <a:off x="3552114" y="1132070"/>
            <a:ext cx="2039772" cy="75600"/>
            <a:chOff x="4732222" y="1509426"/>
            <a:chExt cx="2719696" cy="100800"/>
          </a:xfrm>
        </p:grpSpPr>
        <p:grpSp>
          <p:nvGrpSpPr>
            <p:cNvPr id="4"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28198" y="530647"/>
            <a:ext cx="4733165" cy="426815"/>
          </a:xfrm>
        </p:spPr>
        <p:txBody>
          <a:bodyPr lIns="0" tIns="0" rIns="0" bIns="0" anchor="b">
            <a:normAutofit/>
          </a:bodyPr>
          <a:lstStyle>
            <a:lvl1pPr algn="r">
              <a:defRPr sz="27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5829961" y="1031402"/>
            <a:ext cx="3314039" cy="756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616844" y="3747722"/>
            <a:ext cx="1218993"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616844" y="3143920"/>
            <a:ext cx="1218993" cy="540545"/>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1835837" y="3326596"/>
            <a:ext cx="829818" cy="829817"/>
          </a:xfrm>
          <a:prstGeom prst="ellipse">
            <a:avLst/>
          </a:prstGeom>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p:nvCxnSpPr>
        <p:spPr>
          <a:xfrm flipV="1">
            <a:off x="2250746" y="2988616"/>
            <a:ext cx="0" cy="33191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602440" y="1327192"/>
            <a:ext cx="2283730" cy="1659636"/>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162000" tIns="135000" rIns="162000" bIns="135000">
            <a:normAutofit/>
          </a:bodyPr>
          <a:lstStyle>
            <a:lvl1pPr marL="0" indent="0">
              <a:buNone/>
              <a:defRPr sz="11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p:nvSpPr>
        <p:spPr>
          <a:xfrm>
            <a:off x="2212946" y="2947782"/>
            <a:ext cx="75600" cy="756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3439979" y="3747722"/>
            <a:ext cx="1218993"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3439979" y="3143920"/>
            <a:ext cx="1218993" cy="540545"/>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4658972" y="3326596"/>
            <a:ext cx="829818" cy="829817"/>
          </a:xfrm>
          <a:prstGeom prst="ellipse">
            <a:avLst/>
          </a:prstGeom>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p:nvCxnSpPr>
        <p:spPr>
          <a:xfrm flipV="1">
            <a:off x="5073881" y="2988616"/>
            <a:ext cx="0" cy="33191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3425574" y="1327192"/>
            <a:ext cx="2283730" cy="1659636"/>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162000" tIns="135000" rIns="162000" bIns="135000">
            <a:normAutofit/>
          </a:bodyPr>
          <a:lstStyle>
            <a:lvl1pPr marL="0" indent="0">
              <a:buNone/>
              <a:defRPr sz="11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p:nvSpPr>
        <p:spPr>
          <a:xfrm>
            <a:off x="5036081" y="2947782"/>
            <a:ext cx="75600" cy="756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6263114" y="3744148"/>
            <a:ext cx="1218993" cy="24625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200" i="1">
                <a:solidFill>
                  <a:schemeClr val="tx1"/>
                </a:solidFill>
                <a:latin typeface="+mn-lt"/>
                <a:cs typeface="Segoe UI" panose="020B05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6263114" y="3140346"/>
            <a:ext cx="1218993" cy="540545"/>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7482107" y="3323021"/>
            <a:ext cx="829818" cy="829817"/>
          </a:xfrm>
          <a:prstGeom prst="ellipse">
            <a:avLst/>
          </a:prstGeom>
          <a:ln w="12700">
            <a:solidFill>
              <a:schemeClr val="bg1">
                <a:lumMod val="50000"/>
                <a:lumOff val="50000"/>
              </a:schemeClr>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p:nvCxnSpPr>
        <p:spPr>
          <a:xfrm flipV="1">
            <a:off x="7897016" y="2985041"/>
            <a:ext cx="0" cy="33191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6248709" y="1327192"/>
            <a:ext cx="2283730" cy="1659636"/>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162000" tIns="135000" rIns="162000" bIns="135000">
            <a:normAutofit/>
          </a:bodyPr>
          <a:lstStyle>
            <a:lvl1pPr marL="0" indent="0">
              <a:buNone/>
              <a:defRPr sz="11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p:nvSpPr>
        <p:spPr>
          <a:xfrm>
            <a:off x="7859216" y="2944208"/>
            <a:ext cx="75600" cy="756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xmlns=""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8" y="1485443"/>
            <a:ext cx="3140927" cy="882881"/>
          </a:xfrm>
        </p:spPr>
        <p:txBody>
          <a:bodyPr lIns="0" tIns="0" rIns="0" bIns="0" anchor="b">
            <a:normAutofit/>
          </a:bodyPr>
          <a:lstStyle>
            <a:lvl1pPr>
              <a:defRPr sz="27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620078" y="2708170"/>
            <a:ext cx="3126233" cy="1423148"/>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8" name="Group 14">
            <a:extLst>
              <a:ext uri="{FF2B5EF4-FFF2-40B4-BE49-F238E27FC236}">
                <a16:creationId xmlns:a16="http://schemas.microsoft.com/office/drawing/2014/main" xmlns="" id="{B7317392-EF87-4050-8BBE-32F74B0CF15A}"/>
              </a:ext>
            </a:extLst>
          </p:cNvPr>
          <p:cNvGrpSpPr/>
          <p:nvPr/>
        </p:nvGrpSpPr>
        <p:grpSpPr>
          <a:xfrm>
            <a:off x="0" y="2489496"/>
            <a:ext cx="2899800" cy="756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3950494" y="844759"/>
            <a:ext cx="4564856" cy="1996850"/>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3952476" y="2931943"/>
            <a:ext cx="4564856" cy="1366799"/>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4572000" y="970790"/>
            <a:ext cx="3985554" cy="426815"/>
          </a:xfrm>
        </p:spPr>
        <p:txBody>
          <a:bodyPr lIns="0" tIns="0" rIns="0" bIns="0" anchor="b">
            <a:normAutofit/>
          </a:bodyPr>
          <a:lstStyle>
            <a:lvl1pPr algn="l">
              <a:defRPr sz="27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572000" y="1659510"/>
            <a:ext cx="3969544" cy="733805"/>
          </a:xfrm>
        </p:spPr>
        <p:txBody>
          <a:bodyPr lIns="0" tIns="0" rIns="0" bIns="0">
            <a:normAutofit/>
          </a:bodyPr>
          <a:lstStyle>
            <a:lvl1pPr marL="0" indent="0" algn="l">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4572000" y="1477673"/>
            <a:ext cx="4572000" cy="756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4574120" y="2501643"/>
            <a:ext cx="3983434" cy="1686635"/>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p:nvSpPr>
        <p:spPr>
          <a:xfrm>
            <a:off x="722662" y="1364464"/>
            <a:ext cx="3230118" cy="2736342"/>
          </a:xfrm>
          <a:prstGeom prst="rect">
            <a:avLst/>
          </a:prstGeom>
          <a:blipFill>
            <a:blip r:embed="rId2" cstate="print">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2486629" y="1482670"/>
            <a:ext cx="1364742" cy="2331720"/>
          </a:xfrm>
          <a:ln w="25400">
            <a:solidFill>
              <a:schemeClr val="tx2"/>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826641" y="2638445"/>
            <a:ext cx="1543050" cy="1364742"/>
          </a:xfrm>
          <a:ln w="25400">
            <a:solidFill>
              <a:schemeClr val="tx2"/>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662489" y="2290646"/>
            <a:ext cx="1234440" cy="464067"/>
          </a:xfrm>
        </p:spPr>
        <p:txBody>
          <a:bodyPr lIns="0" tIns="0" rIns="0" bIns="0" anchor="t" anchorCtr="0">
            <a:normAutofit/>
          </a:bodyPr>
          <a:lstStyle>
            <a:lvl1pPr marL="0" indent="0">
              <a:lnSpc>
                <a:spcPct val="100000"/>
              </a:lnSpc>
              <a:spcBef>
                <a:spcPts val="0"/>
              </a:spcBef>
              <a:buNone/>
              <a:defRPr lang="en-US" sz="1100" i="0" kern="1200" dirty="0" smtClean="0">
                <a:solidFill>
                  <a:schemeClr val="tx2"/>
                </a:solidFill>
                <a:latin typeface="+mn-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038438" y="1517821"/>
            <a:ext cx="1852474" cy="736706"/>
          </a:xfrm>
        </p:spPr>
        <p:txBody>
          <a:bodyPr lIns="0" rIns="0" bIns="0" anchor="ctr" anchorCtr="0">
            <a:normAutofit/>
          </a:bodyPr>
          <a:lstStyle>
            <a:lvl1pPr marL="0" indent="0">
              <a:spcBef>
                <a:spcPts val="0"/>
              </a:spcBef>
              <a:buNone/>
              <a:defRPr lang="en-US" sz="1500" b="1" kern="1200" dirty="0">
                <a:solidFill>
                  <a:schemeClr val="bg2"/>
                </a:solidFill>
                <a:latin typeface="+mj-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1947333" y="2290646"/>
            <a:ext cx="1042416" cy="464067"/>
          </a:xfrm>
        </p:spPr>
        <p:txBody>
          <a:bodyPr lIns="0" tIns="0" rIns="0" bIns="0" anchor="t" anchorCtr="0">
            <a:normAutofit/>
          </a:bodyPr>
          <a:lstStyle>
            <a:lvl1pPr marL="0" indent="0">
              <a:lnSpc>
                <a:spcPct val="100000"/>
              </a:lnSpc>
              <a:spcBef>
                <a:spcPts val="0"/>
              </a:spcBef>
              <a:buNone/>
              <a:defRPr lang="en-US" sz="1100" i="0" kern="1200" dirty="0" smtClean="0">
                <a:solidFill>
                  <a:schemeClr val="tx2"/>
                </a:solidFill>
                <a:latin typeface="+mn-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marL="0" lvl="0" indent="0" algn="l" defTabSz="6858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656889" y="2798836"/>
            <a:ext cx="1227582" cy="1213866"/>
          </a:xfrm>
        </p:spPr>
        <p:txBody>
          <a:bodyPr anchor="ctr" anchorCtr="0">
            <a:noAutofit/>
          </a:bodyPr>
          <a:lstStyle>
            <a:lvl1pPr marL="0" indent="0" algn="ctr">
              <a:buNone/>
              <a:defRPr sz="11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1874873" y="2798836"/>
            <a:ext cx="1227582" cy="1213866"/>
          </a:xfrm>
        </p:spPr>
        <p:txBody>
          <a:bodyPr anchor="ctr" anchorCtr="0">
            <a:noAutofit/>
          </a:bodyPr>
          <a:lstStyle>
            <a:lvl1pPr marL="0" indent="0" algn="ctr">
              <a:buNone/>
              <a:defRPr sz="11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3705320" y="2290646"/>
            <a:ext cx="1585131" cy="464067"/>
          </a:xfrm>
        </p:spPr>
        <p:txBody>
          <a:bodyPr lIns="0" tIns="0" rIns="0" bIns="0" anchor="t" anchorCtr="0">
            <a:normAutofit/>
          </a:bodyPr>
          <a:lstStyle>
            <a:lvl1pPr marL="0" indent="0">
              <a:lnSpc>
                <a:spcPct val="100000"/>
              </a:lnSpc>
              <a:spcBef>
                <a:spcPts val="0"/>
              </a:spcBef>
              <a:buNone/>
              <a:defRPr lang="en-US" sz="1100" i="0" kern="1200" smtClean="0">
                <a:solidFill>
                  <a:schemeClr val="tx2"/>
                </a:solidFill>
                <a:latin typeface="+mn-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marL="0" lvl="0" indent="0" algn="l" defTabSz="6858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4120746" y="1517821"/>
            <a:ext cx="1457777" cy="736706"/>
          </a:xfrm>
        </p:spPr>
        <p:txBody>
          <a:bodyPr lIns="0" rIns="0" bIns="0" anchor="ctr" anchorCtr="0">
            <a:normAutofit/>
          </a:bodyPr>
          <a:lstStyle>
            <a:lvl1pPr marL="0" indent="0">
              <a:spcBef>
                <a:spcPts val="0"/>
              </a:spcBef>
              <a:buNone/>
              <a:defRPr lang="en-US" sz="1500" b="1" kern="1200" dirty="0">
                <a:solidFill>
                  <a:schemeClr val="bg2"/>
                </a:solidFill>
                <a:latin typeface="+mj-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3709805" y="2798836"/>
            <a:ext cx="1536192" cy="672084"/>
          </a:xfrm>
        </p:spPr>
        <p:txBody>
          <a:bodyPr anchor="ctr" anchorCtr="0">
            <a:noAutofit/>
          </a:bodyPr>
          <a:lstStyle>
            <a:lvl1pPr marL="0" indent="0" algn="ctr">
              <a:buNone/>
              <a:defRPr sz="11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5925240" y="2290646"/>
            <a:ext cx="1647784" cy="464067"/>
          </a:xfrm>
        </p:spPr>
        <p:txBody>
          <a:bodyPr lIns="0" tIns="0" rIns="0" bIns="0" anchor="t" anchorCtr="0">
            <a:normAutofit/>
          </a:bodyPr>
          <a:lstStyle>
            <a:lvl1pPr marL="0" indent="0">
              <a:lnSpc>
                <a:spcPct val="100000"/>
              </a:lnSpc>
              <a:spcBef>
                <a:spcPts val="0"/>
              </a:spcBef>
              <a:buNone/>
              <a:defRPr lang="en-US" sz="1100" i="0" kern="1200" smtClean="0">
                <a:solidFill>
                  <a:schemeClr val="tx2"/>
                </a:solidFill>
                <a:latin typeface="+mn-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marL="0" lvl="0" indent="0" algn="l" defTabSz="6858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6340665" y="1517821"/>
            <a:ext cx="1457777" cy="736706"/>
          </a:xfrm>
        </p:spPr>
        <p:txBody>
          <a:bodyPr lIns="0" rIns="0" bIns="0" anchor="ctr" anchorCtr="0">
            <a:normAutofit/>
          </a:bodyPr>
          <a:lstStyle>
            <a:lvl1pPr marL="0" indent="0">
              <a:spcBef>
                <a:spcPts val="0"/>
              </a:spcBef>
              <a:buNone/>
              <a:defRPr lang="en-US" sz="1500" b="1" kern="1200" dirty="0">
                <a:solidFill>
                  <a:schemeClr val="bg2"/>
                </a:solidFill>
                <a:latin typeface="+mj-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5925240" y="3503785"/>
            <a:ext cx="1667954" cy="389627"/>
          </a:xfrm>
        </p:spPr>
        <p:txBody>
          <a:bodyPr lIns="0" tIns="0" rIns="0" bIns="0" anchor="t" anchorCtr="0">
            <a:normAutofit/>
          </a:bodyPr>
          <a:lstStyle>
            <a:lvl1pPr marL="0" indent="0">
              <a:lnSpc>
                <a:spcPct val="100000"/>
              </a:lnSpc>
              <a:spcBef>
                <a:spcPts val="0"/>
              </a:spcBef>
              <a:buNone/>
              <a:defRPr lang="en-US" sz="1100" i="0" kern="1200" smtClean="0">
                <a:solidFill>
                  <a:schemeClr val="tx1"/>
                </a:solidFill>
                <a:latin typeface="+mn-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marL="0" lvl="0" indent="0" algn="l" defTabSz="6858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3705320" y="3623074"/>
            <a:ext cx="1536192" cy="389627"/>
          </a:xfrm>
        </p:spPr>
        <p:txBody>
          <a:bodyPr lIns="0" tIns="0" rIns="0" bIns="0" anchor="t" anchorCtr="0">
            <a:normAutofit/>
          </a:bodyPr>
          <a:lstStyle>
            <a:lvl1pPr marL="0" indent="0">
              <a:lnSpc>
                <a:spcPct val="100000"/>
              </a:lnSpc>
              <a:spcBef>
                <a:spcPts val="0"/>
              </a:spcBef>
              <a:buNone/>
              <a:defRPr lang="en-US" sz="1100" i="0" kern="1200" smtClean="0">
                <a:solidFill>
                  <a:schemeClr val="tx1"/>
                </a:solidFill>
                <a:latin typeface="+mn-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marL="0" lvl="0" indent="0" algn="l" defTabSz="6858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617518" y="1517560"/>
            <a:ext cx="418802" cy="672084"/>
          </a:xfrm>
        </p:spPr>
        <p:txBody>
          <a:bodyPr lIns="0" tIns="0" rIns="0" bIns="0">
            <a:noAutofit/>
          </a:bodyPr>
          <a:lstStyle>
            <a:lvl1pPr marL="0" indent="0" algn="l">
              <a:buNone/>
              <a:defRPr sz="53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3684617" y="1499620"/>
            <a:ext cx="418802" cy="672084"/>
          </a:xfrm>
        </p:spPr>
        <p:txBody>
          <a:bodyPr lIns="0" tIns="0" rIns="0" bIns="0">
            <a:noAutofit/>
          </a:bodyPr>
          <a:lstStyle>
            <a:lvl1pPr marL="0" indent="0" algn="l">
              <a:buNone/>
              <a:defRPr lang="ru-RU" sz="53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5905068" y="1502225"/>
            <a:ext cx="418802" cy="672084"/>
          </a:xfrm>
        </p:spPr>
        <p:txBody>
          <a:bodyPr lIns="0" tIns="0" rIns="0" bIns="0">
            <a:noAutofit/>
          </a:bodyPr>
          <a:lstStyle>
            <a:lvl1pPr marL="0" indent="0" algn="l">
              <a:buNone/>
              <a:defRPr lang="ru-RU" sz="53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685800" rtl="0" eaLnBrk="1" latinLnBrk="0" hangingPunct="1">
              <a:lnSpc>
                <a:spcPct val="90000"/>
              </a:lnSpc>
              <a:spcBef>
                <a:spcPts val="75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1769343" y="4279897"/>
            <a:ext cx="6744817" cy="273842"/>
          </a:xfrm>
        </p:spPr>
        <p:txBody>
          <a:bodyPr lIns="0" tIns="0" rIns="0" bIns="0" anchor="t" anchorCtr="0">
            <a:normAutofit/>
          </a:bodyPr>
          <a:lstStyle>
            <a:lvl1pPr marL="0" indent="0" algn="r">
              <a:lnSpc>
                <a:spcPct val="100000"/>
              </a:lnSpc>
              <a:spcBef>
                <a:spcPts val="0"/>
              </a:spcBef>
              <a:buNone/>
              <a:defRPr lang="en-US" sz="1100" i="0" kern="1200" smtClean="0">
                <a:solidFill>
                  <a:schemeClr val="bg2"/>
                </a:solidFill>
                <a:latin typeface="+mn-lt"/>
                <a:ea typeface="+mn-ea"/>
                <a:cs typeface="+mn-cs"/>
              </a:defRPr>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629842" y="585001"/>
            <a:ext cx="7884318" cy="455008"/>
          </a:xfrm>
        </p:spPr>
        <p:txBody>
          <a:bodyPr lIns="0" tIns="0" rIns="0" bIns="0" anchor="t" anchorCtr="0">
            <a:normAutofit/>
          </a:bodyPr>
          <a:lstStyle>
            <a:lvl1pPr marL="0" algn="r" defTabSz="685800" rtl="0" eaLnBrk="1" latinLnBrk="0" hangingPunct="1">
              <a:lnSpc>
                <a:spcPct val="90000"/>
              </a:lnSpc>
              <a:spcBef>
                <a:spcPct val="0"/>
              </a:spcBef>
              <a:buNone/>
              <a:defRPr lang="ru-RU" sz="27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5925239" y="2834930"/>
            <a:ext cx="1110996" cy="569214"/>
          </a:xfrm>
        </p:spPr>
        <p:txBody>
          <a:bodyPr anchor="ctr" anchorCtr="0">
            <a:normAutofit/>
          </a:bodyPr>
          <a:lstStyle>
            <a:lvl1pPr marL="0" indent="0" algn="ctr">
              <a:buNone/>
              <a:defRPr sz="1100"/>
            </a:lvl1pPr>
          </a:lstStyle>
          <a:p>
            <a:r>
              <a:rPr lang="en-US" noProof="0" smtClean="0"/>
              <a:t>Click icon to add picture</a:t>
            </a:r>
            <a:endParaRPr lang="en-US" noProof="0" dirty="0"/>
          </a:p>
        </p:txBody>
      </p:sp>
      <p:grpSp>
        <p:nvGrpSpPr>
          <p:cNvPr id="2" name="Group 30">
            <a:extLst>
              <a:ext uri="{FF2B5EF4-FFF2-40B4-BE49-F238E27FC236}">
                <a16:creationId xmlns:a16="http://schemas.microsoft.com/office/drawing/2014/main" xmlns="" id="{D87F4783-C8BA-411C-A188-4A4DAED10C02}"/>
              </a:ext>
            </a:extLst>
          </p:cNvPr>
          <p:cNvGrpSpPr/>
          <p:nvPr/>
        </p:nvGrpSpPr>
        <p:grpSpPr>
          <a:xfrm flipH="1">
            <a:off x="3312000" y="1031402"/>
            <a:ext cx="5832000" cy="756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p:nvSpPr>
        <p:spPr>
          <a:xfrm>
            <a:off x="0" y="0"/>
            <a:ext cx="9144000" cy="3312414"/>
          </a:xfrm>
          <a:prstGeom prst="rect">
            <a:avLst/>
          </a:prstGeom>
          <a:blipFill>
            <a:blip r:embed="rId2" cstate="print"/>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143000" y="1847239"/>
            <a:ext cx="6858000" cy="1339571"/>
          </a:xfrm>
        </p:spPr>
        <p:txBody>
          <a:bodyPr anchor="b"/>
          <a:lstStyle>
            <a:lvl1pPr algn="ctr">
              <a:defRPr sz="45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7" name="Rectangle 6">
            <a:extLst>
              <a:ext uri="{FF2B5EF4-FFF2-40B4-BE49-F238E27FC236}">
                <a16:creationId xmlns:a16="http://schemas.microsoft.com/office/drawing/2014/main" xmlns="" id="{7BE854BB-FA44-4CAB-85DF-F5C412560348}"/>
              </a:ext>
            </a:extLst>
          </p:cNvPr>
          <p:cNvSpPr/>
          <p:nvPr/>
        </p:nvSpPr>
        <p:spPr>
          <a:xfrm>
            <a:off x="0" y="3312414"/>
            <a:ext cx="9144000" cy="1831086"/>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143000" y="3551022"/>
            <a:ext cx="6858000" cy="344849"/>
          </a:xfrm>
        </p:spPr>
        <p:txBody>
          <a:bodyPr lIns="0" tIns="0" rIns="0" bIns="0">
            <a:normAutofit/>
          </a:bodyPr>
          <a:lstStyle>
            <a:lvl1pPr marL="0" indent="0" algn="ctr">
              <a:lnSpc>
                <a:spcPct val="100000"/>
              </a:lnSpc>
              <a:spcBef>
                <a:spcPts val="0"/>
              </a:spcBef>
              <a:buNone/>
              <a:defRPr sz="2100" b="1">
                <a:latin typeface="+mn-lt"/>
                <a:cs typeface="Segoe UI Semibold" panose="020B0702040204020203" pitchFamily="34" charset="0"/>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smtClean="0"/>
              <a:t>Click to edit Master subtitle style</a:t>
            </a:r>
            <a:endParaRPr lang="en-US" noProof="0"/>
          </a:p>
        </p:txBody>
      </p:sp>
      <p:grpSp>
        <p:nvGrpSpPr>
          <p:cNvPr id="9" name="Group 14">
            <a:extLst>
              <a:ext uri="{FF2B5EF4-FFF2-40B4-BE49-F238E27FC236}">
                <a16:creationId xmlns:a16="http://schemas.microsoft.com/office/drawing/2014/main" xmlns="" id="{676B4374-8F24-43DE-860D-E5C6EA850AB4}"/>
              </a:ext>
            </a:extLst>
          </p:cNvPr>
          <p:cNvGrpSpPr/>
          <p:nvPr/>
        </p:nvGrpSpPr>
        <p:grpSpPr>
          <a:xfrm>
            <a:off x="2714449" y="1690497"/>
            <a:ext cx="3715103" cy="75438"/>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0" name="Group 15">
            <a:extLst>
              <a:ext uri="{FF2B5EF4-FFF2-40B4-BE49-F238E27FC236}">
                <a16:creationId xmlns:a16="http://schemas.microsoft.com/office/drawing/2014/main" xmlns="" id="{E9BB74A1-0BEA-4AD8-8138-0641A45D8B40}"/>
              </a:ext>
            </a:extLst>
          </p:cNvPr>
          <p:cNvGrpSpPr/>
          <p:nvPr/>
        </p:nvGrpSpPr>
        <p:grpSpPr>
          <a:xfrm>
            <a:off x="3489436" y="3979022"/>
            <a:ext cx="2165129" cy="75438"/>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p:nvSpPr>
        <p:spPr>
          <a:xfrm>
            <a:off x="4562856" y="0"/>
            <a:ext cx="4581144" cy="51435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5077326" y="1600200"/>
            <a:ext cx="3464218" cy="1869346"/>
          </a:xfrm>
        </p:spPr>
        <p:txBody>
          <a:bodyPr lIns="0" tIns="0" rIns="0" bIns="0" anchor="b" anchorCtr="0">
            <a:noAutofit/>
          </a:bodyPr>
          <a:lstStyle>
            <a:lvl1pPr>
              <a:defRPr sz="45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5B839093-8DB0-4F94-AE95-09904961E780}" type="slidenum">
              <a:rPr lang="en-US" smtClean="0"/>
              <a:pPr/>
              <a:t>‹#›</a:t>
            </a:fld>
            <a:endParaRPr lang="en-US"/>
          </a:p>
        </p:txBody>
      </p:sp>
      <p:grpSp>
        <p:nvGrpSpPr>
          <p:cNvPr id="3" name="Group 8">
            <a:extLst>
              <a:ext uri="{FF2B5EF4-FFF2-40B4-BE49-F238E27FC236}">
                <a16:creationId xmlns:a16="http://schemas.microsoft.com/office/drawing/2014/main" xmlns="" id="{6F3E26A6-6962-4A35-AA86-805537D45296}"/>
              </a:ext>
            </a:extLst>
          </p:cNvPr>
          <p:cNvGrpSpPr/>
          <p:nvPr/>
        </p:nvGrpSpPr>
        <p:grpSpPr>
          <a:xfrm>
            <a:off x="5077326" y="1460559"/>
            <a:ext cx="1890111" cy="7683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8" name="Group 12">
            <a:extLst>
              <a:ext uri="{FF2B5EF4-FFF2-40B4-BE49-F238E27FC236}">
                <a16:creationId xmlns:a16="http://schemas.microsoft.com/office/drawing/2014/main" xmlns="" id="{BB49A8A6-FEDB-4D20-B581-A84DB8EFE977}"/>
              </a:ext>
            </a:extLst>
          </p:cNvPr>
          <p:cNvGrpSpPr/>
          <p:nvPr/>
        </p:nvGrpSpPr>
        <p:grpSpPr>
          <a:xfrm>
            <a:off x="5077326" y="3490563"/>
            <a:ext cx="1890111" cy="75438"/>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5077326" y="3667083"/>
            <a:ext cx="3464218" cy="442970"/>
          </a:xfrm>
        </p:spPr>
        <p:txBody>
          <a:bodyPr lIns="0" tIns="0" rIns="0" bIns="0">
            <a:normAutofit/>
          </a:bodyPr>
          <a:lstStyle>
            <a:lvl1pPr marL="0" indent="0" algn="l">
              <a:lnSpc>
                <a:spcPct val="100000"/>
              </a:lnSpc>
              <a:spcBef>
                <a:spcPts val="0"/>
              </a:spcBef>
              <a:buNone/>
              <a:defRPr sz="2100" b="1">
                <a:latin typeface="+mn-lt"/>
                <a:cs typeface="Segoe UI Semibold" panose="020B0702040204020203" pitchFamily="34" charset="0"/>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smtClean="0"/>
              <a:t>Click to edit Master subtitle style</a:t>
            </a:r>
            <a:endParaRPr lang="en-US" noProof="0"/>
          </a:p>
        </p:txBody>
      </p:sp>
    </p:spTree>
    <p:extLst>
      <p:ext uri="{BB962C8B-B14F-4D97-AF65-F5344CB8AC3E}">
        <p14:creationId xmlns:p14="http://schemas.microsoft.com/office/powerpoint/2010/main" xmlns=""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7" y="1568267"/>
            <a:ext cx="3766455" cy="603254"/>
          </a:xfrm>
        </p:spPr>
        <p:txBody>
          <a:bodyPr lIns="0" tIns="0" rIns="0" bIns="0" anchor="b">
            <a:normAutofit/>
          </a:bodyPr>
          <a:lstStyle>
            <a:lvl1pPr>
              <a:defRPr sz="27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620078" y="2433426"/>
            <a:ext cx="3154428" cy="426814"/>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8" name="Group 14">
            <a:extLst>
              <a:ext uri="{FF2B5EF4-FFF2-40B4-BE49-F238E27FC236}">
                <a16:creationId xmlns:a16="http://schemas.microsoft.com/office/drawing/2014/main" xmlns="" id="{B7317392-EF87-4050-8BBE-32F74B0CF15A}"/>
              </a:ext>
            </a:extLst>
          </p:cNvPr>
          <p:cNvGrpSpPr/>
          <p:nvPr/>
        </p:nvGrpSpPr>
        <p:grpSpPr>
          <a:xfrm>
            <a:off x="0" y="2245461"/>
            <a:ext cx="2575800" cy="756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611790" y="2902012"/>
            <a:ext cx="3161401" cy="996248"/>
          </a:xfrm>
        </p:spPr>
        <p:txBody>
          <a:bodyPr lIns="0" tIns="0" rIns="0" bIns="0">
            <a:normAutofit/>
          </a:bodyPr>
          <a:lstStyle>
            <a:lvl1pPr marL="0" indent="0">
              <a:lnSpc>
                <a:spcPct val="100000"/>
              </a:lnSpc>
              <a:spcBef>
                <a:spcPts val="450"/>
              </a:spcBef>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4577252" y="1867901"/>
            <a:ext cx="4562475" cy="1940814"/>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628650" y="273845"/>
            <a:ext cx="7886700" cy="489727"/>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628650" y="890833"/>
            <a:ext cx="7886700" cy="340072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628650" y="273845"/>
            <a:ext cx="7886700" cy="489727"/>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628650" y="869623"/>
            <a:ext cx="3886200" cy="3407789"/>
          </a:xfrm>
        </p:spPr>
        <p:txBody>
          <a:bodyPr>
            <a:normAutofit/>
          </a:bodyPr>
          <a:lstStyle>
            <a:lvl1pPr>
              <a:defRPr sz="15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4629150" y="869623"/>
            <a:ext cx="3886200" cy="3407789"/>
          </a:xfrm>
        </p:spPr>
        <p:txBody>
          <a:bodyPr>
            <a:normAutofit/>
          </a:bodyPr>
          <a:lstStyle>
            <a:lvl1pPr>
              <a:defRPr sz="15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628650" y="273845"/>
            <a:ext cx="7886700" cy="489727"/>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629842" y="942716"/>
            <a:ext cx="3868340" cy="617934"/>
          </a:xfrm>
        </p:spPr>
        <p:txBody>
          <a:bodyPr anchor="b"/>
          <a:lstStyle>
            <a:lvl1pPr marL="0" indent="0">
              <a:buNone/>
              <a:defRPr sz="1800" b="1">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629842" y="1652561"/>
            <a:ext cx="3868340" cy="2548223"/>
          </a:xfrm>
        </p:spPr>
        <p:txBody>
          <a:bodyPr>
            <a:normAutofit/>
          </a:bodyPr>
          <a:lstStyle>
            <a:lvl1pPr>
              <a:defRPr sz="15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4629150" y="942716"/>
            <a:ext cx="3887391" cy="617934"/>
          </a:xfrm>
        </p:spPr>
        <p:txBody>
          <a:bodyPr anchor="b"/>
          <a:lstStyle>
            <a:lvl1pPr marL="0" indent="0">
              <a:buNone/>
              <a:defRPr sz="1800" b="1">
                <a:latin typeface="+mj-lt"/>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4629150" y="1652561"/>
            <a:ext cx="3887391" cy="2548223"/>
          </a:xfrm>
        </p:spPr>
        <p:txBody>
          <a:bodyPr>
            <a:normAutofit/>
          </a:bodyPr>
          <a:lstStyle>
            <a:lvl1pPr>
              <a:defRPr sz="15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629841" y="342900"/>
            <a:ext cx="2949178" cy="1200150"/>
          </a:xfrm>
        </p:spPr>
        <p:txBody>
          <a:bodyPr anchor="b"/>
          <a:lstStyle>
            <a:lvl1pPr>
              <a:defRPr sz="24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3887391" y="342900"/>
            <a:ext cx="4629150" cy="4052888"/>
          </a:xfrm>
        </p:spPr>
        <p:txBody>
          <a:bodyPr>
            <a:normAutofit/>
          </a:bodyPr>
          <a:lstStyle>
            <a:lvl1pPr>
              <a:defRPr sz="1800">
                <a:solidFill>
                  <a:schemeClr val="bg2"/>
                </a:solidFill>
              </a:defRPr>
            </a:lvl1pPr>
            <a:lvl2pPr>
              <a:defRPr sz="15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vl6pPr>
              <a:defRPr sz="1500"/>
            </a:lvl6pPr>
            <a:lvl7pPr>
              <a:defRPr sz="1500"/>
            </a:lvl7pPr>
            <a:lvl8pPr>
              <a:defRPr sz="1500"/>
            </a:lvl8pPr>
            <a:lvl9pPr>
              <a:defRPr sz="15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629841" y="342900"/>
            <a:ext cx="2949178" cy="1200150"/>
          </a:xfrm>
        </p:spPr>
        <p:txBody>
          <a:bodyPr anchor="b"/>
          <a:lstStyle>
            <a:lvl1pPr>
              <a:defRPr sz="24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3887391" y="342900"/>
            <a:ext cx="4629150" cy="4052888"/>
          </a:xfrm>
        </p:spPr>
        <p:txBody>
          <a:bodyPr>
            <a:normAutofit/>
          </a:bodyPr>
          <a:lstStyle>
            <a:lvl1pPr marL="0" indent="0">
              <a:buNone/>
              <a:defRPr sz="1800">
                <a:solidFill>
                  <a:schemeClr val="bg2"/>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noProof="0" smtClean="0"/>
              <a:t>Click icon to add picture</a:t>
            </a:r>
            <a:endParaRPr lang="en-US" noProof="0" dirty="0"/>
          </a:p>
        </p:txBody>
      </p:sp>
    </p:spTree>
    <p:extLst>
      <p:ext uri="{BB962C8B-B14F-4D97-AF65-F5344CB8AC3E}">
        <p14:creationId xmlns:p14="http://schemas.microsoft.com/office/powerpoint/2010/main" xmlns=""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628650" y="273845"/>
            <a:ext cx="7886700" cy="489727"/>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103115" y="1766293"/>
            <a:ext cx="6937772" cy="1610915"/>
          </a:xfrm>
        </p:spPr>
        <p:txBody>
          <a:bodyPr anchor="ctr">
            <a:normAutofit/>
          </a:bodyPr>
          <a:lstStyle>
            <a:lvl1pPr marL="0" indent="0" algn="ctr">
              <a:buNone/>
              <a:defRPr sz="4500"/>
            </a:lvl1pPr>
          </a:lstStyle>
          <a:p>
            <a:pPr lvl="0"/>
            <a:r>
              <a:rPr lang="en-US" noProof="0" smtClean="0"/>
              <a:t>Click to edit Master text styles</a:t>
            </a:r>
          </a:p>
        </p:txBody>
      </p:sp>
    </p:spTree>
    <p:extLst>
      <p:ext uri="{BB962C8B-B14F-4D97-AF65-F5344CB8AC3E}">
        <p14:creationId xmlns:p14="http://schemas.microsoft.com/office/powerpoint/2010/main" xmlns=""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628650" y="273845"/>
            <a:ext cx="7886700" cy="489727"/>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5B839093-8DB0-4F94-AE95-09904961E780}" type="slidenum">
              <a:rPr lang="en-US" smtClean="0"/>
              <a:pPr/>
              <a:t>‹#›</a:t>
            </a:fld>
            <a:endParaRPr lang="en-US"/>
          </a:p>
        </p:txBody>
      </p:sp>
    </p:spTree>
    <p:extLst>
      <p:ext uri="{BB962C8B-B14F-4D97-AF65-F5344CB8AC3E}">
        <p14:creationId xmlns:p14="http://schemas.microsoft.com/office/powerpoint/2010/main" xmlns=""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5B839093-8DB0-4F94-AE95-09904961E780}" type="slidenum">
              <a:rPr lang="en-US" smtClean="0"/>
              <a:pPr/>
              <a:t>‹#›</a:t>
            </a:fld>
            <a:endParaRPr lang="en-US"/>
          </a:p>
        </p:txBody>
      </p:sp>
    </p:spTree>
    <p:extLst>
      <p:ext uri="{BB962C8B-B14F-4D97-AF65-F5344CB8AC3E}">
        <p14:creationId xmlns:p14="http://schemas.microsoft.com/office/powerpoint/2010/main" xmlns=""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70944" y="817588"/>
            <a:ext cx="3370600" cy="603254"/>
          </a:xfrm>
        </p:spPr>
        <p:txBody>
          <a:bodyPr lIns="0" tIns="0" rIns="0" bIns="0" anchor="b">
            <a:normAutofit/>
          </a:bodyPr>
          <a:lstStyle>
            <a:lvl1pPr>
              <a:defRPr sz="27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70943" y="1682747"/>
            <a:ext cx="3354831" cy="426814"/>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5193507" y="1494782"/>
            <a:ext cx="3950494" cy="756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5170943" y="2151333"/>
            <a:ext cx="3362247" cy="1824452"/>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140808" y="1104138"/>
            <a:ext cx="2434653" cy="403936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7" y="1664519"/>
            <a:ext cx="3766455" cy="603254"/>
          </a:xfrm>
        </p:spPr>
        <p:txBody>
          <a:bodyPr lIns="0" tIns="0" rIns="0" bIns="0" anchor="b">
            <a:normAutofit/>
          </a:bodyPr>
          <a:lstStyle>
            <a:lvl1pPr>
              <a:defRPr sz="27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3" name="Group 14">
            <a:extLst>
              <a:ext uri="{FF2B5EF4-FFF2-40B4-BE49-F238E27FC236}">
                <a16:creationId xmlns:a16="http://schemas.microsoft.com/office/drawing/2014/main" xmlns="" id="{B7317392-EF87-4050-8BBE-32F74B0CF15A}"/>
              </a:ext>
            </a:extLst>
          </p:cNvPr>
          <p:cNvGrpSpPr/>
          <p:nvPr/>
        </p:nvGrpSpPr>
        <p:grpSpPr>
          <a:xfrm>
            <a:off x="0" y="2341713"/>
            <a:ext cx="2575800" cy="756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611791" y="2544150"/>
            <a:ext cx="3757121" cy="1657630"/>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4581267" y="-15626"/>
            <a:ext cx="3934083" cy="403936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4800238" y="530647"/>
            <a:ext cx="3370600" cy="426815"/>
          </a:xfrm>
        </p:spPr>
        <p:txBody>
          <a:bodyPr lIns="0" tIns="0" rIns="0" bIns="0" anchor="b">
            <a:normAutofit/>
          </a:bodyPr>
          <a:lstStyle>
            <a:lvl1pPr>
              <a:defRPr sz="27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800238" y="1219366"/>
            <a:ext cx="3354831" cy="426814"/>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4822801" y="1031402"/>
            <a:ext cx="4321199" cy="756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190352" y="2468880"/>
            <a:ext cx="2002536" cy="480060"/>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1567845" y="2455164"/>
            <a:ext cx="480060" cy="49377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623888" y="2468880"/>
            <a:ext cx="907018" cy="480060"/>
          </a:xfrm>
        </p:spPr>
        <p:txBody>
          <a:bodyPr lIns="0" tIns="0" rIns="0" bIns="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190352" y="3320706"/>
            <a:ext cx="2002536" cy="480060"/>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1567845" y="3306990"/>
            <a:ext cx="480060" cy="49377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623888" y="3320706"/>
            <a:ext cx="907018" cy="480060"/>
          </a:xfrm>
        </p:spPr>
        <p:txBody>
          <a:bodyPr lIns="0" tIns="0" rIns="0" bIns="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6412070" y="2468880"/>
            <a:ext cx="2002536" cy="480060"/>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5789563" y="2455164"/>
            <a:ext cx="480060" cy="49377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4845606" y="2468880"/>
            <a:ext cx="907018" cy="480060"/>
          </a:xfrm>
        </p:spPr>
        <p:txBody>
          <a:bodyPr lIns="0" tIns="0" rIns="0" bIns="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6412070" y="3320706"/>
            <a:ext cx="2002536" cy="480060"/>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5789563" y="3306990"/>
            <a:ext cx="480060" cy="493776"/>
          </a:xfrm>
        </p:spPr>
        <p:txBody>
          <a:bodyPr anchor="ctr" anchorCtr="0">
            <a:normAutofit/>
          </a:bodyPr>
          <a:lstStyle>
            <a:lvl1pPr marL="0" indent="0" algn="ctr">
              <a:buNone/>
              <a:defRPr sz="7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4845606" y="3320706"/>
            <a:ext cx="907018" cy="480060"/>
          </a:xfrm>
        </p:spPr>
        <p:txBody>
          <a:bodyPr lIns="0" tIns="0" rIns="0" bIns="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xmlns=""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602457" y="1568267"/>
            <a:ext cx="3348037" cy="603254"/>
          </a:xfrm>
        </p:spPr>
        <p:txBody>
          <a:bodyPr lIns="0" tIns="0" rIns="0" bIns="0" anchor="b">
            <a:normAutofit/>
          </a:bodyPr>
          <a:lstStyle>
            <a:lvl1pPr>
              <a:defRPr sz="27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620078" y="2433426"/>
            <a:ext cx="3332374" cy="426814"/>
          </a:xfrm>
        </p:spPr>
        <p:txBody>
          <a:bodyPr lIns="0" tIns="0" rIns="0" bIns="0">
            <a:normAutofit/>
          </a:bodyPr>
          <a:lstStyle>
            <a:lvl1pPr marL="0" indent="0">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Rectangle 7">
            <a:extLst>
              <a:ext uri="{FF2B5EF4-FFF2-40B4-BE49-F238E27FC236}">
                <a16:creationId xmlns:a16="http://schemas.microsoft.com/office/drawing/2014/main" xmlns="" id="{4ACF4ED1-C6C8-4C5C-8C14-4FF197588C03}"/>
              </a:ext>
            </a:extLst>
          </p:cNvPr>
          <p:cNvSpPr/>
          <p:nvPr/>
        </p:nvSpPr>
        <p:spPr>
          <a:xfrm>
            <a:off x="4644122" y="1076350"/>
            <a:ext cx="3881628" cy="3140964"/>
          </a:xfrm>
          <a:prstGeom prst="rect">
            <a:avLst/>
          </a:prstGeom>
          <a:blipFill>
            <a:blip r:embed="rId2" cstate="print">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9" name="Group 14">
            <a:extLst>
              <a:ext uri="{FF2B5EF4-FFF2-40B4-BE49-F238E27FC236}">
                <a16:creationId xmlns:a16="http://schemas.microsoft.com/office/drawing/2014/main" xmlns="" id="{B7317392-EF87-4050-8BBE-32F74B0CF15A}"/>
              </a:ext>
            </a:extLst>
          </p:cNvPr>
          <p:cNvGrpSpPr/>
          <p:nvPr/>
        </p:nvGrpSpPr>
        <p:grpSpPr>
          <a:xfrm>
            <a:off x="0" y="2245461"/>
            <a:ext cx="2575800" cy="756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611791" y="2902012"/>
            <a:ext cx="3339740" cy="996248"/>
          </a:xfrm>
        </p:spPr>
        <p:txBody>
          <a:bodyPr lIns="0" tIns="0" rIns="0" bIns="0">
            <a:normAutofit/>
          </a:bodyPr>
          <a:lstStyle>
            <a:lvl1pPr marL="162000" indent="-162000">
              <a:lnSpc>
                <a:spcPct val="100000"/>
              </a:lnSpc>
              <a:spcBef>
                <a:spcPts val="450"/>
              </a:spcBef>
              <a:buClr>
                <a:schemeClr val="tx1"/>
              </a:buClr>
              <a:buFont typeface="Courier New" panose="02070309020205020404" pitchFamily="49" charset="0"/>
              <a:buChar char="o"/>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4772122" y="1255456"/>
            <a:ext cx="3640472" cy="2356055"/>
          </a:xfrm>
          <a:ln w="25400">
            <a:solidFill>
              <a:schemeClr val="tx2"/>
            </a:solidFill>
          </a:ln>
        </p:spPr>
        <p:txBody>
          <a:bodyPr anchor="ctr" anchorCtr="0">
            <a:normAutofit/>
          </a:bodyPr>
          <a:lstStyle>
            <a:lvl1pPr marL="0" indent="0" algn="ctr">
              <a:buNone/>
              <a:defRPr sz="11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1" y="1261872"/>
            <a:ext cx="9143999" cy="2619756"/>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2897982" y="522438"/>
            <a:ext cx="3348037" cy="426815"/>
          </a:xfrm>
        </p:spPr>
        <p:txBody>
          <a:bodyPr lIns="0" tIns="0" rIns="0" bIns="0" anchor="b">
            <a:normAutofit/>
          </a:bodyPr>
          <a:lstStyle>
            <a:lvl1pPr algn="ctr">
              <a:defRPr sz="27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2913645" y="1487315"/>
            <a:ext cx="3332374" cy="426814"/>
          </a:xfrm>
        </p:spPr>
        <p:txBody>
          <a:bodyPr lIns="0" tIns="0" rIns="0" bIns="0">
            <a:normAutofit/>
          </a:bodyPr>
          <a:lstStyle>
            <a:lvl1pPr marL="0" indent="0" algn="ctr">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Group 8">
            <a:extLst>
              <a:ext uri="{FF2B5EF4-FFF2-40B4-BE49-F238E27FC236}">
                <a16:creationId xmlns:a16="http://schemas.microsoft.com/office/drawing/2014/main" xmlns="" id="{78842051-6173-4CC2-8C4A-8AE31FE7BA54}"/>
              </a:ext>
            </a:extLst>
          </p:cNvPr>
          <p:cNvGrpSpPr/>
          <p:nvPr/>
        </p:nvGrpSpPr>
        <p:grpSpPr>
          <a:xfrm>
            <a:off x="3843297" y="1029962"/>
            <a:ext cx="1457406" cy="75600"/>
            <a:chOff x="3149478" y="1373283"/>
            <a:chExt cx="1943208" cy="100800"/>
          </a:xfrm>
        </p:grpSpPr>
        <p:grpSp>
          <p:nvGrpSpPr>
            <p:cNvPr id="9"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p:nvSpPr>
        <p:spPr>
          <a:xfrm>
            <a:off x="0" y="0"/>
            <a:ext cx="9144000" cy="51435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fld id="{4F93BEED-4968-4055-9CA0-972ADED38DDF}" type="datetimeFigureOut">
              <a:rPr lang="en-US" smtClean="0"/>
              <a:pPr/>
              <a:t>9/25/2019</a:t>
            </a:fld>
            <a:endParaRPr lang="en-US"/>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5B839093-8DB0-4F94-AE95-09904961E780}" type="slidenum">
              <a:rPr lang="en-US" smtClean="0"/>
              <a:pPr/>
              <a:t>‹#›</a:t>
            </a:fld>
            <a:endParaRPr lang="en-US"/>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3828198" y="530647"/>
            <a:ext cx="4733165" cy="426815"/>
          </a:xfrm>
        </p:spPr>
        <p:txBody>
          <a:bodyPr lIns="0" tIns="0" rIns="0" bIns="0" anchor="b">
            <a:normAutofit/>
          </a:bodyPr>
          <a:lstStyle>
            <a:lvl1pPr algn="r">
              <a:defRPr sz="27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3828197" y="1219366"/>
            <a:ext cx="4717397" cy="426814"/>
          </a:xfrm>
        </p:spPr>
        <p:txBody>
          <a:bodyPr lIns="0" tIns="0" rIns="0" bIns="0">
            <a:normAutofit/>
          </a:bodyPr>
          <a:lstStyle>
            <a:lvl1pPr marL="0" indent="0" algn="r">
              <a:lnSpc>
                <a:spcPct val="100000"/>
              </a:lnSpc>
              <a:buNone/>
              <a:defRPr sz="1400" b="1">
                <a:solidFill>
                  <a:schemeClr val="tx1"/>
                </a:solidFill>
                <a:latin typeface="+mn-lt"/>
                <a:cs typeface="Segoe UI Semibold" panose="020B0702040204020203" pitchFamily="34" charset="0"/>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623888" y="644749"/>
            <a:ext cx="809244" cy="411480"/>
          </a:xfrm>
        </p:spPr>
        <p:txBody>
          <a:bodyPr anchor="ctr" anchorCtr="0">
            <a:normAutofit/>
          </a:bodyPr>
          <a:lstStyle>
            <a:lvl1pPr marL="0" indent="0" algn="ctr">
              <a:buNone/>
              <a:defRPr sz="900"/>
            </a:lvl1pPr>
          </a:lstStyle>
          <a:p>
            <a:r>
              <a:rPr lang="en-US" noProof="0" smtClean="0"/>
              <a:t>Click icon to add picture</a:t>
            </a:r>
            <a:endParaRPr lang="en-US" noProof="0" dirty="0"/>
          </a:p>
        </p:txBody>
      </p:sp>
      <p:grpSp>
        <p:nvGrpSpPr>
          <p:cNvPr id="2" name="Group 10">
            <a:extLst>
              <a:ext uri="{FF2B5EF4-FFF2-40B4-BE49-F238E27FC236}">
                <a16:creationId xmlns:a16="http://schemas.microsoft.com/office/drawing/2014/main" xmlns="" id="{59E4D57E-4989-4939-A31F-637543FAB606}"/>
              </a:ext>
            </a:extLst>
          </p:cNvPr>
          <p:cNvGrpSpPr/>
          <p:nvPr/>
        </p:nvGrpSpPr>
        <p:grpSpPr>
          <a:xfrm flipH="1">
            <a:off x="5384461" y="1031402"/>
            <a:ext cx="3759539" cy="756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920195" y="3203472"/>
            <a:ext cx="2208276" cy="106486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920195" y="2893958"/>
            <a:ext cx="2208276"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920195" y="2070389"/>
            <a:ext cx="733806" cy="733806"/>
          </a:xfrm>
          <a:prstGeom prst="ellipse">
            <a:avLst/>
          </a:prstGeom>
          <a:ln w="6350">
            <a:solidFill>
              <a:schemeClr val="tx1"/>
            </a:solid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3653486" y="3203472"/>
            <a:ext cx="2208276" cy="106486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3653485" y="2070389"/>
            <a:ext cx="733806" cy="733806"/>
          </a:xfrm>
          <a:prstGeom prst="ellipse">
            <a:avLst/>
          </a:prstGeom>
          <a:ln w="6350">
            <a:solidFill>
              <a:schemeClr val="tx1"/>
            </a:solid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3653486" y="2893958"/>
            <a:ext cx="2208276"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6386777" y="3203472"/>
            <a:ext cx="2208276" cy="1064867"/>
          </a:xfrm>
        </p:spPr>
        <p:txBody>
          <a:bodyPr lIns="0" tIns="0" rIns="0" bIns="0">
            <a:normAutofit/>
          </a:bodyPr>
          <a:lstStyle>
            <a:lvl1pPr marL="0" indent="0">
              <a:lnSpc>
                <a:spcPct val="100000"/>
              </a:lnSpc>
              <a:spcBef>
                <a:spcPts val="450"/>
              </a:spcBef>
              <a:buClr>
                <a:schemeClr val="tx1"/>
              </a:buClr>
              <a:buFont typeface="Courier New" panose="02070309020205020404" pitchFamily="49" charset="0"/>
              <a:buNone/>
              <a:defRPr sz="1100">
                <a:solidFill>
                  <a:schemeClr val="tx2"/>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6386777" y="2070389"/>
            <a:ext cx="733806" cy="733806"/>
          </a:xfrm>
          <a:prstGeom prst="ellipse">
            <a:avLst/>
          </a:prstGeom>
          <a:ln w="6350">
            <a:solidFill>
              <a:schemeClr val="tx1"/>
            </a:solidFill>
          </a:ln>
        </p:spPr>
        <p:txBody>
          <a:bodyPr lIns="0" tIns="0" rIns="0" bIns="0" anchor="ctr" anchorCtr="0">
            <a:noAutofit/>
          </a:bodyPr>
          <a:lstStyle>
            <a:lvl1pPr marL="0" indent="0" algn="ctr">
              <a:buNone/>
              <a:defRPr sz="53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6386777" y="2893958"/>
            <a:ext cx="2208276" cy="246257"/>
          </a:xfrm>
        </p:spPr>
        <p:txBody>
          <a:bodyPr lIns="0" tIns="0" rIns="0" bIns="0" anchor="b" anchorCtr="0">
            <a:normAutofit/>
          </a:bodyPr>
          <a:lstStyle>
            <a:lvl1pPr marL="0" indent="0">
              <a:spcBef>
                <a:spcPts val="450"/>
              </a:spcBef>
              <a:buClr>
                <a:schemeClr val="tx1"/>
              </a:buClr>
              <a:buFont typeface="Courier New" panose="02070309020205020404" pitchFamily="49" charset="0"/>
              <a:buNone/>
              <a:defRPr sz="1500" b="1">
                <a:solidFill>
                  <a:schemeClr val="bg2"/>
                </a:solidFill>
                <a:latin typeface="+mj-lt"/>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p:nvCxnSpPr>
        <p:spPr>
          <a:xfrm>
            <a:off x="1654001" y="2442080"/>
            <a:ext cx="199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p:nvCxnSpPr>
        <p:spPr>
          <a:xfrm>
            <a:off x="4387379" y="2441839"/>
            <a:ext cx="199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7512627" y="4409040"/>
            <a:ext cx="1002723" cy="224100"/>
          </a:xfrm>
          <a:prstGeom prst="rect">
            <a:avLst/>
          </a:prstGeom>
        </p:spPr>
        <p:txBody>
          <a:bodyPr vert="horz" lIns="0" tIns="0" rIns="0" bIns="0" rtlCol="0" anchor="ctr"/>
          <a:lstStyle>
            <a:lvl1pPr algn="r">
              <a:defRPr sz="800">
                <a:solidFill>
                  <a:schemeClr val="bg1">
                    <a:lumMod val="50000"/>
                    <a:lumOff val="50000"/>
                  </a:schemeClr>
                </a:solidFill>
              </a:defRPr>
            </a:lvl1pPr>
          </a:lstStyle>
          <a:p>
            <a:fld id="{4F93BEED-4968-4055-9CA0-972ADED38DDF}" type="datetimeFigureOut">
              <a:rPr lang="en-US" smtClean="0"/>
              <a:pPr/>
              <a:t>9/25/2019</a:t>
            </a:fld>
            <a:endParaRPr lang="en-US"/>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877470" y="4409040"/>
            <a:ext cx="2186800" cy="224100"/>
          </a:xfrm>
          <a:prstGeom prst="rect">
            <a:avLst/>
          </a:prstGeom>
        </p:spPr>
        <p:txBody>
          <a:bodyPr vert="horz" lIns="68580" tIns="34290" rIns="68580" bIns="34290" rtlCol="0" anchor="ctr"/>
          <a:lstStyle>
            <a:lvl1pPr algn="l">
              <a:defRPr sz="800">
                <a:solidFill>
                  <a:schemeClr val="bg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583982" y="4409743"/>
            <a:ext cx="265869" cy="222980"/>
          </a:xfrm>
          <a:prstGeom prst="rect">
            <a:avLst/>
          </a:prstGeom>
        </p:spPr>
        <p:txBody>
          <a:bodyPr vert="horz" lIns="68580" tIns="34290" rIns="68580" bIns="34290" rtlCol="0" anchor="ctr"/>
          <a:lstStyle>
            <a:lvl1pPr algn="ctr">
              <a:defRPr sz="800">
                <a:solidFill>
                  <a:schemeClr val="bg2"/>
                </a:solidFill>
              </a:defRPr>
            </a:lvl1pPr>
          </a:lstStyle>
          <a:p>
            <a:fld id="{5B839093-8DB0-4F94-AE95-09904961E780}" type="slidenum">
              <a:rPr lang="en-US" smtClean="0"/>
              <a:pPr/>
              <a:t>‹#›</a:t>
            </a:fld>
            <a:endParaRPr lang="en-US"/>
          </a:p>
        </p:txBody>
      </p:sp>
      <p:sp>
        <p:nvSpPr>
          <p:cNvPr id="7" name="Oval 6">
            <a:extLst>
              <a:ext uri="{FF2B5EF4-FFF2-40B4-BE49-F238E27FC236}">
                <a16:creationId xmlns:a16="http://schemas.microsoft.com/office/drawing/2014/main" xmlns="" id="{7FEF1588-F385-48F3-800A-554A9423E77A}"/>
              </a:ext>
            </a:extLst>
          </p:cNvPr>
          <p:cNvSpPr/>
          <p:nvPr/>
        </p:nvSpPr>
        <p:spPr>
          <a:xfrm>
            <a:off x="606983" y="4409742"/>
            <a:ext cx="212598" cy="21259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p:nvCxnSpPr>
        <p:spPr>
          <a:xfrm>
            <a:off x="8685000" y="4515690"/>
            <a:ext cx="459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p:nvSpPr>
        <p:spPr>
          <a:xfrm>
            <a:off x="8599922" y="4474542"/>
            <a:ext cx="82296" cy="82296"/>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p:nvCxnSpPr>
        <p:spPr>
          <a:xfrm flipV="1">
            <a:off x="0" y="4515690"/>
            <a:ext cx="602456" cy="351"/>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186113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Lst>
  <p:txStyles>
    <p:titleStyle>
      <a:lvl1pPr algn="l" defTabSz="685800" rtl="0" eaLnBrk="1" latinLnBrk="0" hangingPunct="1">
        <a:lnSpc>
          <a:spcPct val="90000"/>
        </a:lnSpc>
        <a:spcBef>
          <a:spcPct val="0"/>
        </a:spcBef>
        <a:buNone/>
        <a:defRPr sz="2700" b="1" kern="1200">
          <a:solidFill>
            <a:schemeClr val="bg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ru-RU"/>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BATTLE OF THE NEIGHBOURHOODS</a:t>
            </a:r>
            <a:endParaRPr lang="en-US" dirty="0"/>
          </a:p>
        </p:txBody>
      </p:sp>
      <p:sp>
        <p:nvSpPr>
          <p:cNvPr id="3" name="Subtitle 2"/>
          <p:cNvSpPr>
            <a:spLocks noGrp="1"/>
          </p:cNvSpPr>
          <p:nvPr>
            <p:ph type="subTitle" idx="1"/>
          </p:nvPr>
        </p:nvSpPr>
        <p:spPr/>
        <p:txBody>
          <a:bodyPr>
            <a:normAutofit/>
          </a:bodyPr>
          <a:lstStyle/>
          <a:p>
            <a:r>
              <a:rPr lang="en-US" dirty="0" smtClean="0"/>
              <a:t>FINDING CAFES AND PIZERIA IN MAJOR CITIES OF INDIA                </a:t>
            </a:r>
          </a:p>
          <a:p>
            <a:endParaRPr lang="en-US" dirty="0" smtClean="0"/>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CAFÉ PIZZERIA LOCATIONS</a:t>
            </a:r>
            <a:endParaRPr lang="en-US" dirty="0"/>
          </a:p>
        </p:txBody>
      </p:sp>
      <p:sp>
        <p:nvSpPr>
          <p:cNvPr id="3" name="Text Placeholder 2"/>
          <p:cNvSpPr>
            <a:spLocks noGrp="1"/>
          </p:cNvSpPr>
          <p:nvPr>
            <p:ph type="body" sz="half" idx="2"/>
          </p:nvPr>
        </p:nvSpPr>
        <p:spPr>
          <a:xfrm>
            <a:off x="629841" y="1923678"/>
            <a:ext cx="2949178" cy="2478063"/>
          </a:xfrm>
        </p:spPr>
        <p:txBody>
          <a:bodyPr>
            <a:normAutofit/>
          </a:bodyPr>
          <a:lstStyle/>
          <a:p>
            <a:r>
              <a:rPr lang="en-US" sz="2000" b="1" dirty="0" smtClean="0">
                <a:latin typeface="+mj-lt"/>
              </a:rPr>
              <a:t>THIS IS A MAP OF MUMBAI SHOWING CAFÉ AND PIZZERIA IN GREEN AND REST IN RED</a:t>
            </a:r>
            <a:endParaRPr lang="en-US" sz="2000" b="1" dirty="0">
              <a:latin typeface="+mj-lt"/>
            </a:endParaRPr>
          </a:p>
        </p:txBody>
      </p:sp>
      <p:pic>
        <p:nvPicPr>
          <p:cNvPr id="5" name="Picture Placeholder 4" descr="delhiheat.JPG"/>
          <p:cNvPicPr>
            <a:picLocks noGrp="1" noChangeAspect="1"/>
          </p:cNvPicPr>
          <p:nvPr>
            <p:ph type="pic" idx="1"/>
          </p:nvPr>
        </p:nvPicPr>
        <p:blipFill>
          <a:blip r:embed="rId2" cstate="print"/>
          <a:stretch>
            <a:fillRect/>
          </a:stretch>
        </p:blipFill>
        <p:spPr>
          <a:xfrm>
            <a:off x="3635896" y="411510"/>
            <a:ext cx="5394025" cy="396044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 HEATMAP</a:t>
            </a:r>
            <a:endParaRPr lang="en-US" dirty="0"/>
          </a:p>
        </p:txBody>
      </p:sp>
      <p:sp>
        <p:nvSpPr>
          <p:cNvPr id="3" name="Text Placeholder 2"/>
          <p:cNvSpPr>
            <a:spLocks noGrp="1"/>
          </p:cNvSpPr>
          <p:nvPr>
            <p:ph type="body" sz="half" idx="2"/>
          </p:nvPr>
        </p:nvSpPr>
        <p:spPr>
          <a:xfrm>
            <a:off x="629841" y="1851670"/>
            <a:ext cx="2949178" cy="2550071"/>
          </a:xfrm>
        </p:spPr>
        <p:txBody>
          <a:bodyPr>
            <a:normAutofit/>
          </a:bodyPr>
          <a:lstStyle/>
          <a:p>
            <a:r>
              <a:rPr lang="en-US" sz="2000" b="1" dirty="0" smtClean="0">
                <a:latin typeface="+mj-lt"/>
              </a:rPr>
              <a:t>THIS IS A MAP OF DELHI SHOWING THE RESTAURANT HEATMAPS</a:t>
            </a:r>
            <a:endParaRPr lang="en-US" sz="2000" b="1" dirty="0">
              <a:latin typeface="+mj-lt"/>
            </a:endParaRPr>
          </a:p>
        </p:txBody>
      </p:sp>
      <p:pic>
        <p:nvPicPr>
          <p:cNvPr id="5" name="Picture Placeholder 4" descr="delhiheat.JPG"/>
          <p:cNvPicPr>
            <a:picLocks noGrp="1" noChangeAspect="1"/>
          </p:cNvPicPr>
          <p:nvPr>
            <p:ph type="pic" idx="1"/>
          </p:nvPr>
        </p:nvPicPr>
        <p:blipFill>
          <a:blip r:embed="rId2" cstate="print"/>
          <a:srcRect l="15308" r="15308"/>
          <a:stretch>
            <a:fillRect/>
          </a:stretch>
        </p:blip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652786"/>
          </a:xfrm>
        </p:spPr>
        <p:txBody>
          <a:bodyPr>
            <a:normAutofit/>
          </a:bodyPr>
          <a:lstStyle/>
          <a:p>
            <a:r>
              <a:rPr lang="en-US" dirty="0" smtClean="0"/>
              <a:t>RESTAURANT HEATMAP WITH CAFÉ AND PIZZERIA</a:t>
            </a:r>
            <a:endParaRPr lang="en-US" dirty="0"/>
          </a:p>
        </p:txBody>
      </p:sp>
      <p:sp>
        <p:nvSpPr>
          <p:cNvPr id="3" name="Text Placeholder 2"/>
          <p:cNvSpPr>
            <a:spLocks noGrp="1"/>
          </p:cNvSpPr>
          <p:nvPr>
            <p:ph type="body" sz="half" idx="2"/>
          </p:nvPr>
        </p:nvSpPr>
        <p:spPr>
          <a:xfrm>
            <a:off x="629841" y="2067694"/>
            <a:ext cx="2949178" cy="2334047"/>
          </a:xfrm>
        </p:spPr>
        <p:txBody>
          <a:bodyPr>
            <a:normAutofit/>
          </a:bodyPr>
          <a:lstStyle/>
          <a:p>
            <a:r>
              <a:rPr lang="en-US" sz="2000" b="1" dirty="0" smtClean="0">
                <a:latin typeface="+mj-lt"/>
              </a:rPr>
              <a:t>THIS IS A MAP OF HYDERABAD SHOWING RESTAURANT HEATMAPS ALONG WITH LOCATION OF CAFÉ AND PIZZERIA IN GREEN POINTS.</a:t>
            </a:r>
            <a:endParaRPr lang="en-US" sz="2000" b="1" dirty="0">
              <a:latin typeface="+mj-lt"/>
            </a:endParaRPr>
          </a:p>
        </p:txBody>
      </p:sp>
      <p:pic>
        <p:nvPicPr>
          <p:cNvPr id="5" name="Picture Placeholder 4" descr="resheat.JPG"/>
          <p:cNvPicPr>
            <a:picLocks noGrp="1" noChangeAspect="1"/>
          </p:cNvPicPr>
          <p:nvPr>
            <p:ph type="pic" idx="1"/>
          </p:nvPr>
        </p:nvPicPr>
        <p:blipFill>
          <a:blip r:embed="rId2" cstate="print"/>
          <a:srcRect l="15310" r="15310"/>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5" name="Text Placeholder 4"/>
          <p:cNvSpPr>
            <a:spLocks noGrp="1"/>
          </p:cNvSpPr>
          <p:nvPr>
            <p:ph type="body" idx="14"/>
          </p:nvPr>
        </p:nvSpPr>
        <p:spPr>
          <a:xfrm>
            <a:off x="395536" y="2859782"/>
            <a:ext cx="2208276" cy="1064867"/>
          </a:xfrm>
        </p:spPr>
        <p:txBody>
          <a:bodyPr>
            <a:normAutofit/>
          </a:bodyPr>
          <a:lstStyle/>
          <a:p>
            <a:r>
              <a:rPr lang="en-US" sz="2000" dirty="0" smtClean="0">
                <a:latin typeface="+mj-lt"/>
              </a:rPr>
              <a:t>GENRATION OF KMEANS MODEL</a:t>
            </a:r>
            <a:endParaRPr lang="en-US" sz="2000" dirty="0">
              <a:latin typeface="+mj-lt"/>
            </a:endParaRPr>
          </a:p>
        </p:txBody>
      </p:sp>
      <p:sp>
        <p:nvSpPr>
          <p:cNvPr id="7" name="Text Placeholder 6"/>
          <p:cNvSpPr>
            <a:spLocks noGrp="1"/>
          </p:cNvSpPr>
          <p:nvPr>
            <p:ph type="body" sz="quarter" idx="26"/>
          </p:nvPr>
        </p:nvSpPr>
        <p:spPr/>
        <p:txBody>
          <a:bodyPr/>
          <a:lstStyle/>
          <a:p>
            <a:r>
              <a:rPr lang="en-US" dirty="0" smtClean="0"/>
              <a:t>7</a:t>
            </a:r>
            <a:endParaRPr lang="en-US" dirty="0"/>
          </a:p>
        </p:txBody>
      </p:sp>
      <p:sp>
        <p:nvSpPr>
          <p:cNvPr id="8" name="Text Placeholder 7"/>
          <p:cNvSpPr>
            <a:spLocks noGrp="1"/>
          </p:cNvSpPr>
          <p:nvPr>
            <p:ph type="body" idx="27"/>
          </p:nvPr>
        </p:nvSpPr>
        <p:spPr>
          <a:xfrm>
            <a:off x="2843808" y="2859782"/>
            <a:ext cx="2664296" cy="1080120"/>
          </a:xfrm>
        </p:spPr>
        <p:txBody>
          <a:bodyPr>
            <a:normAutofit/>
          </a:bodyPr>
          <a:lstStyle/>
          <a:p>
            <a:r>
              <a:rPr lang="en-US" sz="2000" dirty="0" smtClean="0">
                <a:latin typeface="+mj-lt"/>
              </a:rPr>
              <a:t>FITTING OF DATA AND PREDICTION OF CLUSTERS CENTERS</a:t>
            </a:r>
            <a:endParaRPr lang="en-US" sz="2000" dirty="0">
              <a:latin typeface="+mj-lt"/>
            </a:endParaRPr>
          </a:p>
        </p:txBody>
      </p:sp>
      <p:sp>
        <p:nvSpPr>
          <p:cNvPr id="9" name="Text Placeholder 8"/>
          <p:cNvSpPr>
            <a:spLocks noGrp="1"/>
          </p:cNvSpPr>
          <p:nvPr>
            <p:ph type="body" sz="quarter" idx="28"/>
          </p:nvPr>
        </p:nvSpPr>
        <p:spPr/>
        <p:txBody>
          <a:bodyPr/>
          <a:lstStyle/>
          <a:p>
            <a:r>
              <a:rPr lang="en-US" dirty="0" smtClean="0"/>
              <a:t>8</a:t>
            </a:r>
            <a:endParaRPr lang="en-US" dirty="0"/>
          </a:p>
        </p:txBody>
      </p:sp>
      <p:sp>
        <p:nvSpPr>
          <p:cNvPr id="11" name="Text Placeholder 10"/>
          <p:cNvSpPr>
            <a:spLocks noGrp="1"/>
          </p:cNvSpPr>
          <p:nvPr>
            <p:ph type="body" idx="30"/>
          </p:nvPr>
        </p:nvSpPr>
        <p:spPr>
          <a:xfrm>
            <a:off x="5868144" y="2859782"/>
            <a:ext cx="2208276" cy="1064867"/>
          </a:xfrm>
        </p:spPr>
        <p:txBody>
          <a:bodyPr>
            <a:normAutofit/>
          </a:bodyPr>
          <a:lstStyle/>
          <a:p>
            <a:r>
              <a:rPr lang="en-US" sz="2000" dirty="0" smtClean="0">
                <a:latin typeface="+mj-lt"/>
              </a:rPr>
              <a:t>VISUALIZING CLUSTER CENTERS ONTO MAPS</a:t>
            </a:r>
            <a:endParaRPr lang="en-US" sz="2000" dirty="0">
              <a:latin typeface="+mj-lt"/>
            </a:endParaRPr>
          </a:p>
        </p:txBody>
      </p:sp>
      <p:sp>
        <p:nvSpPr>
          <p:cNvPr id="12" name="Text Placeholder 11"/>
          <p:cNvSpPr>
            <a:spLocks noGrp="1"/>
          </p:cNvSpPr>
          <p:nvPr>
            <p:ph type="body" sz="quarter" idx="31"/>
          </p:nvPr>
        </p:nvSpPr>
        <p:spPr/>
        <p:txBody>
          <a:bodyPr/>
          <a:lstStyle/>
          <a:p>
            <a:r>
              <a:rPr lang="en-US" dirty="0" smtClean="0"/>
              <a:t>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CENTER MAP</a:t>
            </a:r>
            <a:endParaRPr lang="en-US" dirty="0"/>
          </a:p>
        </p:txBody>
      </p:sp>
      <p:sp>
        <p:nvSpPr>
          <p:cNvPr id="3" name="Text Placeholder 2"/>
          <p:cNvSpPr>
            <a:spLocks noGrp="1"/>
          </p:cNvSpPr>
          <p:nvPr>
            <p:ph type="body" sz="half" idx="2"/>
          </p:nvPr>
        </p:nvSpPr>
        <p:spPr>
          <a:xfrm>
            <a:off x="629841" y="1923678"/>
            <a:ext cx="2949178" cy="2478063"/>
          </a:xfrm>
        </p:spPr>
        <p:txBody>
          <a:bodyPr>
            <a:normAutofit/>
          </a:bodyPr>
          <a:lstStyle/>
          <a:p>
            <a:r>
              <a:rPr lang="en-US" sz="2000" b="1" dirty="0" smtClean="0">
                <a:latin typeface="+mj-lt"/>
              </a:rPr>
              <a:t>THIS IS A MAP OF JAIPUR SHOWING CLUSTER CENTERS IN BLUE CIRCLES</a:t>
            </a:r>
            <a:endParaRPr lang="en-US" sz="2000" b="1" dirty="0">
              <a:latin typeface="+mj-lt"/>
            </a:endParaRPr>
          </a:p>
        </p:txBody>
      </p:sp>
      <p:pic>
        <p:nvPicPr>
          <p:cNvPr id="5" name="Picture Placeholder 4" descr="clusjai.JPG"/>
          <p:cNvPicPr>
            <a:picLocks noGrp="1" noChangeAspect="1"/>
          </p:cNvPicPr>
          <p:nvPr>
            <p:ph type="pic" idx="1"/>
          </p:nvPr>
        </p:nvPicPr>
        <p:blipFill>
          <a:blip r:embed="rId2" cstate="print"/>
          <a:srcRect l="15918" r="15918"/>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267494"/>
            <a:ext cx="6858000" cy="1339571"/>
          </a:xfrm>
        </p:spPr>
        <p:txBody>
          <a:bodyPr/>
          <a:lstStyle/>
          <a:p>
            <a:r>
              <a:rPr lang="en-US" dirty="0" smtClean="0"/>
              <a:t>RESULT AND DISCUSSION</a:t>
            </a:r>
            <a:endParaRPr lang="en-US" dirty="0"/>
          </a:p>
        </p:txBody>
      </p:sp>
      <p:sp>
        <p:nvSpPr>
          <p:cNvPr id="3" name="Subtitle 2"/>
          <p:cNvSpPr>
            <a:spLocks noGrp="1"/>
          </p:cNvSpPr>
          <p:nvPr>
            <p:ph type="subTitle" idx="1"/>
          </p:nvPr>
        </p:nvSpPr>
        <p:spPr>
          <a:xfrm>
            <a:off x="1143000" y="1779662"/>
            <a:ext cx="6858000" cy="2116209"/>
          </a:xfrm>
        </p:spPr>
        <p:txBody>
          <a:bodyPr>
            <a:normAutofit/>
          </a:bodyPr>
          <a:lstStyle/>
          <a:p>
            <a:pPr algn="l"/>
            <a:r>
              <a:rPr lang="en-US" sz="2000" dirty="0" smtClean="0">
                <a:latin typeface="+mj-lt"/>
              </a:rPr>
              <a:t>OUR ANALYSIS SHOWED US THE AREAS SUITABLE FOR SETTING UP OF CAFÉ AND PIZZERIA. THIS ANALYSIS CAN ALSO HELP OTHER START-UPS ALSO. THEY CAN CHOOSE EITHER TO SETUP CAFÉ AND PIZZERIA OR ANY OTHER TYPE OF VENUE ALSO.</a:t>
            </a:r>
            <a:endParaRPr lang="en-US" sz="20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267494"/>
            <a:ext cx="6858000" cy="1339571"/>
          </a:xfrm>
        </p:spPr>
        <p:txBody>
          <a:bodyPr/>
          <a:lstStyle/>
          <a:p>
            <a:r>
              <a:rPr lang="en-US" dirty="0" smtClean="0"/>
              <a:t>CONCLUSION</a:t>
            </a:r>
            <a:endParaRPr lang="en-US" dirty="0"/>
          </a:p>
        </p:txBody>
      </p:sp>
      <p:sp>
        <p:nvSpPr>
          <p:cNvPr id="3" name="Subtitle 2"/>
          <p:cNvSpPr>
            <a:spLocks noGrp="1"/>
          </p:cNvSpPr>
          <p:nvPr>
            <p:ph type="subTitle" idx="1"/>
          </p:nvPr>
        </p:nvSpPr>
        <p:spPr>
          <a:xfrm>
            <a:off x="1143000" y="1779662"/>
            <a:ext cx="6858000" cy="2116209"/>
          </a:xfrm>
        </p:spPr>
        <p:txBody>
          <a:bodyPr>
            <a:normAutofit lnSpcReduction="10000"/>
          </a:bodyPr>
          <a:lstStyle/>
          <a:p>
            <a:pPr algn="l"/>
            <a:r>
              <a:rPr lang="en-IN" sz="2000" dirty="0" smtClean="0">
                <a:latin typeface="+mj-lt"/>
              </a:rPr>
              <a:t>PURPOSE OF THIS PROJECT WAS TO IDENTIFY AREAS CLOSE TO CITY CENTER WITH LOW NUMBER OF RESTAURANTS (PARTICULARLY CAFES &amp; PIZZERIA) IN ORDER TO AID STAKEHOLDERS IN NARROWING DOWN THE SEARCH FOR OPTIMAL LOCATION FOR A NEW CAFE OR PIZZERIA RESTAURANT. </a:t>
            </a:r>
            <a:endParaRPr lang="en-US" sz="2000" dirty="0" smtClean="0">
              <a:latin typeface="+mj-lt"/>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483518"/>
            <a:ext cx="6858000" cy="1339571"/>
          </a:xfrm>
        </p:spPr>
        <p:txBody>
          <a:bodyPr/>
          <a:lstStyle/>
          <a:p>
            <a:r>
              <a:rPr lang="en-US" dirty="0" smtClean="0"/>
              <a:t>INTRODUCTION / BUSINESS PROBLEM</a:t>
            </a:r>
            <a:endParaRPr lang="en-US" dirty="0"/>
          </a:p>
        </p:txBody>
      </p:sp>
      <p:sp>
        <p:nvSpPr>
          <p:cNvPr id="3" name="Subtitle 2"/>
          <p:cNvSpPr>
            <a:spLocks noGrp="1"/>
          </p:cNvSpPr>
          <p:nvPr>
            <p:ph type="subTitle" idx="1"/>
          </p:nvPr>
        </p:nvSpPr>
        <p:spPr>
          <a:xfrm>
            <a:off x="1043608" y="1995686"/>
            <a:ext cx="6858000" cy="1944216"/>
          </a:xfrm>
        </p:spPr>
        <p:txBody>
          <a:bodyPr>
            <a:noAutofit/>
          </a:bodyPr>
          <a:lstStyle/>
          <a:p>
            <a:pPr algn="just"/>
            <a:r>
              <a:rPr lang="en-US" sz="1600" dirty="0" smtClean="0">
                <a:latin typeface="+mj-lt"/>
              </a:rPr>
              <a:t>A Startup XYZ in India wants to set up Cafes and Pizzeria in top 10 Major Cities in India. The Startup wants to know the Specific Location in the Major Cities of India where setting up of Cafes or Pizzeria in those cities would profit it. This would also help in getting to know the taste of the people living in those cities. The Startup aims at opening Cafe or Pizzeria depending upon the availability of the Pizzeria or Cafe at that place, is no Cafes or Pizzeria in vicinity, and is closer to the city center.</a:t>
            </a:r>
          </a:p>
          <a:p>
            <a:endParaRPr lang="en-US" sz="14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339502"/>
            <a:ext cx="6858000" cy="1339571"/>
          </a:xfrm>
        </p:spPr>
        <p:txBody>
          <a:bodyPr/>
          <a:lstStyle/>
          <a:p>
            <a:r>
              <a:rPr lang="en-US" dirty="0" smtClean="0"/>
              <a:t>DATA PROCESSING</a:t>
            </a:r>
            <a:endParaRPr lang="en-US" dirty="0"/>
          </a:p>
        </p:txBody>
      </p:sp>
      <p:sp>
        <p:nvSpPr>
          <p:cNvPr id="3" name="Subtitle 2"/>
          <p:cNvSpPr>
            <a:spLocks noGrp="1"/>
          </p:cNvSpPr>
          <p:nvPr>
            <p:ph type="subTitle" idx="1"/>
          </p:nvPr>
        </p:nvSpPr>
        <p:spPr>
          <a:xfrm>
            <a:off x="1143000" y="1851670"/>
            <a:ext cx="6858000" cy="2044201"/>
          </a:xfrm>
        </p:spPr>
        <p:txBody>
          <a:bodyPr>
            <a:normAutofit/>
          </a:bodyPr>
          <a:lstStyle/>
          <a:p>
            <a:pPr algn="l">
              <a:buFont typeface="Wingdings" pitchFamily="2" charset="2"/>
              <a:buChar char="Ø"/>
            </a:pPr>
            <a:r>
              <a:rPr lang="en-US" sz="1600" dirty="0" smtClean="0"/>
              <a:t>Data Acquisition : The Data required for this project is taken from two sources</a:t>
            </a:r>
          </a:p>
          <a:p>
            <a:pPr algn="l">
              <a:buFont typeface="Wingdings" pitchFamily="2" charset="2"/>
              <a:buChar char="Ø"/>
            </a:pPr>
            <a:r>
              <a:rPr lang="en-US" sz="1600" dirty="0" smtClean="0"/>
              <a:t>The first source of data taken from Indian Government website which contains area wise postal codes of India</a:t>
            </a:r>
          </a:p>
          <a:p>
            <a:pPr algn="l">
              <a:buFont typeface="Wingdings" pitchFamily="2" charset="2"/>
              <a:buChar char="Ø"/>
            </a:pPr>
            <a:r>
              <a:rPr lang="en-US" sz="1600" dirty="0" smtClean="0"/>
              <a:t>The second data source is the latitude and longitudes of those postal codes taken from Geonames.org</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103115" y="195486"/>
            <a:ext cx="6937772" cy="4536503"/>
          </a:xfrm>
        </p:spPr>
        <p:txBody>
          <a:bodyPr>
            <a:normAutofit/>
          </a:bodyPr>
          <a:lstStyle/>
          <a:p>
            <a:pPr algn="l">
              <a:buFont typeface="Wingdings" pitchFamily="2" charset="2"/>
              <a:buChar char="Ø"/>
            </a:pPr>
            <a:r>
              <a:rPr lang="en-US" sz="1600" b="1" dirty="0" smtClean="0"/>
              <a:t>Data Cleaning : The Data Cleaning Processes are </a:t>
            </a:r>
          </a:p>
          <a:p>
            <a:pPr algn="l">
              <a:buFont typeface="Wingdings" pitchFamily="2" charset="2"/>
              <a:buChar char="Ø"/>
            </a:pPr>
            <a:r>
              <a:rPr lang="en-US" sz="1600" b="1" dirty="0" smtClean="0"/>
              <a:t>From first source only Postal Codes, Taluk(Administrative Centers ) and District names are taken</a:t>
            </a:r>
          </a:p>
          <a:p>
            <a:pPr algn="l">
              <a:buFont typeface="Wingdings" pitchFamily="2" charset="2"/>
              <a:buChar char="Ø"/>
            </a:pPr>
            <a:r>
              <a:rPr lang="en-US" sz="1600" b="1" dirty="0" smtClean="0"/>
              <a:t>From second source the latitudes and longitudes of respective postal codes are taken</a:t>
            </a:r>
          </a:p>
          <a:p>
            <a:pPr algn="l">
              <a:buFont typeface="Wingdings" pitchFamily="2" charset="2"/>
              <a:buChar char="Ø"/>
            </a:pPr>
            <a:r>
              <a:rPr lang="en-IN" sz="1600" b="1" dirty="0" smtClean="0"/>
              <a:t>Both </a:t>
            </a:r>
            <a:r>
              <a:rPr lang="en-IN" sz="1600" b="1" dirty="0" smtClean="0"/>
              <a:t>the </a:t>
            </a:r>
            <a:r>
              <a:rPr lang="en-IN" sz="1600" b="1" dirty="0" smtClean="0"/>
              <a:t>Datasets are merged </a:t>
            </a:r>
            <a:r>
              <a:rPr lang="en-IN" sz="1600" b="1" dirty="0" smtClean="0"/>
              <a:t>so as to get the preferred Dataset</a:t>
            </a:r>
            <a:r>
              <a:rPr lang="en-US" sz="1600" b="1" dirty="0" smtClean="0"/>
              <a:t> </a:t>
            </a:r>
          </a:p>
          <a:p>
            <a:pPr lvl="0" algn="l">
              <a:buFont typeface="Wingdings" pitchFamily="2" charset="2"/>
              <a:buChar char="Ø"/>
            </a:pPr>
            <a:r>
              <a:rPr lang="en-IN" sz="1600" b="1" dirty="0" smtClean="0"/>
              <a:t>Getting the necessary restaurants in the cities according to categories using Foursquare </a:t>
            </a:r>
            <a:r>
              <a:rPr lang="en-IN" sz="1600" b="1" dirty="0" smtClean="0"/>
              <a:t>api </a:t>
            </a:r>
          </a:p>
          <a:p>
            <a:pPr algn="l">
              <a:buFont typeface="Wingdings" pitchFamily="2" charset="2"/>
              <a:buChar char="Ø"/>
            </a:pPr>
            <a:r>
              <a:rPr lang="en-IN" sz="1600" b="1" dirty="0" smtClean="0"/>
              <a:t>Exploring the Cities based on the categories and latitude and longitude</a:t>
            </a:r>
            <a:endParaRPr lang="en-US" sz="1600" b="1" dirty="0" smtClean="0"/>
          </a:p>
          <a:p>
            <a:pPr lvl="0" algn="l">
              <a:buFont typeface="Wingdings" pitchFamily="2" charset="2"/>
              <a:buChar char="Ø"/>
            </a:pPr>
            <a:endParaRPr lang="en-US" sz="1600" b="1" dirty="0" smtClean="0"/>
          </a:p>
          <a:p>
            <a:pPr algn="l">
              <a:buFont typeface="Wingdings" pitchFamily="2" charset="2"/>
              <a:buChar char="Ø"/>
            </a:pPr>
            <a:endParaRPr lang="en-US" sz="1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AREA WISE POSTAL CODE DATA</a:t>
            </a:r>
            <a:endParaRPr lang="en-US" dirty="0"/>
          </a:p>
        </p:txBody>
      </p:sp>
      <p:sp>
        <p:nvSpPr>
          <p:cNvPr id="3" name="Text Placeholder 2"/>
          <p:cNvSpPr>
            <a:spLocks noGrp="1"/>
          </p:cNvSpPr>
          <p:nvPr>
            <p:ph type="body" idx="1"/>
          </p:nvPr>
        </p:nvSpPr>
        <p:spPr/>
        <p:txBody>
          <a:bodyPr>
            <a:normAutofit fontScale="92500"/>
          </a:bodyPr>
          <a:lstStyle/>
          <a:p>
            <a:r>
              <a:rPr lang="en-US" dirty="0" smtClean="0"/>
              <a:t>WITH OVER 150 THOUSAND LOCATIONS THIS IS A LARGE DATA SET THAT NEEDS FILTERING</a:t>
            </a:r>
            <a:endParaRPr lang="en-US" dirty="0"/>
          </a:p>
        </p:txBody>
      </p:sp>
      <p:sp>
        <p:nvSpPr>
          <p:cNvPr id="5" name="Text Placeholder 4"/>
          <p:cNvSpPr>
            <a:spLocks noGrp="1"/>
          </p:cNvSpPr>
          <p:nvPr>
            <p:ph type="body" idx="14"/>
          </p:nvPr>
        </p:nvSpPr>
        <p:spPr/>
        <p:txBody>
          <a:bodyPr/>
          <a:lstStyle/>
          <a:p>
            <a:endParaRPr lang="en-US" dirty="0"/>
          </a:p>
        </p:txBody>
      </p:sp>
      <p:pic>
        <p:nvPicPr>
          <p:cNvPr id="7" name="Picture Placeholder 6" descr="Capture.JPG"/>
          <p:cNvPicPr>
            <a:picLocks noGrp="1" noChangeAspect="1"/>
          </p:cNvPicPr>
          <p:nvPr>
            <p:ph type="pic" sz="quarter" idx="15"/>
          </p:nvPr>
        </p:nvPicPr>
        <p:blipFill>
          <a:blip r:embed="rId2" cstate="print"/>
          <a:stretch>
            <a:fillRect/>
          </a:stretch>
        </p:blipFill>
        <p:spPr>
          <a:xfrm>
            <a:off x="4788024" y="1382358"/>
            <a:ext cx="3624570" cy="210225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DATA EXTRACTION</a:t>
            </a:r>
            <a:endParaRPr lang="en-US" dirty="0"/>
          </a:p>
        </p:txBody>
      </p:sp>
      <p:sp>
        <p:nvSpPr>
          <p:cNvPr id="5" name="Text Placeholder 4"/>
          <p:cNvSpPr>
            <a:spLocks noGrp="1"/>
          </p:cNvSpPr>
          <p:nvPr>
            <p:ph type="body" idx="14"/>
          </p:nvPr>
        </p:nvSpPr>
        <p:spPr>
          <a:xfrm>
            <a:off x="323528" y="2859782"/>
            <a:ext cx="2208276" cy="1408557"/>
          </a:xfrm>
        </p:spPr>
        <p:txBody>
          <a:bodyPr>
            <a:normAutofit/>
          </a:bodyPr>
          <a:lstStyle/>
          <a:p>
            <a:r>
              <a:rPr lang="en-US" sz="2000" dirty="0" smtClean="0">
                <a:latin typeface="+mj-lt"/>
              </a:rPr>
              <a:t>REMOVING NULL VALUES OF TALUK</a:t>
            </a:r>
            <a:endParaRPr lang="en-US" sz="2000" dirty="0">
              <a:latin typeface="+mj-lt"/>
            </a:endParaRPr>
          </a:p>
        </p:txBody>
      </p:sp>
      <p:sp>
        <p:nvSpPr>
          <p:cNvPr id="7" name="Text Placeholder 6"/>
          <p:cNvSpPr>
            <a:spLocks noGrp="1"/>
          </p:cNvSpPr>
          <p:nvPr>
            <p:ph type="body" sz="quarter" idx="26"/>
          </p:nvPr>
        </p:nvSpPr>
        <p:spPr/>
        <p:txBody>
          <a:bodyPr/>
          <a:lstStyle/>
          <a:p>
            <a:r>
              <a:rPr lang="en-US" dirty="0" smtClean="0"/>
              <a:t>1</a:t>
            </a:r>
            <a:endParaRPr lang="en-US" dirty="0"/>
          </a:p>
        </p:txBody>
      </p:sp>
      <p:sp>
        <p:nvSpPr>
          <p:cNvPr id="8" name="Text Placeholder 7"/>
          <p:cNvSpPr>
            <a:spLocks noGrp="1"/>
          </p:cNvSpPr>
          <p:nvPr>
            <p:ph type="body" idx="27"/>
          </p:nvPr>
        </p:nvSpPr>
        <p:spPr>
          <a:xfrm>
            <a:off x="2843808" y="2859782"/>
            <a:ext cx="2729922" cy="1408557"/>
          </a:xfrm>
        </p:spPr>
        <p:txBody>
          <a:bodyPr>
            <a:normAutofit/>
          </a:bodyPr>
          <a:lstStyle/>
          <a:p>
            <a:r>
              <a:rPr lang="en-US" sz="2000" dirty="0" smtClean="0">
                <a:latin typeface="+mj-lt"/>
              </a:rPr>
              <a:t>REMOVING DUPLICATE VALUES OF POSTAL CODES</a:t>
            </a:r>
            <a:endParaRPr lang="en-US" sz="2000" dirty="0">
              <a:latin typeface="+mj-lt"/>
            </a:endParaRPr>
          </a:p>
        </p:txBody>
      </p:sp>
      <p:sp>
        <p:nvSpPr>
          <p:cNvPr id="9" name="Text Placeholder 8"/>
          <p:cNvSpPr>
            <a:spLocks noGrp="1"/>
          </p:cNvSpPr>
          <p:nvPr>
            <p:ph type="body" sz="quarter" idx="28"/>
          </p:nvPr>
        </p:nvSpPr>
        <p:spPr/>
        <p:txBody>
          <a:bodyPr/>
          <a:lstStyle/>
          <a:p>
            <a:r>
              <a:rPr lang="en-US" dirty="0" smtClean="0"/>
              <a:t>2</a:t>
            </a:r>
            <a:endParaRPr lang="en-US" dirty="0"/>
          </a:p>
        </p:txBody>
      </p:sp>
      <p:sp>
        <p:nvSpPr>
          <p:cNvPr id="11" name="Text Placeholder 10"/>
          <p:cNvSpPr>
            <a:spLocks noGrp="1"/>
          </p:cNvSpPr>
          <p:nvPr>
            <p:ph type="body" idx="30"/>
          </p:nvPr>
        </p:nvSpPr>
        <p:spPr>
          <a:xfrm>
            <a:off x="5796136" y="2859782"/>
            <a:ext cx="2582893" cy="1408557"/>
          </a:xfrm>
        </p:spPr>
        <p:txBody>
          <a:bodyPr>
            <a:normAutofit/>
          </a:bodyPr>
          <a:lstStyle/>
          <a:p>
            <a:r>
              <a:rPr lang="en-US" sz="2000" dirty="0" smtClean="0">
                <a:latin typeface="+mj-lt"/>
              </a:rPr>
              <a:t>EXTRACTING INFORMATION OF MAJOR CITIES </a:t>
            </a:r>
            <a:endParaRPr lang="en-US" sz="2000" dirty="0">
              <a:latin typeface="+mj-lt"/>
            </a:endParaRPr>
          </a:p>
        </p:txBody>
      </p:sp>
      <p:sp>
        <p:nvSpPr>
          <p:cNvPr id="12" name="Text Placeholder 11"/>
          <p:cNvSpPr>
            <a:spLocks noGrp="1"/>
          </p:cNvSpPr>
          <p:nvPr>
            <p:ph type="body" sz="quarter" idx="31"/>
          </p:nvPr>
        </p:nvSpPr>
        <p:spPr/>
        <p:txBody>
          <a:bodyPr/>
          <a:lstStyle/>
          <a:p>
            <a:r>
              <a:rPr lang="en-US" dirty="0" smtClean="0"/>
              <a:t>3</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FOURSQUARE API</a:t>
            </a:r>
            <a:endParaRPr lang="en-US" dirty="0"/>
          </a:p>
        </p:txBody>
      </p:sp>
      <p:sp>
        <p:nvSpPr>
          <p:cNvPr id="5" name="Text Placeholder 4"/>
          <p:cNvSpPr>
            <a:spLocks noGrp="1"/>
          </p:cNvSpPr>
          <p:nvPr>
            <p:ph type="body" idx="14"/>
          </p:nvPr>
        </p:nvSpPr>
        <p:spPr>
          <a:xfrm>
            <a:off x="251520" y="2859782"/>
            <a:ext cx="2520280" cy="1064867"/>
          </a:xfrm>
        </p:spPr>
        <p:txBody>
          <a:bodyPr>
            <a:normAutofit/>
          </a:bodyPr>
          <a:lstStyle/>
          <a:p>
            <a:r>
              <a:rPr lang="en-US" sz="2000" dirty="0" smtClean="0">
                <a:latin typeface="+mj-lt"/>
              </a:rPr>
              <a:t>GENERATION OF CANDIDATE NEIGHBOURHOODS</a:t>
            </a:r>
            <a:endParaRPr lang="en-US" sz="2000" dirty="0">
              <a:latin typeface="+mj-lt"/>
            </a:endParaRPr>
          </a:p>
        </p:txBody>
      </p:sp>
      <p:sp>
        <p:nvSpPr>
          <p:cNvPr id="7" name="Text Placeholder 6"/>
          <p:cNvSpPr>
            <a:spLocks noGrp="1"/>
          </p:cNvSpPr>
          <p:nvPr>
            <p:ph type="body" sz="quarter" idx="26"/>
          </p:nvPr>
        </p:nvSpPr>
        <p:spPr/>
        <p:txBody>
          <a:bodyPr/>
          <a:lstStyle/>
          <a:p>
            <a:r>
              <a:rPr lang="en-US" dirty="0" smtClean="0"/>
              <a:t>4</a:t>
            </a:r>
            <a:endParaRPr lang="en-US" dirty="0"/>
          </a:p>
        </p:txBody>
      </p:sp>
      <p:sp>
        <p:nvSpPr>
          <p:cNvPr id="8" name="Text Placeholder 7"/>
          <p:cNvSpPr>
            <a:spLocks noGrp="1"/>
          </p:cNvSpPr>
          <p:nvPr>
            <p:ph type="body" idx="27"/>
          </p:nvPr>
        </p:nvSpPr>
        <p:spPr>
          <a:xfrm>
            <a:off x="3059832" y="2859782"/>
            <a:ext cx="2208276" cy="1064867"/>
          </a:xfrm>
        </p:spPr>
        <p:txBody>
          <a:bodyPr>
            <a:normAutofit/>
          </a:bodyPr>
          <a:lstStyle/>
          <a:p>
            <a:r>
              <a:rPr lang="en-US" sz="2000" dirty="0" smtClean="0">
                <a:latin typeface="+mj-lt"/>
              </a:rPr>
              <a:t>GETTING VENUES USING FOURSQUARE API</a:t>
            </a:r>
            <a:endParaRPr lang="en-US" sz="2000" dirty="0">
              <a:latin typeface="+mj-lt"/>
            </a:endParaRPr>
          </a:p>
        </p:txBody>
      </p:sp>
      <p:sp>
        <p:nvSpPr>
          <p:cNvPr id="9" name="Text Placeholder 8"/>
          <p:cNvSpPr>
            <a:spLocks noGrp="1"/>
          </p:cNvSpPr>
          <p:nvPr>
            <p:ph type="body" sz="quarter" idx="28"/>
          </p:nvPr>
        </p:nvSpPr>
        <p:spPr/>
        <p:txBody>
          <a:bodyPr/>
          <a:lstStyle/>
          <a:p>
            <a:r>
              <a:rPr lang="en-US" dirty="0" smtClean="0"/>
              <a:t>5</a:t>
            </a:r>
            <a:endParaRPr lang="en-US" dirty="0"/>
          </a:p>
        </p:txBody>
      </p:sp>
      <p:sp>
        <p:nvSpPr>
          <p:cNvPr id="11" name="Text Placeholder 10"/>
          <p:cNvSpPr>
            <a:spLocks noGrp="1"/>
          </p:cNvSpPr>
          <p:nvPr>
            <p:ph type="body" idx="30"/>
          </p:nvPr>
        </p:nvSpPr>
        <p:spPr>
          <a:xfrm>
            <a:off x="5796136" y="2859782"/>
            <a:ext cx="2664296" cy="1064867"/>
          </a:xfrm>
        </p:spPr>
        <p:txBody>
          <a:bodyPr>
            <a:normAutofit/>
          </a:bodyPr>
          <a:lstStyle/>
          <a:p>
            <a:r>
              <a:rPr lang="en-US" sz="2000" dirty="0" smtClean="0">
                <a:latin typeface="+mj-lt"/>
              </a:rPr>
              <a:t>GENERATION OF MAPS AND HEATMAPS FOR ANALYSIS</a:t>
            </a:r>
            <a:endParaRPr lang="en-US" sz="2000" dirty="0">
              <a:latin typeface="+mj-lt"/>
            </a:endParaRPr>
          </a:p>
        </p:txBody>
      </p:sp>
      <p:sp>
        <p:nvSpPr>
          <p:cNvPr id="12" name="Text Placeholder 11"/>
          <p:cNvSpPr>
            <a:spLocks noGrp="1"/>
          </p:cNvSpPr>
          <p:nvPr>
            <p:ph type="body" sz="quarter" idx="31"/>
          </p:nvPr>
        </p:nvSpPr>
        <p:spPr/>
        <p:txBody>
          <a:bodyPr/>
          <a:lstStyle/>
          <a:p>
            <a:r>
              <a:rPr lang="en-US" dirty="0" smtClean="0"/>
              <a:t>6</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23478"/>
            <a:ext cx="6858000" cy="1339571"/>
          </a:xfrm>
        </p:spPr>
        <p:txBody>
          <a:bodyPr/>
          <a:lstStyle/>
          <a:p>
            <a:r>
              <a:rPr lang="en-US" dirty="0" smtClean="0"/>
              <a:t>METHODOLOGY</a:t>
            </a:r>
            <a:endParaRPr lang="en-US" dirty="0"/>
          </a:p>
        </p:txBody>
      </p:sp>
      <p:sp>
        <p:nvSpPr>
          <p:cNvPr id="3" name="Text Placeholder 2"/>
          <p:cNvSpPr>
            <a:spLocks noGrp="1"/>
          </p:cNvSpPr>
          <p:nvPr>
            <p:ph type="subTitle" idx="1"/>
          </p:nvPr>
        </p:nvSpPr>
        <p:spPr>
          <a:xfrm>
            <a:off x="1043608" y="1779662"/>
            <a:ext cx="6858000" cy="344849"/>
          </a:xfrm>
        </p:spPr>
        <p:txBody>
          <a:bodyPr>
            <a:noAutofit/>
          </a:bodyPr>
          <a:lstStyle/>
          <a:p>
            <a:pPr algn="l"/>
            <a:r>
              <a:rPr lang="en-US" sz="2000" dirty="0" smtClean="0">
                <a:latin typeface="+mj-lt"/>
              </a:rPr>
              <a:t>IN PREVIOUS STEP WE HAVE COLLECTED THE REQUIRED DATA: LOCATION AND TYPE (CATEGORY) OF EVERY RESTAURANT WITHIN 6KM FROM CITY CENTER. WE HAVE ALSO IDENTIFIED CAFES AND PIZZERIA (ACCORDING TO FOURSQUARE CATEGORIZATION).</a:t>
            </a:r>
            <a:endParaRPr lang="en-US"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55576" y="267494"/>
            <a:ext cx="7285311" cy="4392487"/>
          </a:xfrm>
        </p:spPr>
        <p:txBody>
          <a:bodyPr>
            <a:normAutofit/>
          </a:bodyPr>
          <a:lstStyle/>
          <a:p>
            <a:pPr algn="l">
              <a:buFont typeface="Wingdings" pitchFamily="2" charset="2"/>
              <a:buChar char="Ø"/>
            </a:pPr>
            <a:r>
              <a:rPr lang="en-US" sz="2000" dirty="0" smtClean="0">
                <a:latin typeface="+mj-lt"/>
              </a:rPr>
              <a:t>NEXT STEP IN OUR ANALYSIS WILL BE CALCULATION AND EXPLORATION OF 'RESTAURANT DENSITY' ACROSS DIFFERENT AREAS OF THOSE CITIES.</a:t>
            </a:r>
          </a:p>
          <a:p>
            <a:pPr algn="l">
              <a:buFont typeface="Wingdings" pitchFamily="2" charset="2"/>
              <a:buChar char="Ø"/>
            </a:pPr>
            <a:r>
              <a:rPr lang="en-US" sz="2000" dirty="0" smtClean="0">
                <a:latin typeface="+mj-lt"/>
              </a:rPr>
              <a:t>IN FINAL STEP WE WILL FOCUS ON MOST PROMISING AREAS AND WITHIN THOSE CREATE CLUSTERS OF LOCATIONS THAT MEET SOME BASIC REQUIREMENTS ESTABLISHED IN DISCUSSION WITH STAKEHOLDERS.</a:t>
            </a:r>
          </a:p>
          <a:p>
            <a:r>
              <a:rPr lang="en-US" sz="2000" b="1" dirty="0" smtClean="0"/>
              <a:t> </a:t>
            </a:r>
            <a:endParaRPr lang="en-US" sz="2000" dirty="0" smtClean="0"/>
          </a:p>
          <a:p>
            <a:pPr algn="l">
              <a:buFont typeface="Wingdings" pitchFamily="2" charset="2"/>
              <a:buChar char="Ø"/>
            </a:pPr>
            <a:endParaRPr lang="en-US" sz="2000" dirty="0"/>
          </a:p>
        </p:txBody>
      </p:sp>
    </p:spTree>
  </p:cSld>
  <p:clrMapOvr>
    <a:masterClrMapping/>
  </p:clrMapOvr>
</p:sld>
</file>

<file path=ppt/theme/theme1.xml><?xml version="1.0" encoding="utf-8"?>
<a:theme xmlns:a="http://schemas.openxmlformats.org/drawingml/2006/main" name="TF56488565">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56488565_Futuristic pitch deck_AAS_v4" id="{81C854B4-8588-4171-B50E-9B042741D072}" vid="{97BC3161-E59E-4E12-8009-4336211748C5}"/>
    </a:ext>
  </a:extLst>
</a:theme>
</file>

<file path=docProps/app.xml><?xml version="1.0" encoding="utf-8"?>
<Properties xmlns="http://schemas.openxmlformats.org/officeDocument/2006/extended-properties" xmlns:vt="http://schemas.openxmlformats.org/officeDocument/2006/docPropsVTypes">
  <Template>TF16411242</Template>
  <TotalTime>69</TotalTime>
  <Words>541</Words>
  <Application>Microsoft Office PowerPoint</Application>
  <PresentationFormat>On-screen Show (16:9)</PresentationFormat>
  <Paragraphs>54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TF56488565</vt:lpstr>
      <vt:lpstr>THE BATTLE OF THE NEIGHBOURHOODS</vt:lpstr>
      <vt:lpstr>INTRODUCTION / BUSINESS PROBLEM</vt:lpstr>
      <vt:lpstr>DATA PROCESSING</vt:lpstr>
      <vt:lpstr>Slide 4</vt:lpstr>
      <vt:lpstr>AREA WISE POSTAL CODE DATA</vt:lpstr>
      <vt:lpstr>NECESSARY DATA EXTRACTION</vt:lpstr>
      <vt:lpstr>FOURSQUARE API</vt:lpstr>
      <vt:lpstr>METHODOLOGY</vt:lpstr>
      <vt:lpstr>Slide 9</vt:lpstr>
      <vt:lpstr>CAFÉ PIZZERIA LOCATIONS</vt:lpstr>
      <vt:lpstr>RESTAURANT HEATMAP</vt:lpstr>
      <vt:lpstr>RESTAURANT HEATMAP WITH CAFÉ AND PIZZERIA</vt:lpstr>
      <vt:lpstr>KMEANS CLUSTERING</vt:lpstr>
      <vt:lpstr>CLUSTER CENTER MAP</vt:lpstr>
      <vt:lpstr>RESULT AND 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NEIGHBOURHOODS</dc:title>
  <dc:creator>Sachin Namdeo</dc:creator>
  <cp:lastModifiedBy>Sachin Namdeo</cp:lastModifiedBy>
  <cp:revision>8</cp:revision>
  <dcterms:created xsi:type="dcterms:W3CDTF">2019-09-25T13:03:53Z</dcterms:created>
  <dcterms:modified xsi:type="dcterms:W3CDTF">2019-09-25T14:14:23Z</dcterms:modified>
</cp:coreProperties>
</file>