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handoutMasterIdLst>
    <p:handoutMasterId r:id="rId36"/>
  </p:handout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Lst>
  <p:sldSz cx="9144000" cy="6858000" type="screen4x3"/>
  <p:notesSz cx="7099300" cy="10234613"/>
  <p:custDataLst>
    <p:tags r:id="rId37"/>
  </p:custDataLst>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33FF"/>
    <a:srgbClr val="993366"/>
    <a:srgbClr val="006600"/>
    <a:srgbClr val="339966"/>
    <a:srgbClr val="008000"/>
    <a:srgbClr val="66FF99"/>
    <a:srgbClr val="FFFF66"/>
    <a:srgbClr val="9B7425"/>
    <a:srgbClr val="DEDEDE"/>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3" autoAdjust="0"/>
    <p:restoredTop sz="78977" autoAdjust="0"/>
  </p:normalViewPr>
  <p:slideViewPr>
    <p:cSldViewPr snapToGrid="0">
      <p:cViewPr varScale="1">
        <p:scale>
          <a:sx n="91" d="100"/>
          <a:sy n="91" d="100"/>
        </p:scale>
        <p:origin x="1890" y="9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3" d="100"/>
          <a:sy n="63" d="100"/>
        </p:scale>
        <p:origin x="3084"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4" y="4"/>
            <a:ext cx="3092078" cy="504285"/>
          </a:xfrm>
          <a:prstGeom prst="rect">
            <a:avLst/>
          </a:prstGeom>
          <a:noFill/>
          <a:ln w="9525">
            <a:noFill/>
            <a:miter lim="800000"/>
            <a:headEnd/>
            <a:tailEnd/>
          </a:ln>
          <a:effectLst/>
        </p:spPr>
        <p:txBody>
          <a:bodyPr vert="horz" wrap="square" lIns="95042" tIns="47520" rIns="95042" bIns="47520" numCol="1" anchor="t" anchorCtr="0" compatLnSpc="1">
            <a:prstTxWarp prst="textNoShape">
              <a:avLst/>
            </a:prstTxWarp>
          </a:bodyPr>
          <a:lstStyle>
            <a:lvl1pPr defTabSz="950536">
              <a:defRPr sz="1200"/>
            </a:lvl1pPr>
          </a:lstStyle>
          <a:p>
            <a:endParaRPr lang="en-US"/>
          </a:p>
        </p:txBody>
      </p:sp>
      <p:sp>
        <p:nvSpPr>
          <p:cNvPr id="131075" name="Rectangle 3"/>
          <p:cNvSpPr>
            <a:spLocks noGrp="1" noChangeArrowheads="1"/>
          </p:cNvSpPr>
          <p:nvPr>
            <p:ph type="dt" sz="quarter" idx="1"/>
          </p:nvPr>
        </p:nvSpPr>
        <p:spPr bwMode="auto">
          <a:xfrm>
            <a:off x="4019548" y="4"/>
            <a:ext cx="3092077" cy="504285"/>
          </a:xfrm>
          <a:prstGeom prst="rect">
            <a:avLst/>
          </a:prstGeom>
          <a:noFill/>
          <a:ln w="9525">
            <a:noFill/>
            <a:miter lim="800000"/>
            <a:headEnd/>
            <a:tailEnd/>
          </a:ln>
          <a:effectLst/>
        </p:spPr>
        <p:txBody>
          <a:bodyPr vert="horz" wrap="square" lIns="95042" tIns="47520" rIns="95042" bIns="47520" numCol="1" anchor="t" anchorCtr="0" compatLnSpc="1">
            <a:prstTxWarp prst="textNoShape">
              <a:avLst/>
            </a:prstTxWarp>
          </a:bodyPr>
          <a:lstStyle>
            <a:lvl1pPr algn="r" defTabSz="950536">
              <a:defRPr sz="1200"/>
            </a:lvl1pPr>
          </a:lstStyle>
          <a:p>
            <a:endParaRPr lang="en-US"/>
          </a:p>
        </p:txBody>
      </p:sp>
      <p:sp>
        <p:nvSpPr>
          <p:cNvPr id="131076" name="Rectangle 4"/>
          <p:cNvSpPr>
            <a:spLocks noGrp="1" noChangeArrowheads="1"/>
          </p:cNvSpPr>
          <p:nvPr>
            <p:ph type="ftr" sz="quarter" idx="2"/>
          </p:nvPr>
        </p:nvSpPr>
        <p:spPr bwMode="auto">
          <a:xfrm>
            <a:off x="4" y="9757404"/>
            <a:ext cx="3092078" cy="505978"/>
          </a:xfrm>
          <a:prstGeom prst="rect">
            <a:avLst/>
          </a:prstGeom>
          <a:noFill/>
          <a:ln w="9525">
            <a:noFill/>
            <a:miter lim="800000"/>
            <a:headEnd/>
            <a:tailEnd/>
          </a:ln>
          <a:effectLst/>
        </p:spPr>
        <p:txBody>
          <a:bodyPr vert="horz" wrap="square" lIns="95042" tIns="47520" rIns="95042" bIns="47520" numCol="1" anchor="b" anchorCtr="0" compatLnSpc="1">
            <a:prstTxWarp prst="textNoShape">
              <a:avLst/>
            </a:prstTxWarp>
          </a:bodyPr>
          <a:lstStyle>
            <a:lvl1pPr defTabSz="950536">
              <a:defRPr sz="1200"/>
            </a:lvl1pPr>
          </a:lstStyle>
          <a:p>
            <a:endParaRPr lang="en-US"/>
          </a:p>
        </p:txBody>
      </p:sp>
      <p:sp>
        <p:nvSpPr>
          <p:cNvPr id="131077" name="Rectangle 5"/>
          <p:cNvSpPr>
            <a:spLocks noGrp="1" noChangeArrowheads="1"/>
          </p:cNvSpPr>
          <p:nvPr>
            <p:ph type="sldNum" sz="quarter" idx="3"/>
          </p:nvPr>
        </p:nvSpPr>
        <p:spPr bwMode="auto">
          <a:xfrm>
            <a:off x="4019548" y="9757404"/>
            <a:ext cx="3092077" cy="505978"/>
          </a:xfrm>
          <a:prstGeom prst="rect">
            <a:avLst/>
          </a:prstGeom>
          <a:noFill/>
          <a:ln w="9525">
            <a:noFill/>
            <a:miter lim="800000"/>
            <a:headEnd/>
            <a:tailEnd/>
          </a:ln>
          <a:effectLst/>
        </p:spPr>
        <p:txBody>
          <a:bodyPr vert="horz" wrap="square" lIns="95042" tIns="47520" rIns="95042" bIns="47520" numCol="1" anchor="b" anchorCtr="0" compatLnSpc="1">
            <a:prstTxWarp prst="textNoShape">
              <a:avLst/>
            </a:prstTxWarp>
          </a:bodyPr>
          <a:lstStyle>
            <a:lvl1pPr algn="r" defTabSz="950536">
              <a:defRPr sz="1200"/>
            </a:lvl1pPr>
          </a:lstStyle>
          <a:p>
            <a:fld id="{488F50CA-75C5-40DE-9230-197E5E8E5D31}" type="slidenum">
              <a:rPr lang="en-US"/>
              <a:pPr/>
              <a:t>‹#›</a:t>
            </a:fld>
            <a:endParaRPr lang="en-US"/>
          </a:p>
        </p:txBody>
      </p:sp>
    </p:spTree>
    <p:extLst>
      <p:ext uri="{BB962C8B-B14F-4D97-AF65-F5344CB8AC3E}">
        <p14:creationId xmlns:p14="http://schemas.microsoft.com/office/powerpoint/2010/main" val="1949841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4"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0" y="4726402"/>
            <a:ext cx="7099300" cy="5335604"/>
          </a:xfrm>
          <a:prstGeom prst="rect">
            <a:avLst/>
          </a:prstGeom>
          <a:noFill/>
          <a:ln w="9525">
            <a:noFill/>
            <a:miter lim="800000"/>
            <a:headEnd/>
            <a:tailEnd/>
          </a:ln>
          <a:effectLst/>
        </p:spPr>
        <p:txBody>
          <a:bodyPr vert="horz" wrap="square" lIns="96621" tIns="48312" rIns="96621" bIns="4831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368" name="Rectangle 8"/>
          <p:cNvSpPr>
            <a:spLocks noChangeArrowheads="1"/>
          </p:cNvSpPr>
          <p:nvPr/>
        </p:nvSpPr>
        <p:spPr bwMode="auto">
          <a:xfrm>
            <a:off x="61627" y="3868440"/>
            <a:ext cx="1075371" cy="769441"/>
          </a:xfrm>
          <a:prstGeom prst="rect">
            <a:avLst/>
          </a:prstGeom>
          <a:noFill/>
          <a:ln w="25400">
            <a:solidFill>
              <a:schemeClr val="folHlink"/>
            </a:solidFill>
            <a:miter lim="800000"/>
            <a:headEnd/>
            <a:tailEnd/>
          </a:ln>
          <a:effectLst/>
        </p:spPr>
        <p:txBody>
          <a:bodyPr lIns="91403" tIns="45702" rIns="91403" bIns="45702">
            <a:spAutoFit/>
          </a:bodyPr>
          <a:lstStyle/>
          <a:p>
            <a:pPr algn="ctr"/>
            <a:fld id="{B7BAE6F0-8424-4CA4-B8C6-F6F634C9CA05}" type="slidenum">
              <a:rPr lang="en-US" sz="4400"/>
              <a:pPr algn="ctr"/>
              <a:t>‹#›</a:t>
            </a:fld>
            <a:endParaRPr lang="en-US" sz="4400"/>
          </a:p>
        </p:txBody>
      </p:sp>
    </p:spTree>
    <p:extLst>
      <p:ext uri="{BB962C8B-B14F-4D97-AF65-F5344CB8AC3E}">
        <p14:creationId xmlns:p14="http://schemas.microsoft.com/office/powerpoint/2010/main" val="2342778269"/>
      </p:ext>
    </p:extLst>
  </p:cSld>
  <p:clrMap bg1="lt1" tx1="dk1" bg2="lt2" tx2="dk2" accent1="accent1" accent2="accent2" accent3="accent3" accent4="accent4" accent5="accent5" accent6="accent6" hlink="hlink" folHlink="folHlink"/>
  <p:notesStyle>
    <a:lvl1pPr marL="444500" indent="-444500" algn="l" rtl="0" fontAlgn="base">
      <a:spcBef>
        <a:spcPct val="30000"/>
      </a:spcBef>
      <a:spcAft>
        <a:spcPct val="0"/>
      </a:spcAft>
      <a:buFont typeface="Wingdings" pitchFamily="2" charset="2"/>
      <a:buChar char="ü"/>
      <a:defRPr sz="1400" kern="1200">
        <a:solidFill>
          <a:schemeClr val="tx1"/>
        </a:solidFill>
        <a:latin typeface="Arial" pitchFamily="34" charset="0"/>
        <a:ea typeface="+mn-ea"/>
        <a:cs typeface="+mn-cs"/>
      </a:defRPr>
    </a:lvl1pPr>
    <a:lvl2pPr marL="1079500" indent="-455613" algn="l" rtl="0" fontAlgn="base">
      <a:spcBef>
        <a:spcPct val="30000"/>
      </a:spcBef>
      <a:spcAft>
        <a:spcPct val="0"/>
      </a:spcAft>
      <a:buFont typeface="Wingdings" pitchFamily="2" charset="2"/>
      <a:buChar char="ü"/>
      <a:defRPr sz="1400" kern="1200">
        <a:solidFill>
          <a:schemeClr val="tx1"/>
        </a:solidFill>
        <a:latin typeface="Arial" pitchFamily="34" charset="0"/>
        <a:ea typeface="+mn-ea"/>
        <a:cs typeface="+mn-cs"/>
      </a:defRPr>
    </a:lvl2pPr>
    <a:lvl3pPr marL="1347788" algn="l" rtl="0" fontAlgn="base">
      <a:spcBef>
        <a:spcPct val="30000"/>
      </a:spcBef>
      <a:spcAft>
        <a:spcPct val="0"/>
      </a:spcAft>
      <a:buFont typeface="Wingdings" pitchFamily="2" charset="2"/>
      <a:buChar char="ü"/>
      <a:defRPr sz="1200" kern="1200">
        <a:solidFill>
          <a:schemeClr val="tx1"/>
        </a:solidFill>
        <a:latin typeface="Arial" pitchFamily="34" charset="0"/>
        <a:ea typeface="+mn-ea"/>
        <a:cs typeface="+mn-cs"/>
      </a:defRPr>
    </a:lvl3pPr>
    <a:lvl4pPr marL="1527175" algn="l" rtl="0" fontAlgn="base">
      <a:spcBef>
        <a:spcPct val="30000"/>
      </a:spcBef>
      <a:spcAft>
        <a:spcPct val="0"/>
      </a:spcAft>
      <a:buFont typeface="Wingdings" pitchFamily="2" charset="2"/>
      <a:buChar char="ü"/>
      <a:defRPr sz="1200" kern="1200">
        <a:solidFill>
          <a:schemeClr val="tx1"/>
        </a:solidFill>
        <a:latin typeface="Arial" pitchFamily="34" charset="0"/>
        <a:ea typeface="+mn-ea"/>
        <a:cs typeface="+mn-cs"/>
      </a:defRPr>
    </a:lvl4pPr>
    <a:lvl5pPr marL="1828800" algn="l" rtl="0" fontAlgn="base">
      <a:spcBef>
        <a:spcPct val="30000"/>
      </a:spcBef>
      <a:spcAft>
        <a:spcPct val="0"/>
      </a:spcAft>
      <a:buFont typeface="Wingdings" pitchFamily="2" charset="2"/>
      <a:buChar char="ü"/>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600" dirty="0"/>
              <a:t>Hi, this lesson is about working with data and how to use variables to store data and retrieve the values when we need them a later time.</a:t>
            </a:r>
          </a:p>
          <a:p>
            <a:pPr lvl="0"/>
            <a:r>
              <a:rPr lang="en-US" sz="1600" dirty="0"/>
              <a:t>We use data and information in our daily life in a natural way, we express data sometimes very abstract but we still understand it for example we some says "chair" or "TV" we all know what they are and need no more details.</a:t>
            </a:r>
          </a:p>
          <a:p>
            <a:pPr lvl="0"/>
            <a:r>
              <a:rPr lang="en-US" sz="1600" dirty="0"/>
              <a:t>Or if we have two variables x + y, then we can let x and y be numbers like 2  and 4 or 2.5 and 4.1 and we just calculate them.</a:t>
            </a:r>
          </a:p>
          <a:p>
            <a:pPr lvl="0"/>
            <a:r>
              <a:rPr lang="en-US" sz="1600" dirty="0"/>
              <a:t>This not how we do in our programming.  </a:t>
            </a:r>
          </a:p>
          <a:p>
            <a:pPr lvl="0"/>
            <a:r>
              <a:rPr lang="en-US" sz="1600" dirty="0"/>
              <a:t>For a computer there is a big different between the number 2 and 2.0 and we have to tell the computer if x  takes a whole number such as 2 or a </a:t>
            </a:r>
            <a:r>
              <a:rPr lang="en-US" sz="1600" dirty="0" err="1"/>
              <a:t>reell</a:t>
            </a:r>
            <a:r>
              <a:rPr lang="en-US" sz="1600" dirty="0"/>
              <a:t> number like 2.0.</a:t>
            </a:r>
          </a:p>
          <a:p>
            <a:pPr lvl="0"/>
            <a:endParaRPr lang="en-US" sz="1600" dirty="0"/>
          </a:p>
          <a:p>
            <a:pPr lvl="0"/>
            <a:r>
              <a:rPr lang="en-US" sz="1600" dirty="0"/>
              <a:t>The C# compiler forces programmers to specify the type and limits of the data so it can allocate a correct amount of storage space in memory.</a:t>
            </a:r>
          </a:p>
          <a:p>
            <a:pPr marL="444323" indent="-444323" defTabSz="914035">
              <a:defRPr/>
            </a:pPr>
            <a:r>
              <a:rPr lang="en-US" sz="1600" dirty="0"/>
              <a:t>This is done by what is known as variable declaration.</a:t>
            </a:r>
          </a:p>
          <a:p>
            <a:pPr lvl="0"/>
            <a:endParaRPr lang="en-US" sz="1600" dirty="0"/>
          </a:p>
          <a:p>
            <a:pPr lvl="0"/>
            <a:endParaRPr lang="en-US" sz="1600" dirty="0"/>
          </a:p>
          <a:p>
            <a:pPr lvl="0"/>
            <a:endParaRPr lang="en-US" sz="1600" dirty="0"/>
          </a:p>
        </p:txBody>
      </p:sp>
      <p:sp>
        <p:nvSpPr>
          <p:cNvPr id="4" name="Slide Number Placeholder 3"/>
          <p:cNvSpPr>
            <a:spLocks noGrp="1"/>
          </p:cNvSpPr>
          <p:nvPr>
            <p:ph type="sldNum" sz="quarter" idx="10"/>
          </p:nvPr>
        </p:nvSpPr>
        <p:spPr>
          <a:xfrm>
            <a:off x="4021088" y="9721870"/>
            <a:ext cx="3076672" cy="511054"/>
          </a:xfrm>
          <a:prstGeom prst="rect">
            <a:avLst/>
          </a:prstGeom>
        </p:spPr>
        <p:txBody>
          <a:bodyPr lIns="91403" tIns="45702" rIns="91403" bIns="45702"/>
          <a:lstStyle/>
          <a:p>
            <a:fld id="{22B6292D-8D6A-45B1-BBD5-3C3FBE9AE7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lIns="91403" tIns="45702" rIns="91403" bIns="45702"/>
          <a:lstStyle/>
          <a:p>
            <a:pPr>
              <a:defRPr/>
            </a:pPr>
            <a:fld id="{132670EC-D10D-427C-BFE4-85031ECF38E8}" type="slidenum">
              <a:rPr lang="en-US" smtClean="0"/>
              <a:pPr>
                <a:defRPr/>
              </a:pPr>
              <a:t>2</a:t>
            </a:fld>
            <a:endParaRPr lang="en-US"/>
          </a:p>
        </p:txBody>
      </p:sp>
    </p:spTree>
    <p:extLst>
      <p:ext uri="{BB962C8B-B14F-4D97-AF65-F5344CB8AC3E}">
        <p14:creationId xmlns:p14="http://schemas.microsoft.com/office/powerpoint/2010/main" val="405231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lIns="91403" tIns="45702" rIns="91403" bIns="45702"/>
          <a:lstStyle/>
          <a:p>
            <a:fld id="{1278D1BE-6BE2-4E5C-AC4D-E3739B59180B}" type="slidenum">
              <a:rPr lang="en-US" smtClean="0"/>
              <a:pPr/>
              <a:t>24</a:t>
            </a:fld>
            <a:endParaRPr lang="en-US"/>
          </a:p>
        </p:txBody>
      </p:sp>
    </p:spTree>
    <p:extLst>
      <p:ext uri="{BB962C8B-B14F-4D97-AF65-F5344CB8AC3E}">
        <p14:creationId xmlns:p14="http://schemas.microsoft.com/office/powerpoint/2010/main" val="117174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077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lum/>
          </a:blip>
          <a:srcRect/>
          <a:stretch>
            <a:fillRect l="-5000" r="-5000"/>
          </a:stretch>
        </a:blipFill>
        <a:effectLst/>
      </p:bgPr>
    </p:bg>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1085850" y="1170040"/>
            <a:ext cx="6769100" cy="1297858"/>
          </a:xfrm>
        </p:spPr>
        <p:txBody>
          <a:bodyPr/>
          <a:lstStyle>
            <a:lvl1pPr algn="ctr">
              <a:defRPr sz="3600"/>
            </a:lvl1pPr>
          </a:lstStyle>
          <a:p>
            <a:r>
              <a:rPr lang="en-US" dirty="0"/>
              <a:t>Click to edit Master title style</a:t>
            </a:r>
          </a:p>
        </p:txBody>
      </p:sp>
      <p:sp>
        <p:nvSpPr>
          <p:cNvPr id="5128" name="Rectangle 8"/>
          <p:cNvSpPr>
            <a:spLocks noGrp="1" noChangeArrowheads="1"/>
          </p:cNvSpPr>
          <p:nvPr>
            <p:ph type="subTitle" idx="1"/>
          </p:nvPr>
        </p:nvSpPr>
        <p:spPr>
          <a:xfrm>
            <a:off x="1809135" y="2831690"/>
            <a:ext cx="5506066" cy="3106993"/>
          </a:xfrm>
        </p:spPr>
        <p:txBody>
          <a:bodyPr/>
          <a:lstStyle>
            <a:lvl1pPr marL="0" indent="0">
              <a:buFont typeface="Wingdings" pitchFamily="2" charset="2"/>
              <a:buNone/>
              <a:defRPr/>
            </a:lvl1pPr>
          </a:lstStyle>
          <a:p>
            <a:r>
              <a:rPr lang="en-US" dirty="0"/>
              <a:t>Click to edit Master subtitle style</a:t>
            </a:r>
          </a:p>
        </p:txBody>
      </p:sp>
      <p:sp>
        <p:nvSpPr>
          <p:cNvPr id="5" name="Rectangle 18"/>
          <p:cNvSpPr>
            <a:spLocks noGrp="1" noChangeArrowheads="1"/>
          </p:cNvSpPr>
          <p:nvPr>
            <p:ph type="ftr" sz="quarter" idx="3"/>
          </p:nvPr>
        </p:nvSpPr>
        <p:spPr bwMode="auto">
          <a:xfrm>
            <a:off x="244450" y="6438900"/>
            <a:ext cx="3518346"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50000"/>
              </a:spcBef>
              <a:defRPr sz="1000"/>
            </a:lvl1pPr>
          </a:lstStyle>
          <a:p>
            <a:r>
              <a:rPr lang="en-US" dirty="0" smtClean="0"/>
              <a:t>Farid Naisan, Malmö University, farid.naisan@mau.se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43678"/>
            <a:ext cx="8542394" cy="501896"/>
          </a:xfrm>
        </p:spPr>
        <p:txBody>
          <a:bodyPr/>
          <a:lstStyle>
            <a:lvl1pPr>
              <a:defRPr sz="2800"/>
            </a:lvl1pPr>
          </a:lstStyle>
          <a:p>
            <a:r>
              <a:rPr lang="en-US" noProof="0" dirty="0" smtClean="0"/>
              <a:t>Click to edit Master title style</a:t>
            </a:r>
            <a:endParaRPr lang="en-US" noProof="0" dirty="0"/>
          </a:p>
        </p:txBody>
      </p:sp>
      <p:sp>
        <p:nvSpPr>
          <p:cNvPr id="3" name="Content Placeholder 2"/>
          <p:cNvSpPr>
            <a:spLocks noGrp="1"/>
          </p:cNvSpPr>
          <p:nvPr>
            <p:ph idx="1"/>
          </p:nvPr>
        </p:nvSpPr>
        <p:spPr>
          <a:xfrm>
            <a:off x="385019" y="1266018"/>
            <a:ext cx="8327466" cy="4884737"/>
          </a:xfrm>
        </p:spPr>
        <p:txBody>
          <a:bodyPr/>
          <a:lstStyle>
            <a:lvl1pPr marL="266700" indent="-266700">
              <a:spcAft>
                <a:spcPts val="1400"/>
              </a:spcAft>
              <a:defRPr sz="2400"/>
            </a:lvl1pPr>
            <a:lvl2pPr>
              <a:defRPr sz="2200"/>
            </a:lvl2pPr>
            <a:lvl3pPr>
              <a:defRPr sz="2000"/>
            </a:lvl3pPr>
            <a:lvl4pPr>
              <a:defRPr sz="2000"/>
            </a:lvl4pPr>
            <a:lvl5pPr>
              <a:defRPr sz="20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5" name="Rectangle 18"/>
          <p:cNvSpPr txBox="1">
            <a:spLocks noChangeArrowheads="1"/>
          </p:cNvSpPr>
          <p:nvPr userDrawn="1"/>
        </p:nvSpPr>
        <p:spPr bwMode="auto">
          <a:xfrm>
            <a:off x="8261365" y="6370076"/>
            <a:ext cx="536669"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5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dirty="0"/>
          </a:p>
        </p:txBody>
      </p:sp>
      <p:sp>
        <p:nvSpPr>
          <p:cNvPr id="6" name="Slide Number Placeholder 1"/>
          <p:cNvSpPr>
            <a:spLocks noGrp="1"/>
          </p:cNvSpPr>
          <p:nvPr>
            <p:ph type="sldNum" sz="quarter" idx="4"/>
          </p:nvPr>
        </p:nvSpPr>
        <p:spPr>
          <a:xfrm>
            <a:off x="8121444" y="6459142"/>
            <a:ext cx="6765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A9E0A-C6A1-4646-A8EE-C15D0EB82C2D}" type="slidenum">
              <a:rPr lang="sv-SE" smtClean="0"/>
              <a:t>‹#›</a:t>
            </a:fld>
            <a:endParaRPr lang="sv-SE" dirty="0"/>
          </a:p>
        </p:txBody>
      </p:sp>
      <p:sp>
        <p:nvSpPr>
          <p:cNvPr id="7" name="Rectangle 18"/>
          <p:cNvSpPr>
            <a:spLocks noGrp="1" noChangeArrowheads="1"/>
          </p:cNvSpPr>
          <p:nvPr>
            <p:ph type="ftr" sz="quarter" idx="3"/>
          </p:nvPr>
        </p:nvSpPr>
        <p:spPr bwMode="auto">
          <a:xfrm>
            <a:off x="244450" y="6438900"/>
            <a:ext cx="3518346"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50000"/>
              </a:spcBef>
              <a:defRPr sz="1000"/>
            </a:lvl1pPr>
          </a:lstStyle>
          <a:p>
            <a:r>
              <a:rPr lang="en-US" dirty="0" smtClean="0"/>
              <a:t>Farid Naisan, Malmö University, farid.naisan@mau.se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lum/>
          </a:blip>
          <a:srcRect/>
          <a:stretch>
            <a:fillRect l="-5000" r="-5000"/>
          </a:stretch>
        </a:blipFill>
        <a:effectLst/>
      </p:bgPr>
    </p:bg>
    <p:spTree>
      <p:nvGrpSpPr>
        <p:cNvPr id="1" name=""/>
        <p:cNvGrpSpPr/>
        <p:nvPr/>
      </p:nvGrpSpPr>
      <p:grpSpPr>
        <a:xfrm>
          <a:off x="0" y="0"/>
          <a:ext cx="0" cy="0"/>
          <a:chOff x="0" y="0"/>
          <a:chExt cx="0" cy="0"/>
        </a:xfrm>
      </p:grpSpPr>
      <p:sp>
        <p:nvSpPr>
          <p:cNvPr id="4102" name="Rectangle 6"/>
          <p:cNvSpPr>
            <a:spLocks noGrp="1" noChangeArrowheads="1"/>
          </p:cNvSpPr>
          <p:nvPr>
            <p:ph type="title"/>
          </p:nvPr>
        </p:nvSpPr>
        <p:spPr bwMode="auto">
          <a:xfrm>
            <a:off x="244450" y="381000"/>
            <a:ext cx="8553583" cy="4350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103" name="Rectangle 7"/>
          <p:cNvSpPr>
            <a:spLocks noGrp="1" noChangeArrowheads="1"/>
          </p:cNvSpPr>
          <p:nvPr>
            <p:ph type="body" idx="1"/>
          </p:nvPr>
        </p:nvSpPr>
        <p:spPr bwMode="auto">
          <a:xfrm>
            <a:off x="374744" y="1374173"/>
            <a:ext cx="8154955" cy="4884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14" name="Rectangle 18"/>
          <p:cNvSpPr>
            <a:spLocks noGrp="1" noChangeArrowheads="1"/>
          </p:cNvSpPr>
          <p:nvPr>
            <p:ph type="ftr" sz="quarter" idx="3"/>
          </p:nvPr>
        </p:nvSpPr>
        <p:spPr bwMode="auto">
          <a:xfrm>
            <a:off x="244450" y="6438900"/>
            <a:ext cx="3518346"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50000"/>
              </a:spcBef>
              <a:defRPr sz="1000"/>
            </a:lvl1pPr>
          </a:lstStyle>
          <a:p>
            <a:r>
              <a:rPr lang="en-US" dirty="0" smtClean="0"/>
              <a:t>Farid Naisan, Malmö University, farid.naisan@mau.se</a:t>
            </a:r>
            <a:endParaRPr lang="en-US" dirty="0"/>
          </a:p>
        </p:txBody>
      </p:sp>
      <p:sp>
        <p:nvSpPr>
          <p:cNvPr id="7" name="Rectangle 17"/>
          <p:cNvSpPr>
            <a:spLocks noGrp="1" noChangeArrowheads="1"/>
          </p:cNvSpPr>
          <p:nvPr>
            <p:ph type="sldNum" sz="quarter" idx="4"/>
          </p:nvPr>
        </p:nvSpPr>
        <p:spPr>
          <a:xfrm>
            <a:off x="8529699" y="6350305"/>
            <a:ext cx="497114" cy="423862"/>
          </a:xfrm>
          <a:prstGeom prst="rect">
            <a:avLst/>
          </a:prstGeom>
          <a:ln/>
        </p:spPr>
        <p:txBody>
          <a:bodyPr/>
          <a:lstStyle>
            <a:lvl1pPr>
              <a:defRPr/>
            </a:lvl1pPr>
          </a:lstStyle>
          <a:p>
            <a:pPr>
              <a:defRPr/>
            </a:pPr>
            <a:fld id="{BF6D10AB-E7EB-45C6-8167-253182325CDB}"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dt="0"/>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pitchFamily="34" charset="0"/>
        </a:defRPr>
      </a:lvl2pPr>
      <a:lvl3pPr algn="l" rtl="0" fontAlgn="base">
        <a:spcBef>
          <a:spcPct val="0"/>
        </a:spcBef>
        <a:spcAft>
          <a:spcPct val="0"/>
        </a:spcAft>
        <a:defRPr sz="3200">
          <a:solidFill>
            <a:schemeClr val="tx1"/>
          </a:solidFill>
          <a:latin typeface="Arial" pitchFamily="34" charset="0"/>
        </a:defRPr>
      </a:lvl3pPr>
      <a:lvl4pPr algn="l" rtl="0" fontAlgn="base">
        <a:spcBef>
          <a:spcPct val="0"/>
        </a:spcBef>
        <a:spcAft>
          <a:spcPct val="0"/>
        </a:spcAft>
        <a:defRPr sz="3200">
          <a:solidFill>
            <a:schemeClr val="tx1"/>
          </a:solidFill>
          <a:latin typeface="Arial" pitchFamily="34" charset="0"/>
        </a:defRPr>
      </a:lvl4pPr>
      <a:lvl5pPr algn="l" rtl="0" fontAlgn="base">
        <a:spcBef>
          <a:spcPct val="0"/>
        </a:spcBef>
        <a:spcAft>
          <a:spcPct val="0"/>
        </a:spcAft>
        <a:defRPr sz="3200">
          <a:solidFill>
            <a:schemeClr val="tx1"/>
          </a:solidFill>
          <a:latin typeface="Arial" pitchFamily="34" charset="0"/>
        </a:defRPr>
      </a:lvl5pPr>
      <a:lvl6pPr marL="457200" algn="l" rtl="0" fontAlgn="base">
        <a:spcBef>
          <a:spcPct val="0"/>
        </a:spcBef>
        <a:spcAft>
          <a:spcPct val="0"/>
        </a:spcAft>
        <a:defRPr sz="3200">
          <a:solidFill>
            <a:schemeClr val="tx1"/>
          </a:solidFill>
          <a:latin typeface="Arial" pitchFamily="34" charset="0"/>
        </a:defRPr>
      </a:lvl6pPr>
      <a:lvl7pPr marL="914400" algn="l" rtl="0" fontAlgn="base">
        <a:spcBef>
          <a:spcPct val="0"/>
        </a:spcBef>
        <a:spcAft>
          <a:spcPct val="0"/>
        </a:spcAft>
        <a:defRPr sz="3200">
          <a:solidFill>
            <a:schemeClr val="tx1"/>
          </a:solidFill>
          <a:latin typeface="Arial" pitchFamily="34" charset="0"/>
        </a:defRPr>
      </a:lvl7pPr>
      <a:lvl8pPr marL="1371600" algn="l" rtl="0" fontAlgn="base">
        <a:spcBef>
          <a:spcPct val="0"/>
        </a:spcBef>
        <a:spcAft>
          <a:spcPct val="0"/>
        </a:spcAft>
        <a:defRPr sz="3200">
          <a:solidFill>
            <a:schemeClr val="tx1"/>
          </a:solidFill>
          <a:latin typeface="Arial" pitchFamily="34" charset="0"/>
        </a:defRPr>
      </a:lvl8pPr>
      <a:lvl9pPr marL="1828800" algn="l" rtl="0" fontAlgn="base">
        <a:spcBef>
          <a:spcPct val="0"/>
        </a:spcBef>
        <a:spcAft>
          <a:spcPct val="0"/>
        </a:spcAft>
        <a:defRPr sz="3200">
          <a:solidFill>
            <a:schemeClr val="tx1"/>
          </a:solidFill>
          <a:latin typeface="Arial" pitchFamily="34" charset="0"/>
        </a:defRPr>
      </a:lvl9pPr>
    </p:titleStyle>
    <p:bodyStyle>
      <a:lvl1pPr marL="266700" indent="-266700" algn="l" rtl="0" fontAlgn="base">
        <a:spcBef>
          <a:spcPct val="0"/>
        </a:spcBef>
        <a:spcAft>
          <a:spcPct val="50000"/>
        </a:spcAft>
        <a:buClr>
          <a:schemeClr val="hlink"/>
        </a:buClr>
        <a:buSzPct val="80000"/>
        <a:buFont typeface="Wingdings" pitchFamily="2" charset="2"/>
        <a:buChar char="l"/>
        <a:defRPr sz="2400">
          <a:solidFill>
            <a:schemeClr val="tx1"/>
          </a:solidFill>
          <a:latin typeface="+mn-lt"/>
          <a:ea typeface="+mn-ea"/>
          <a:cs typeface="+mn-cs"/>
        </a:defRPr>
      </a:lvl1pPr>
      <a:lvl2pPr marL="742950" indent="-285750" algn="l" rtl="0" fontAlgn="base">
        <a:spcBef>
          <a:spcPct val="0"/>
        </a:spcBef>
        <a:spcAft>
          <a:spcPct val="50000"/>
        </a:spcAft>
        <a:buClr>
          <a:schemeClr val="accent1"/>
        </a:buClr>
        <a:buSzPct val="70000"/>
        <a:buFont typeface="Wingdings" pitchFamily="2" charset="2"/>
        <a:buChar char="l"/>
        <a:defRPr sz="2200">
          <a:solidFill>
            <a:schemeClr val="tx1"/>
          </a:solidFill>
          <a:latin typeface="+mn-lt"/>
        </a:defRPr>
      </a:lvl2pPr>
      <a:lvl3pPr marL="1143000" indent="-228600" algn="l" rtl="0" fontAlgn="base">
        <a:spcBef>
          <a:spcPct val="0"/>
        </a:spcBef>
        <a:spcAft>
          <a:spcPct val="50000"/>
        </a:spcAft>
        <a:buClr>
          <a:schemeClr val="bg2"/>
        </a:buClr>
        <a:buSzPct val="65000"/>
        <a:buFont typeface="Wingdings" pitchFamily="2" charset="2"/>
        <a:buChar char="l"/>
        <a:defRPr sz="2000">
          <a:solidFill>
            <a:schemeClr val="tx1"/>
          </a:solidFill>
          <a:latin typeface="+mn-lt"/>
        </a:defRPr>
      </a:lvl3pPr>
      <a:lvl4pPr marL="1600200" indent="-228600" algn="l" rtl="0" fontAlgn="base">
        <a:spcBef>
          <a:spcPct val="0"/>
        </a:spcBef>
        <a:spcAft>
          <a:spcPct val="50000"/>
        </a:spcAft>
        <a:buClr>
          <a:schemeClr val="hlink"/>
        </a:buClr>
        <a:buSzPct val="60000"/>
        <a:buFont typeface="Wingdings" pitchFamily="2" charset="2"/>
        <a:buChar char="l"/>
        <a:defRPr sz="2000">
          <a:solidFill>
            <a:schemeClr val="tx1"/>
          </a:solidFill>
          <a:latin typeface="+mn-lt"/>
        </a:defRPr>
      </a:lvl4pPr>
      <a:lvl5pPr marL="2057400" indent="-228600" algn="l" rtl="0" fontAlgn="base">
        <a:spcBef>
          <a:spcPct val="0"/>
        </a:spcBef>
        <a:spcAft>
          <a:spcPct val="50000"/>
        </a:spcAft>
        <a:buClr>
          <a:schemeClr val="bg2"/>
        </a:buClr>
        <a:buSzPct val="40000"/>
        <a:buFont typeface="Wingdings" pitchFamily="2" charset="2"/>
        <a:buChar char="l"/>
        <a:defRPr sz="2000">
          <a:solidFill>
            <a:schemeClr val="tx1"/>
          </a:solidFill>
          <a:latin typeface="+mn-lt"/>
        </a:defRPr>
      </a:lvl5pPr>
      <a:lvl6pPr marL="2514600" indent="-228600" algn="l" rtl="0" fontAlgn="base">
        <a:spcBef>
          <a:spcPct val="0"/>
        </a:spcBef>
        <a:spcAft>
          <a:spcPct val="50000"/>
        </a:spcAft>
        <a:buClr>
          <a:schemeClr val="bg2"/>
        </a:buClr>
        <a:buSzPct val="40000"/>
        <a:buFont typeface="Wingdings" pitchFamily="2" charset="2"/>
        <a:buChar char="l"/>
        <a:defRPr sz="2800">
          <a:solidFill>
            <a:schemeClr val="tx1"/>
          </a:solidFill>
          <a:latin typeface="+mn-lt"/>
        </a:defRPr>
      </a:lvl6pPr>
      <a:lvl7pPr marL="2971800" indent="-228600" algn="l" rtl="0" fontAlgn="base">
        <a:spcBef>
          <a:spcPct val="0"/>
        </a:spcBef>
        <a:spcAft>
          <a:spcPct val="50000"/>
        </a:spcAft>
        <a:buClr>
          <a:schemeClr val="bg2"/>
        </a:buClr>
        <a:buSzPct val="40000"/>
        <a:buFont typeface="Wingdings" pitchFamily="2" charset="2"/>
        <a:buChar char="l"/>
        <a:defRPr sz="2800">
          <a:solidFill>
            <a:schemeClr val="tx1"/>
          </a:solidFill>
          <a:latin typeface="+mn-lt"/>
        </a:defRPr>
      </a:lvl7pPr>
      <a:lvl8pPr marL="3429000" indent="-228600" algn="l" rtl="0" fontAlgn="base">
        <a:spcBef>
          <a:spcPct val="0"/>
        </a:spcBef>
        <a:spcAft>
          <a:spcPct val="50000"/>
        </a:spcAft>
        <a:buClr>
          <a:schemeClr val="bg2"/>
        </a:buClr>
        <a:buSzPct val="40000"/>
        <a:buFont typeface="Wingdings" pitchFamily="2" charset="2"/>
        <a:buChar char="l"/>
        <a:defRPr sz="2800">
          <a:solidFill>
            <a:schemeClr val="tx1"/>
          </a:solidFill>
          <a:latin typeface="+mn-lt"/>
        </a:defRPr>
      </a:lvl8pPr>
      <a:lvl9pPr marL="3886200" indent="-228600" algn="l" rtl="0" fontAlgn="base">
        <a:spcBef>
          <a:spcPct val="0"/>
        </a:spcBef>
        <a:spcAft>
          <a:spcPct val="50000"/>
        </a:spcAft>
        <a:buClr>
          <a:schemeClr val="bg2"/>
        </a:buClr>
        <a:buSzPct val="40000"/>
        <a:buFont typeface="Wingdings" pitchFamily="2" charset="2"/>
        <a:buChar char="l"/>
        <a:defRPr sz="28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farid.naisan@mah.se"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farid.naisan@mah.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farid.naisan@mah.s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mailto:farid.naisan@mah.s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farid.naisan@mah.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farid.naisan@mah.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7270" y="1332396"/>
            <a:ext cx="7053191" cy="1166619"/>
          </a:xfrm>
        </p:spPr>
        <p:txBody>
          <a:bodyPr/>
          <a:lstStyle/>
          <a:p>
            <a:pPr algn="ctr"/>
            <a:r>
              <a:rPr lang="en-US" sz="3200" noProof="0" dirty="0" smtClean="0"/>
              <a:t>Methods</a:t>
            </a:r>
            <a:endParaRPr lang="en-US" sz="3200" noProof="0" dirty="0"/>
          </a:p>
        </p:txBody>
      </p:sp>
      <p:sp>
        <p:nvSpPr>
          <p:cNvPr id="3" name="Subtitle 2"/>
          <p:cNvSpPr>
            <a:spLocks noGrp="1"/>
          </p:cNvSpPr>
          <p:nvPr>
            <p:ph type="subTitle" idx="1"/>
          </p:nvPr>
        </p:nvSpPr>
        <p:spPr>
          <a:xfrm>
            <a:off x="1809135" y="3169920"/>
            <a:ext cx="5506066" cy="2598075"/>
          </a:xfrm>
        </p:spPr>
        <p:txBody>
          <a:bodyPr/>
          <a:lstStyle/>
          <a:p>
            <a:pPr>
              <a:spcAft>
                <a:spcPts val="0"/>
              </a:spcAft>
            </a:pPr>
            <a:r>
              <a:rPr lang="en-US" sz="2000" b="1" noProof="0" dirty="0" smtClean="0"/>
              <a:t>Contents</a:t>
            </a:r>
            <a:r>
              <a:rPr lang="en-US" sz="1600" noProof="0" dirty="0" smtClean="0"/>
              <a:t>:</a:t>
            </a:r>
          </a:p>
          <a:p>
            <a:pPr marL="536575" indent="-263525">
              <a:lnSpc>
                <a:spcPct val="150000"/>
              </a:lnSpc>
              <a:spcAft>
                <a:spcPts val="0"/>
              </a:spcAft>
              <a:buFont typeface="Arial" panose="020B0604020202020204" pitchFamily="34" charset="0"/>
              <a:buChar char="•"/>
            </a:pPr>
            <a:r>
              <a:rPr lang="en-US" sz="1800" noProof="0" dirty="0"/>
              <a:t>Methods, definition, arguments and return type</a:t>
            </a:r>
          </a:p>
          <a:p>
            <a:pPr marL="536575" indent="-263525">
              <a:lnSpc>
                <a:spcPct val="150000"/>
              </a:lnSpc>
              <a:spcAft>
                <a:spcPts val="0"/>
              </a:spcAft>
              <a:buFont typeface="Arial" panose="020B0604020202020204" pitchFamily="34" charset="0"/>
              <a:buChar char="•"/>
            </a:pPr>
            <a:r>
              <a:rPr lang="en-US" sz="1800" noProof="0" dirty="0"/>
              <a:t>Static methods</a:t>
            </a:r>
          </a:p>
          <a:p>
            <a:pPr marL="536575" indent="-263525">
              <a:lnSpc>
                <a:spcPct val="150000"/>
              </a:lnSpc>
              <a:spcAft>
                <a:spcPts val="0"/>
              </a:spcAft>
              <a:buFont typeface="Arial" panose="020B0604020202020204" pitchFamily="34" charset="0"/>
              <a:buChar char="•"/>
            </a:pPr>
            <a:r>
              <a:rPr lang="en-US" sz="1800" noProof="0" dirty="0"/>
              <a:t>Argument, pass by values, pass by reference</a:t>
            </a:r>
          </a:p>
          <a:p>
            <a:pPr marL="536575" indent="-263525">
              <a:lnSpc>
                <a:spcPct val="150000"/>
              </a:lnSpc>
              <a:spcAft>
                <a:spcPts val="0"/>
              </a:spcAft>
              <a:buFont typeface="Arial" panose="020B0604020202020204" pitchFamily="34" charset="0"/>
              <a:buChar char="•"/>
            </a:pPr>
            <a:r>
              <a:rPr lang="en-US" sz="1800" noProof="0" dirty="0"/>
              <a:t>Ref, out and </a:t>
            </a:r>
            <a:r>
              <a:rPr lang="en-US" sz="1800" noProof="0" dirty="0" err="1"/>
              <a:t>params</a:t>
            </a:r>
            <a:endParaRPr lang="en-US" sz="1800" noProof="0" dirty="0"/>
          </a:p>
          <a:p>
            <a:pPr marL="536575" indent="-263525">
              <a:lnSpc>
                <a:spcPct val="150000"/>
              </a:lnSpc>
              <a:spcAft>
                <a:spcPts val="0"/>
              </a:spcAft>
              <a:buFont typeface="Arial" panose="020B0604020202020204" pitchFamily="34" charset="0"/>
              <a:buChar char="•"/>
            </a:pPr>
            <a:r>
              <a:rPr lang="en-US" sz="1800" dirty="0"/>
              <a:t>M</a:t>
            </a:r>
            <a:r>
              <a:rPr lang="en-US" sz="1800" noProof="0" dirty="0" err="1" smtClean="0"/>
              <a:t>ethod</a:t>
            </a:r>
            <a:r>
              <a:rPr lang="en-US" sz="1800" noProof="0" dirty="0" smtClean="0"/>
              <a:t> </a:t>
            </a:r>
            <a:r>
              <a:rPr lang="en-US" sz="1800" noProof="0" dirty="0"/>
              <a:t>overloading</a:t>
            </a:r>
          </a:p>
          <a:p>
            <a:pPr>
              <a:spcAft>
                <a:spcPts val="0"/>
              </a:spcAft>
            </a:pPr>
            <a:endParaRPr lang="en-US" sz="1600" noProof="0" dirty="0" smtClean="0"/>
          </a:p>
          <a:p>
            <a:pPr>
              <a:spcAft>
                <a:spcPts val="0"/>
              </a:spcAft>
            </a:pPr>
            <a:r>
              <a:rPr lang="en-US" sz="1600" noProof="0" dirty="0" smtClean="0"/>
              <a:t>   </a:t>
            </a:r>
          </a:p>
        </p:txBody>
      </p:sp>
      <p:sp>
        <p:nvSpPr>
          <p:cNvPr id="5" name="Rectangle 4"/>
          <p:cNvSpPr/>
          <p:nvPr/>
        </p:nvSpPr>
        <p:spPr>
          <a:xfrm>
            <a:off x="3151192" y="941010"/>
            <a:ext cx="2821952" cy="400110"/>
          </a:xfrm>
          <a:prstGeom prst="rect">
            <a:avLst/>
          </a:prstGeom>
        </p:spPr>
        <p:txBody>
          <a:bodyPr wrap="square">
            <a:spAutoFit/>
          </a:bodyPr>
          <a:lstStyle/>
          <a:p>
            <a:pPr lvl="0" algn="ctr" eaLnBrk="1" hangingPunct="1"/>
            <a:r>
              <a:rPr lang="en-US" sz="2000" kern="0" dirty="0" smtClean="0">
                <a:solidFill>
                  <a:srgbClr val="000000"/>
                </a:solidFill>
                <a:latin typeface="Arial"/>
                <a:ea typeface="+mj-ea"/>
                <a:cs typeface="+mj-cs"/>
              </a:rPr>
              <a:t>C# For Beginners</a:t>
            </a:r>
            <a:endParaRPr lang="en-US" sz="2000" kern="0" dirty="0">
              <a:solidFill>
                <a:srgbClr val="000000"/>
              </a:solidFill>
              <a:latin typeface="Arial"/>
              <a:ea typeface="+mj-ea"/>
              <a:cs typeface="+mj-cs"/>
            </a:endParaRPr>
          </a:p>
        </p:txBody>
      </p:sp>
      <p:sp>
        <p:nvSpPr>
          <p:cNvPr id="7" name="Footer Placeholder 3"/>
          <p:cNvSpPr>
            <a:spLocks noGrp="1"/>
          </p:cNvSpPr>
          <p:nvPr>
            <p:ph type="ftr" sz="quarter" idx="3"/>
          </p:nvPr>
        </p:nvSpPr>
        <p:spPr>
          <a:xfrm>
            <a:off x="1639615" y="6438900"/>
            <a:ext cx="5833240" cy="279400"/>
          </a:xfrm>
        </p:spPr>
        <p:txBody>
          <a:bodyPr/>
          <a:lstStyle/>
          <a:p>
            <a:r>
              <a:rPr lang="es-ES" dirty="0" smtClean="0"/>
              <a:t>Farid Naisan, University </a:t>
            </a:r>
            <a:r>
              <a:rPr lang="es-ES" dirty="0" err="1" smtClean="0"/>
              <a:t>Lecturer</a:t>
            </a:r>
            <a:r>
              <a:rPr lang="es-ES" dirty="0" smtClean="0"/>
              <a:t> Malmö University, </a:t>
            </a:r>
            <a:r>
              <a:rPr lang="es-ES" dirty="0" smtClean="0">
                <a:hlinkClick r:id="rId4"/>
              </a:rPr>
              <a:t>farid.naisan@mau.se</a:t>
            </a:r>
            <a:r>
              <a:rPr lang="es-ES" dirty="0" smtClean="0"/>
              <a:t> </a:t>
            </a:r>
            <a:endParaRPr lang="en-US" dirty="0"/>
          </a:p>
        </p:txBody>
      </p:sp>
    </p:spTree>
    <p:extLst>
      <p:ext uri="{BB962C8B-B14F-4D97-AF65-F5344CB8AC3E}">
        <p14:creationId xmlns:p14="http://schemas.microsoft.com/office/powerpoint/2010/main" val="1251156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noProof="0" dirty="0"/>
              <a:t>Parts of a Method Header</a:t>
            </a:r>
          </a:p>
        </p:txBody>
      </p:sp>
      <p:sp>
        <p:nvSpPr>
          <p:cNvPr id="921603" name="Rectangle 3"/>
          <p:cNvSpPr>
            <a:spLocks noGrp="1" noChangeArrowheads="1"/>
          </p:cNvSpPr>
          <p:nvPr>
            <p:ph idx="1"/>
          </p:nvPr>
        </p:nvSpPr>
        <p:spPr>
          <a:xfrm>
            <a:off x="389017" y="1251462"/>
            <a:ext cx="8275637" cy="5110843"/>
          </a:xfrm>
        </p:spPr>
        <p:txBody>
          <a:bodyPr/>
          <a:lstStyle/>
          <a:p>
            <a:pPr>
              <a:lnSpc>
                <a:spcPct val="90000"/>
              </a:lnSpc>
            </a:pPr>
            <a:r>
              <a:rPr lang="en-US" sz="2200" noProof="0" dirty="0"/>
              <a:t>Method </a:t>
            </a:r>
            <a:r>
              <a:rPr lang="en-US" sz="2200" b="1" noProof="0" dirty="0" smtClean="0"/>
              <a:t>modifiers:</a:t>
            </a:r>
            <a:endParaRPr lang="en-US" sz="2200" b="1" noProof="0" dirty="0"/>
          </a:p>
          <a:p>
            <a:pPr lvl="1">
              <a:lnSpc>
                <a:spcPct val="90000"/>
              </a:lnSpc>
            </a:pPr>
            <a:r>
              <a:rPr lang="en-US" noProof="0" dirty="0"/>
              <a:t>The modifiers</a:t>
            </a:r>
            <a:r>
              <a:rPr lang="en-US" noProof="0" dirty="0" smtClean="0">
                <a:solidFill>
                  <a:schemeClr val="accent2"/>
                </a:solidFill>
                <a:latin typeface="+mj-lt"/>
              </a:rPr>
              <a:t> private</a:t>
            </a:r>
            <a:r>
              <a:rPr lang="en-US" noProof="0" dirty="0" smtClean="0">
                <a:latin typeface="+mj-lt"/>
              </a:rPr>
              <a:t>, </a:t>
            </a:r>
            <a:r>
              <a:rPr lang="en-US" noProof="0" dirty="0" smtClean="0">
                <a:solidFill>
                  <a:schemeClr val="accent2"/>
                </a:solidFill>
                <a:latin typeface="+mj-lt"/>
              </a:rPr>
              <a:t>protected</a:t>
            </a:r>
            <a:r>
              <a:rPr lang="en-US" noProof="0" dirty="0" smtClean="0">
                <a:latin typeface="+mj-lt"/>
              </a:rPr>
              <a:t>, </a:t>
            </a:r>
            <a:r>
              <a:rPr lang="en-US" noProof="0" dirty="0" smtClean="0">
                <a:solidFill>
                  <a:schemeClr val="accent2"/>
                </a:solidFill>
                <a:latin typeface="+mj-lt"/>
              </a:rPr>
              <a:t>public</a:t>
            </a:r>
            <a:r>
              <a:rPr lang="en-US" noProof="0" dirty="0" smtClean="0">
                <a:latin typeface="+mj-lt"/>
              </a:rPr>
              <a:t>, </a:t>
            </a:r>
            <a:r>
              <a:rPr lang="en-US" noProof="0" dirty="0" smtClean="0"/>
              <a:t>that determine the accessibility of the method outside </a:t>
            </a:r>
            <a:r>
              <a:rPr lang="en-US" noProof="0" dirty="0"/>
              <a:t>the </a:t>
            </a:r>
            <a:r>
              <a:rPr lang="en-US" noProof="0" dirty="0" smtClean="0"/>
              <a:t>class.</a:t>
            </a:r>
            <a:endParaRPr lang="en-US" noProof="0" dirty="0"/>
          </a:p>
          <a:p>
            <a:pPr lvl="1">
              <a:lnSpc>
                <a:spcPct val="90000"/>
              </a:lnSpc>
            </a:pPr>
            <a:r>
              <a:rPr lang="en-US" noProof="0" dirty="0" smtClean="0">
                <a:latin typeface="Courier New" pitchFamily="49" charset="0"/>
              </a:rPr>
              <a:t>A</a:t>
            </a:r>
            <a:r>
              <a:rPr lang="en-US" noProof="0" dirty="0" smtClean="0">
                <a:solidFill>
                  <a:schemeClr val="accent2"/>
                </a:solidFill>
                <a:latin typeface="Courier New" pitchFamily="49" charset="0"/>
              </a:rPr>
              <a:t> </a:t>
            </a:r>
            <a:r>
              <a:rPr lang="en-US" noProof="0" dirty="0">
                <a:solidFill>
                  <a:schemeClr val="accent2"/>
                </a:solidFill>
                <a:latin typeface="+mj-lt"/>
              </a:rPr>
              <a:t>static</a:t>
            </a:r>
            <a:r>
              <a:rPr lang="en-US" noProof="0" dirty="0" smtClean="0"/>
              <a:t> - method </a:t>
            </a:r>
            <a:r>
              <a:rPr lang="en-US" noProof="0" dirty="0"/>
              <a:t>belongs to a class, not a specific object.</a:t>
            </a:r>
          </a:p>
          <a:p>
            <a:pPr>
              <a:lnSpc>
                <a:spcPct val="90000"/>
              </a:lnSpc>
            </a:pPr>
            <a:r>
              <a:rPr lang="en-US" sz="2200" b="1" noProof="0" dirty="0"/>
              <a:t>Return</a:t>
            </a:r>
            <a:r>
              <a:rPr lang="en-US" sz="2200" noProof="0" dirty="0"/>
              <a:t> </a:t>
            </a:r>
            <a:r>
              <a:rPr lang="en-US" sz="2200" noProof="0" dirty="0" smtClean="0"/>
              <a:t>type: a data type for the value that a method returns.  </a:t>
            </a:r>
            <a:r>
              <a:rPr lang="en-US" sz="2200" noProof="0" dirty="0">
                <a:solidFill>
                  <a:schemeClr val="accent2"/>
                </a:solidFill>
                <a:latin typeface="+mj-lt"/>
              </a:rPr>
              <a:t>void</a:t>
            </a:r>
            <a:r>
              <a:rPr lang="en-US" sz="2200" noProof="0" dirty="0" smtClean="0"/>
              <a:t> methods do not return any value.</a:t>
            </a:r>
            <a:endParaRPr lang="en-US" sz="2200" noProof="0" dirty="0"/>
          </a:p>
          <a:p>
            <a:pPr>
              <a:lnSpc>
                <a:spcPct val="90000"/>
              </a:lnSpc>
            </a:pPr>
            <a:r>
              <a:rPr lang="en-US" sz="2200" noProof="0" dirty="0"/>
              <a:t>Method </a:t>
            </a:r>
            <a:r>
              <a:rPr lang="en-US" sz="2200" b="1" noProof="0" dirty="0" smtClean="0"/>
              <a:t>name</a:t>
            </a:r>
            <a:r>
              <a:rPr lang="en-US" sz="2200" noProof="0" dirty="0"/>
              <a:t>:</a:t>
            </a:r>
            <a:r>
              <a:rPr lang="en-US" sz="2200" noProof="0" dirty="0" smtClean="0"/>
              <a:t> name </a:t>
            </a:r>
            <a:r>
              <a:rPr lang="en-US" sz="2200" noProof="0" dirty="0"/>
              <a:t>that is descriptive of what the method </a:t>
            </a:r>
            <a:r>
              <a:rPr lang="en-US" sz="2200" noProof="0" dirty="0" smtClean="0"/>
              <a:t>does.</a:t>
            </a:r>
          </a:p>
          <a:p>
            <a:pPr lvl="1">
              <a:lnSpc>
                <a:spcPct val="90000"/>
              </a:lnSpc>
            </a:pPr>
            <a:r>
              <a:rPr lang="en-US" noProof="0" dirty="0" smtClean="0"/>
              <a:t>The same naming rules as for variables apply.</a:t>
            </a:r>
            <a:endParaRPr lang="en-US" noProof="0" dirty="0"/>
          </a:p>
          <a:p>
            <a:pPr>
              <a:lnSpc>
                <a:spcPct val="90000"/>
              </a:lnSpc>
            </a:pPr>
            <a:r>
              <a:rPr lang="en-US" sz="2200" b="1" noProof="0" dirty="0" smtClean="0"/>
              <a:t>Parentheses:</a:t>
            </a:r>
            <a:r>
              <a:rPr lang="en-US" sz="2200" noProof="0" dirty="0" smtClean="0"/>
              <a:t> - contain </a:t>
            </a:r>
            <a:r>
              <a:rPr lang="en-US" sz="2200" noProof="0" dirty="0"/>
              <a:t>nothing or a list of one or more variable declarations if the method  </a:t>
            </a:r>
            <a:r>
              <a:rPr lang="en-US" sz="2200" noProof="0" dirty="0" smtClean="0"/>
              <a:t>should have parameters for receiving input, sending output or both.</a:t>
            </a:r>
            <a:endParaRPr lang="en-US" sz="22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10</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3408448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p:txBody>
          <a:bodyPr/>
          <a:lstStyle/>
          <a:p>
            <a:r>
              <a:rPr lang="en-US" noProof="0" dirty="0"/>
              <a:t>Calling a Method</a:t>
            </a:r>
          </a:p>
        </p:txBody>
      </p:sp>
      <p:sp>
        <p:nvSpPr>
          <p:cNvPr id="922627" name="Rectangle 3"/>
          <p:cNvSpPr>
            <a:spLocks noGrp="1" noChangeArrowheads="1"/>
          </p:cNvSpPr>
          <p:nvPr>
            <p:ph idx="1"/>
          </p:nvPr>
        </p:nvSpPr>
        <p:spPr/>
        <p:txBody>
          <a:bodyPr/>
          <a:lstStyle/>
          <a:p>
            <a:pPr>
              <a:lnSpc>
                <a:spcPct val="90000"/>
              </a:lnSpc>
            </a:pPr>
            <a:r>
              <a:rPr lang="en-US" sz="2400" noProof="0" dirty="0"/>
              <a:t>A method executes when it is called.</a:t>
            </a:r>
          </a:p>
          <a:p>
            <a:pPr>
              <a:lnSpc>
                <a:spcPct val="90000"/>
              </a:lnSpc>
            </a:pPr>
            <a:r>
              <a:rPr lang="en-US" sz="2400" noProof="0" dirty="0" smtClean="0"/>
              <a:t>A </a:t>
            </a:r>
            <a:r>
              <a:rPr lang="en-US" sz="2400" noProof="0" dirty="0" smtClean="0">
                <a:solidFill>
                  <a:schemeClr val="accent2"/>
                </a:solidFill>
              </a:rPr>
              <a:t>void</a:t>
            </a:r>
            <a:r>
              <a:rPr lang="en-US" sz="2400" noProof="0" dirty="0" smtClean="0"/>
              <a:t> method is called in a separate statement as below:</a:t>
            </a:r>
            <a:endParaRPr lang="en-US" sz="2400" noProof="0" dirty="0"/>
          </a:p>
          <a:p>
            <a:pPr marL="0" indent="0">
              <a:lnSpc>
                <a:spcPct val="90000"/>
              </a:lnSpc>
              <a:buNone/>
              <a:tabLst>
                <a:tab pos="627063" algn="l"/>
              </a:tabLst>
            </a:pPr>
            <a:r>
              <a:rPr lang="en-US" sz="2400" noProof="0" dirty="0"/>
              <a:t>		</a:t>
            </a:r>
            <a:r>
              <a:rPr lang="en-US" sz="2000" noProof="0" dirty="0">
                <a:latin typeface="Courier New" panose="02070309020205020404" pitchFamily="49" charset="0"/>
                <a:cs typeface="Courier New" panose="02070309020205020404" pitchFamily="49" charset="0"/>
              </a:rPr>
              <a:t> </a:t>
            </a:r>
            <a:r>
              <a:rPr lang="en-US" b="1" noProof="0" dirty="0" err="1">
                <a:latin typeface="Courier New" panose="02070309020205020404" pitchFamily="49" charset="0"/>
                <a:cs typeface="Courier New" panose="02070309020205020404" pitchFamily="49" charset="0"/>
              </a:rPr>
              <a:t>DisplayMessage</a:t>
            </a:r>
            <a:r>
              <a:rPr lang="en-US" noProof="0" dirty="0" smtClean="0">
                <a:latin typeface="Courier New" panose="02070309020205020404" pitchFamily="49" charset="0"/>
                <a:cs typeface="Courier New" panose="02070309020205020404" pitchFamily="49" charset="0"/>
              </a:rPr>
              <a:t>();  </a:t>
            </a:r>
            <a:r>
              <a:rPr lang="en-US" sz="1800" noProof="0" dirty="0">
                <a:solidFill>
                  <a:srgbClr val="008000"/>
                </a:solidFill>
                <a:latin typeface="Consolas" panose="020B0609020204030204" pitchFamily="49" charset="0"/>
              </a:rPr>
              <a:t>//call to a void method</a:t>
            </a:r>
          </a:p>
          <a:p>
            <a:pPr>
              <a:lnSpc>
                <a:spcPct val="90000"/>
              </a:lnSpc>
            </a:pPr>
            <a:r>
              <a:rPr lang="en-US" sz="2400" b="1" noProof="0" dirty="0" err="1" smtClean="0"/>
              <a:t>DisplayMessage</a:t>
            </a:r>
            <a:r>
              <a:rPr lang="en-US" sz="2400" noProof="0" dirty="0" smtClean="0"/>
              <a:t> is a </a:t>
            </a:r>
            <a:r>
              <a:rPr lang="en-US" noProof="0" dirty="0">
                <a:solidFill>
                  <a:schemeClr val="accent2"/>
                </a:solidFill>
              </a:rPr>
              <a:t>void</a:t>
            </a:r>
            <a:r>
              <a:rPr lang="en-US" sz="2400" noProof="0" dirty="0" smtClean="0"/>
              <a:t> method – no return value.</a:t>
            </a:r>
          </a:p>
          <a:p>
            <a:pPr>
              <a:lnSpc>
                <a:spcPct val="90000"/>
              </a:lnSpc>
            </a:pPr>
            <a:r>
              <a:rPr lang="en-US" sz="2400" noProof="0" dirty="0" smtClean="0"/>
              <a:t>A value-returning method is called by using an assignment statement (1) or can be used directly like a variable (2):</a:t>
            </a:r>
          </a:p>
          <a:p>
            <a:pPr marL="0" indent="0">
              <a:buNone/>
            </a:pPr>
            <a:r>
              <a:rPr lang="en-US" sz="2000" noProof="0" dirty="0">
                <a:solidFill>
                  <a:srgbClr val="000000"/>
                </a:solidFill>
                <a:latin typeface="Consolas" panose="020B0609020204030204" pitchFamily="49" charset="0"/>
              </a:rPr>
              <a:t>     </a:t>
            </a:r>
            <a:r>
              <a:rPr lang="en-US" sz="2000" noProof="0" dirty="0" smtClean="0">
                <a:solidFill>
                  <a:srgbClr val="000000"/>
                </a:solidFill>
                <a:latin typeface="Consolas" panose="020B0609020204030204" pitchFamily="49" charset="0"/>
              </a:rPr>
              <a:t> </a:t>
            </a:r>
            <a:r>
              <a:rPr lang="en-US" sz="2000" noProof="0" dirty="0" smtClean="0">
                <a:solidFill>
                  <a:srgbClr val="0000FF"/>
                </a:solidFill>
                <a:latin typeface="Consolas" panose="020B0609020204030204" pitchFamily="49" charset="0"/>
              </a:rPr>
              <a:t>double</a:t>
            </a:r>
            <a:r>
              <a:rPr lang="en-US" sz="2000" noProof="0" dirty="0" smtClean="0">
                <a:solidFill>
                  <a:srgbClr val="000000"/>
                </a:solidFill>
                <a:latin typeface="Consolas" panose="020B0609020204030204" pitchFamily="49" charset="0"/>
              </a:rPr>
              <a:t> </a:t>
            </a:r>
            <a:r>
              <a:rPr lang="en-US" sz="2000" noProof="0" dirty="0">
                <a:solidFill>
                  <a:srgbClr val="000000"/>
                </a:solidFill>
                <a:latin typeface="Consolas" panose="020B0609020204030204" pitchFamily="49" charset="0"/>
              </a:rPr>
              <a:t>number = </a:t>
            </a:r>
            <a:r>
              <a:rPr lang="en-US" sz="2000" noProof="0" dirty="0" err="1">
                <a:solidFill>
                  <a:srgbClr val="000000"/>
                </a:solidFill>
                <a:latin typeface="Consolas" panose="020B0609020204030204" pitchFamily="49" charset="0"/>
              </a:rPr>
              <a:t>ReadADouble</a:t>
            </a:r>
            <a:r>
              <a:rPr lang="en-US" sz="2000" noProof="0" dirty="0">
                <a:solidFill>
                  <a:srgbClr val="000000"/>
                </a:solidFill>
                <a:latin typeface="Consolas" panose="020B0609020204030204" pitchFamily="49" charset="0"/>
              </a:rPr>
              <a:t> ( );   </a:t>
            </a:r>
            <a:r>
              <a:rPr lang="en-US" sz="2000" noProof="0" dirty="0">
                <a:solidFill>
                  <a:srgbClr val="008000"/>
                </a:solidFill>
                <a:latin typeface="Consolas" panose="020B0609020204030204" pitchFamily="49" charset="0"/>
              </a:rPr>
              <a:t>//(1)</a:t>
            </a:r>
            <a:endParaRPr lang="en-US" sz="2000" noProof="0" dirty="0">
              <a:solidFill>
                <a:srgbClr val="000000"/>
              </a:solidFill>
              <a:latin typeface="Consolas" panose="020B0609020204030204" pitchFamily="49" charset="0"/>
            </a:endParaRPr>
          </a:p>
          <a:p>
            <a:pPr marL="0" indent="0">
              <a:buNone/>
            </a:pPr>
            <a:r>
              <a:rPr lang="en-US" sz="2000" noProof="0" dirty="0">
                <a:solidFill>
                  <a:srgbClr val="000000"/>
                </a:solidFill>
                <a:latin typeface="Consolas" panose="020B0609020204030204" pitchFamily="49" charset="0"/>
              </a:rPr>
              <a:t>    </a:t>
            </a:r>
            <a:r>
              <a:rPr lang="en-US" sz="2000" noProof="0" dirty="0" smtClean="0">
                <a:solidFill>
                  <a:srgbClr val="000000"/>
                </a:solidFill>
                <a:latin typeface="Consolas" panose="020B0609020204030204" pitchFamily="49" charset="0"/>
              </a:rPr>
              <a:t>  </a:t>
            </a:r>
            <a:r>
              <a:rPr lang="en-US" sz="2000" noProof="0" dirty="0" smtClean="0">
                <a:solidFill>
                  <a:srgbClr val="0000FF"/>
                </a:solidFill>
                <a:latin typeface="Consolas" panose="020B0609020204030204" pitchFamily="49" charset="0"/>
              </a:rPr>
              <a:t>double</a:t>
            </a:r>
            <a:r>
              <a:rPr lang="en-US" sz="2000" noProof="0" dirty="0" smtClean="0">
                <a:solidFill>
                  <a:srgbClr val="000000"/>
                </a:solidFill>
                <a:latin typeface="Consolas" panose="020B0609020204030204" pitchFamily="49" charset="0"/>
              </a:rPr>
              <a:t> </a:t>
            </a:r>
            <a:r>
              <a:rPr lang="en-US" sz="2000" noProof="0" dirty="0">
                <a:solidFill>
                  <a:srgbClr val="000000"/>
                </a:solidFill>
                <a:latin typeface="Consolas" panose="020B0609020204030204" pitchFamily="49" charset="0"/>
              </a:rPr>
              <a:t>result = </a:t>
            </a:r>
            <a:r>
              <a:rPr lang="en-US" sz="2000" noProof="0" dirty="0" err="1">
                <a:solidFill>
                  <a:srgbClr val="000000"/>
                </a:solidFill>
                <a:latin typeface="Consolas" panose="020B0609020204030204" pitchFamily="49" charset="0"/>
              </a:rPr>
              <a:t>ReadADouble</a:t>
            </a:r>
            <a:r>
              <a:rPr lang="en-US" sz="2000" noProof="0" dirty="0">
                <a:solidFill>
                  <a:srgbClr val="000000"/>
                </a:solidFill>
                <a:latin typeface="Consolas" panose="020B0609020204030204" pitchFamily="49" charset="0"/>
              </a:rPr>
              <a:t> ( ) / 2.0;  </a:t>
            </a:r>
            <a:r>
              <a:rPr lang="en-US" sz="2000" noProof="0" dirty="0">
                <a:solidFill>
                  <a:srgbClr val="008000"/>
                </a:solidFill>
                <a:latin typeface="Consolas" panose="020B0609020204030204" pitchFamily="49" charset="0"/>
              </a:rPr>
              <a:t>//(2)</a:t>
            </a:r>
            <a:endParaRPr lang="en-US" sz="2000" noProof="0" dirty="0">
              <a:latin typeface="Courier New"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11</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047332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r>
              <a:rPr lang="en-US" noProof="0" dirty="0"/>
              <a:t>Passing Arguments to a Method</a:t>
            </a:r>
          </a:p>
        </p:txBody>
      </p:sp>
      <p:sp>
        <p:nvSpPr>
          <p:cNvPr id="923651" name="Rectangle 3"/>
          <p:cNvSpPr>
            <a:spLocks noGrp="1" noChangeArrowheads="1"/>
          </p:cNvSpPr>
          <p:nvPr>
            <p:ph idx="1"/>
          </p:nvPr>
        </p:nvSpPr>
        <p:spPr>
          <a:xfrm>
            <a:off x="374744" y="1244395"/>
            <a:ext cx="8423289" cy="3796166"/>
          </a:xfrm>
        </p:spPr>
        <p:txBody>
          <a:bodyPr/>
          <a:lstStyle/>
          <a:p>
            <a:r>
              <a:rPr lang="en-US" sz="2400" noProof="0" dirty="0" smtClean="0"/>
              <a:t>Values that are sent to a method are called arguments.</a:t>
            </a:r>
          </a:p>
          <a:p>
            <a:pPr lvl="1">
              <a:buFont typeface="Wingdings" pitchFamily="2" charset="2"/>
              <a:buNone/>
            </a:pPr>
            <a:r>
              <a:rPr lang="en-US" sz="2400" noProof="0" dirty="0" smtClean="0"/>
              <a:t>	</a:t>
            </a:r>
            <a:r>
              <a:rPr lang="en-US" sz="2000" noProof="0" dirty="0" err="1" smtClean="0">
                <a:latin typeface="Courier New" pitchFamily="49" charset="0"/>
              </a:rPr>
              <a:t>Console.WriteLine</a:t>
            </a:r>
            <a:r>
              <a:rPr lang="en-US" sz="2000" noProof="0" dirty="0" smtClean="0">
                <a:latin typeface="Courier New" pitchFamily="49" charset="0"/>
              </a:rPr>
              <a:t>("Hello");</a:t>
            </a:r>
          </a:p>
          <a:p>
            <a:pPr lvl="1">
              <a:buFont typeface="Wingdings" pitchFamily="2" charset="2"/>
              <a:buNone/>
            </a:pPr>
            <a:r>
              <a:rPr lang="en-US" sz="2000" noProof="0" dirty="0" smtClean="0">
                <a:latin typeface="Courier New" pitchFamily="49" charset="0"/>
              </a:rPr>
              <a:t>	number = Convert.ToInt32(</a:t>
            </a:r>
            <a:r>
              <a:rPr lang="en-US" sz="2000" noProof="0" dirty="0" err="1" smtClean="0">
                <a:latin typeface="Courier New" pitchFamily="49" charset="0"/>
              </a:rPr>
              <a:t>str</a:t>
            </a:r>
            <a:r>
              <a:rPr lang="en-US" sz="2000" noProof="0" dirty="0" smtClean="0">
                <a:latin typeface="Courier New" pitchFamily="49" charset="0"/>
              </a:rPr>
              <a:t>);</a:t>
            </a:r>
          </a:p>
          <a:p>
            <a:r>
              <a:rPr lang="en-US" sz="2000" noProof="0" dirty="0" smtClean="0"/>
              <a:t>The data type of an argument in a method call must correspond to the variable declaration in the parentheses of the method declaration. The parameter is the variable that holds the value being passed into a method.</a:t>
            </a:r>
          </a:p>
          <a:p>
            <a:r>
              <a:rPr lang="en-US" sz="2000" noProof="0" dirty="0" smtClean="0"/>
              <a:t>By using parameter variables in your method declarations, you can make your methods to accept data this way.  </a:t>
            </a:r>
            <a:endParaRPr lang="en-US" noProof="0" dirty="0" smtClean="0"/>
          </a:p>
          <a:p>
            <a:pPr marL="808038" indent="-177800">
              <a:spcAft>
                <a:spcPts val="0"/>
              </a:spcAft>
              <a:buNone/>
              <a:defRPr/>
            </a:pPr>
            <a:r>
              <a:rPr lang="en-US" sz="1400" b="1" noProof="0" dirty="0" smtClean="0">
                <a:solidFill>
                  <a:srgbClr val="0000FF"/>
                </a:solidFill>
                <a:latin typeface="Courier New" pitchFamily="49" charset="0"/>
              </a:rPr>
              <a:t> </a:t>
            </a:r>
            <a:r>
              <a:rPr lang="en-US" sz="1600" noProof="0" dirty="0" smtClean="0">
                <a:solidFill>
                  <a:srgbClr val="0000FF"/>
                </a:solidFill>
                <a:latin typeface="Courier New" pitchFamily="49" charset="0"/>
              </a:rPr>
              <a:t>public String </a:t>
            </a:r>
            <a:r>
              <a:rPr lang="en-US" sz="1600" noProof="0" dirty="0" err="1" smtClean="0">
                <a:latin typeface="Courier New" pitchFamily="49" charset="0"/>
              </a:rPr>
              <a:t>FormatValutaString</a:t>
            </a:r>
            <a:r>
              <a:rPr lang="en-US" sz="1600" noProof="0" dirty="0" smtClean="0">
                <a:solidFill>
                  <a:srgbClr val="0000FF"/>
                </a:solidFill>
                <a:latin typeface="Courier New" pitchFamily="49" charset="0"/>
              </a:rPr>
              <a:t>(decimal </a:t>
            </a:r>
            <a:r>
              <a:rPr lang="en-US" sz="1600" noProof="0" dirty="0" smtClean="0">
                <a:latin typeface="Courier New" pitchFamily="49" charset="0"/>
              </a:rPr>
              <a:t>kronor</a:t>
            </a:r>
            <a:r>
              <a:rPr lang="en-US" sz="1600" noProof="0" dirty="0" smtClean="0">
                <a:solidFill>
                  <a:srgbClr val="0000FF"/>
                </a:solidFill>
                <a:latin typeface="Courier New" pitchFamily="49" charset="0"/>
              </a:rPr>
              <a:t>)</a:t>
            </a:r>
          </a:p>
          <a:p>
            <a:pPr marL="808038" indent="-177800">
              <a:spcAft>
                <a:spcPts val="0"/>
              </a:spcAft>
              <a:buNone/>
              <a:defRPr/>
            </a:pPr>
            <a:r>
              <a:rPr lang="en-US" sz="1600" noProof="0" dirty="0" smtClean="0">
                <a:solidFill>
                  <a:srgbClr val="0000FF"/>
                </a:solidFill>
                <a:latin typeface="Courier New" pitchFamily="49" charset="0"/>
              </a:rPr>
              <a:t> {  </a:t>
            </a:r>
          </a:p>
          <a:p>
            <a:pPr marL="808038" indent="-177800">
              <a:spcAft>
                <a:spcPts val="0"/>
              </a:spcAft>
              <a:buNone/>
              <a:defRPr/>
            </a:pPr>
            <a:r>
              <a:rPr lang="en-US" sz="1600" noProof="0" dirty="0" smtClean="0">
                <a:solidFill>
                  <a:srgbClr val="0000FF"/>
                </a:solidFill>
                <a:latin typeface="Courier New" pitchFamily="49" charset="0"/>
              </a:rPr>
              <a:t>    </a:t>
            </a:r>
            <a:r>
              <a:rPr lang="en-US" sz="1600" noProof="0" dirty="0" smtClean="0">
                <a:solidFill>
                  <a:srgbClr val="008000"/>
                </a:solidFill>
                <a:latin typeface="Courier New" pitchFamily="49" charset="0"/>
              </a:rPr>
              <a:t>//code</a:t>
            </a:r>
          </a:p>
          <a:p>
            <a:pPr marL="808038" indent="-177800">
              <a:spcAft>
                <a:spcPts val="0"/>
              </a:spcAft>
              <a:buNone/>
              <a:defRPr/>
            </a:pPr>
            <a:r>
              <a:rPr lang="en-US" sz="1600" noProof="0" dirty="0" smtClean="0">
                <a:solidFill>
                  <a:srgbClr val="008000"/>
                </a:solidFill>
                <a:latin typeface="Courier New" pitchFamily="49" charset="0"/>
              </a:rPr>
              <a:t>    </a:t>
            </a:r>
            <a:r>
              <a:rPr lang="en-US" sz="1600" noProof="0" dirty="0" smtClean="0">
                <a:solidFill>
                  <a:srgbClr val="0000FF"/>
                </a:solidFill>
                <a:latin typeface="Courier New" pitchFamily="49" charset="0"/>
              </a:rPr>
              <a:t>return</a:t>
            </a:r>
            <a:r>
              <a:rPr lang="en-US" sz="1600" noProof="0" dirty="0" smtClean="0">
                <a:solidFill>
                  <a:srgbClr val="008000"/>
                </a:solidFill>
                <a:latin typeface="Courier New" pitchFamily="49" charset="0"/>
              </a:rPr>
              <a:t> </a:t>
            </a:r>
            <a:r>
              <a:rPr lang="en-US" sz="1600" noProof="0" dirty="0" err="1" smtClean="0">
                <a:solidFill>
                  <a:srgbClr val="008000"/>
                </a:solidFill>
                <a:latin typeface="Courier New" pitchFamily="49" charset="0"/>
              </a:rPr>
              <a:t>aStringValue</a:t>
            </a:r>
            <a:r>
              <a:rPr lang="en-US" sz="1600" noProof="0" dirty="0" smtClean="0">
                <a:solidFill>
                  <a:srgbClr val="008000"/>
                </a:solidFill>
                <a:latin typeface="Courier New" pitchFamily="49" charset="0"/>
              </a:rPr>
              <a:t>;</a:t>
            </a:r>
          </a:p>
          <a:p>
            <a:pPr marL="808038" indent="-177800">
              <a:spcAft>
                <a:spcPts val="0"/>
              </a:spcAft>
              <a:buNone/>
              <a:defRPr/>
            </a:pPr>
            <a:r>
              <a:rPr lang="en-US" sz="1600" noProof="0" dirty="0" smtClean="0">
                <a:solidFill>
                  <a:srgbClr val="0000FF"/>
                </a:solidFill>
                <a:latin typeface="Courier New" pitchFamily="49" charset="0"/>
              </a:rPr>
              <a:t> }</a:t>
            </a:r>
            <a:endParaRPr lang="en-US" sz="1200" noProof="0" dirty="0" smtClean="0">
              <a:latin typeface="Courier New" pitchFamily="49" charset="0"/>
            </a:endParaRPr>
          </a:p>
          <a:p>
            <a:endParaRPr lang="en-US" sz="1800" noProof="0" dirty="0">
              <a:latin typeface="Courier New" pitchFamily="49"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12</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2942450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sz="2800" noProof="0" dirty="0"/>
              <a:t>Passing </a:t>
            </a:r>
            <a:r>
              <a:rPr lang="en-US" sz="2800" noProof="0" dirty="0" smtClean="0"/>
              <a:t>a value</a:t>
            </a:r>
            <a:endParaRPr lang="en-US" sz="2800" noProof="0" dirty="0"/>
          </a:p>
        </p:txBody>
      </p:sp>
      <p:sp>
        <p:nvSpPr>
          <p:cNvPr id="924675" name="Rectangle 3"/>
          <p:cNvSpPr>
            <a:spLocks noGrp="1" noChangeArrowheads="1"/>
          </p:cNvSpPr>
          <p:nvPr>
            <p:ph idx="1"/>
          </p:nvPr>
        </p:nvSpPr>
        <p:spPr/>
        <p:txBody>
          <a:bodyPr/>
          <a:lstStyle/>
          <a:p>
            <a:pPr>
              <a:buFont typeface="Wingdings" pitchFamily="2" charset="2"/>
              <a:buNone/>
            </a:pPr>
            <a:r>
              <a:rPr lang="en-US" sz="2000" b="1" noProof="0" dirty="0" smtClean="0">
                <a:latin typeface="Courier New" pitchFamily="49" charset="0"/>
              </a:rPr>
              <a:t>  </a:t>
            </a:r>
            <a:r>
              <a:rPr lang="en-US" sz="2000" b="1" noProof="0" dirty="0" err="1" smtClean="0">
                <a:latin typeface="Courier New" pitchFamily="49" charset="0"/>
              </a:rPr>
              <a:t>DisplayValue</a:t>
            </a:r>
            <a:r>
              <a:rPr lang="en-US" sz="2000" b="1" noProof="0" dirty="0" smtClean="0">
                <a:latin typeface="Courier New" pitchFamily="49" charset="0"/>
              </a:rPr>
              <a:t>(5);  </a:t>
            </a:r>
            <a:r>
              <a:rPr lang="en-US" sz="1800" b="1" noProof="0" dirty="0">
                <a:solidFill>
                  <a:srgbClr val="00B050"/>
                </a:solidFill>
                <a:latin typeface="Courier New" pitchFamily="49" charset="0"/>
              </a:rPr>
              <a:t>//call the method passing a </a:t>
            </a:r>
            <a:r>
              <a:rPr lang="en-US" sz="1800" b="1" noProof="0" dirty="0" smtClean="0">
                <a:solidFill>
                  <a:srgbClr val="00B050"/>
                </a:solidFill>
                <a:latin typeface="Courier New" pitchFamily="49" charset="0"/>
              </a:rPr>
              <a:t>value</a:t>
            </a:r>
            <a:endParaRPr lang="en-US" sz="1800" b="1" noProof="0" dirty="0">
              <a:solidFill>
                <a:srgbClr val="00B050"/>
              </a:solidFill>
              <a:latin typeface="Courier New" pitchFamily="49" charset="0"/>
            </a:endParaRPr>
          </a:p>
          <a:p>
            <a:pPr>
              <a:buFont typeface="Wingdings" pitchFamily="2" charset="2"/>
              <a:buNone/>
            </a:pPr>
            <a:endParaRPr lang="en-US" noProof="0" dirty="0"/>
          </a:p>
          <a:p>
            <a:pPr>
              <a:buFont typeface="Wingdings" pitchFamily="2" charset="2"/>
              <a:buNone/>
            </a:pPr>
            <a:endParaRPr lang="en-US" noProof="0" dirty="0"/>
          </a:p>
          <a:p>
            <a:pPr marL="0" indent="0">
              <a:spcAft>
                <a:spcPts val="0"/>
              </a:spcAft>
              <a:buNone/>
            </a:pPr>
            <a:r>
              <a:rPr lang="en-US" sz="1800" noProof="0" dirty="0">
                <a:solidFill>
                  <a:srgbClr val="000000"/>
                </a:solidFill>
                <a:latin typeface="Consolas" panose="020B0609020204030204" pitchFamily="49" charset="0"/>
              </a:rPr>
              <a:t> </a:t>
            </a:r>
            <a:r>
              <a:rPr lang="en-US" sz="1800" noProof="0" dirty="0" smtClean="0">
                <a:solidFill>
                  <a:srgbClr val="000000"/>
                </a:solidFill>
                <a:latin typeface="Consolas" panose="020B0609020204030204" pitchFamily="49" charset="0"/>
              </a:rPr>
              <a:t>	</a:t>
            </a:r>
            <a:r>
              <a:rPr lang="en-US" sz="1800" noProof="0" dirty="0" smtClean="0">
                <a:solidFill>
                  <a:srgbClr val="0000FF"/>
                </a:solidFill>
                <a:latin typeface="Consolas" panose="020B0609020204030204" pitchFamily="49" charset="0"/>
              </a:rPr>
              <a:t>public</a:t>
            </a:r>
            <a:r>
              <a:rPr lang="en-US" sz="1800" noProof="0" dirty="0" smtClean="0">
                <a:solidFill>
                  <a:srgbClr val="000000"/>
                </a:solidFill>
                <a:latin typeface="Consolas" panose="020B0609020204030204" pitchFamily="49" charset="0"/>
              </a:rPr>
              <a:t> </a:t>
            </a:r>
            <a:r>
              <a:rPr lang="en-US" sz="1800" noProof="0" dirty="0">
                <a:solidFill>
                  <a:srgbClr val="0000FF"/>
                </a:solidFill>
                <a:latin typeface="Consolas" panose="020B0609020204030204" pitchFamily="49" charset="0"/>
              </a:rPr>
              <a:t>static</a:t>
            </a:r>
            <a:r>
              <a:rPr lang="en-US" sz="1800" noProof="0" dirty="0">
                <a:solidFill>
                  <a:srgbClr val="000000"/>
                </a:solidFill>
                <a:latin typeface="Consolas" panose="020B0609020204030204" pitchFamily="49" charset="0"/>
              </a:rPr>
              <a:t> </a:t>
            </a:r>
            <a:r>
              <a:rPr lang="en-US" sz="1800" noProof="0" dirty="0">
                <a:solidFill>
                  <a:srgbClr val="0000FF"/>
                </a:solidFill>
                <a:latin typeface="Consolas" panose="020B0609020204030204" pitchFamily="49" charset="0"/>
              </a:rPr>
              <a:t>void</a:t>
            </a:r>
            <a:r>
              <a:rPr lang="en-US" sz="1800" noProof="0" dirty="0">
                <a:solidFill>
                  <a:srgbClr val="000000"/>
                </a:solidFill>
                <a:latin typeface="Consolas" panose="020B0609020204030204" pitchFamily="49" charset="0"/>
              </a:rPr>
              <a:t> </a:t>
            </a:r>
            <a:r>
              <a:rPr lang="en-US" sz="1800" noProof="0" dirty="0" err="1">
                <a:solidFill>
                  <a:srgbClr val="000000"/>
                </a:solidFill>
                <a:latin typeface="Consolas" panose="020B0609020204030204" pitchFamily="49" charset="0"/>
              </a:rPr>
              <a:t>DisplayValue</a:t>
            </a:r>
            <a:r>
              <a:rPr lang="en-US" sz="1800" noProof="0" dirty="0">
                <a:solidFill>
                  <a:srgbClr val="000000"/>
                </a:solidFill>
                <a:latin typeface="Consolas" panose="020B0609020204030204" pitchFamily="49" charset="0"/>
              </a:rPr>
              <a:t> (</a:t>
            </a:r>
            <a:r>
              <a:rPr lang="en-US" sz="1800" noProof="0" dirty="0" err="1">
                <a:solidFill>
                  <a:srgbClr val="0000FF"/>
                </a:solidFill>
                <a:latin typeface="Consolas" panose="020B0609020204030204" pitchFamily="49" charset="0"/>
              </a:rPr>
              <a:t>int</a:t>
            </a:r>
            <a:r>
              <a:rPr lang="en-US" sz="1800" noProof="0" dirty="0">
                <a:solidFill>
                  <a:srgbClr val="000000"/>
                </a:solidFill>
                <a:latin typeface="Consolas" panose="020B0609020204030204" pitchFamily="49" charset="0"/>
              </a:rPr>
              <a:t> </a:t>
            </a:r>
            <a:r>
              <a:rPr lang="en-US" sz="1800" noProof="0" dirty="0" err="1">
                <a:solidFill>
                  <a:srgbClr val="000000"/>
                </a:solidFill>
                <a:latin typeface="Consolas" panose="020B0609020204030204" pitchFamily="49" charset="0"/>
              </a:rPr>
              <a:t>num</a:t>
            </a:r>
            <a:r>
              <a:rPr lang="en-US" sz="1800" noProof="0" dirty="0">
                <a:solidFill>
                  <a:srgbClr val="000000"/>
                </a:solidFill>
                <a:latin typeface="Consolas" panose="020B0609020204030204" pitchFamily="49" charset="0"/>
              </a:rPr>
              <a:t>)</a:t>
            </a:r>
          </a:p>
          <a:p>
            <a:pPr marL="0" indent="0">
              <a:spcAft>
                <a:spcPts val="0"/>
              </a:spcAft>
              <a:buNone/>
            </a:pPr>
            <a:r>
              <a:rPr lang="en-US" sz="1800" noProof="0" dirty="0">
                <a:solidFill>
                  <a:srgbClr val="000000"/>
                </a:solidFill>
                <a:latin typeface="Consolas" panose="020B0609020204030204" pitchFamily="49" charset="0"/>
              </a:rPr>
              <a:t>       </a:t>
            </a:r>
            <a:r>
              <a:rPr lang="en-US" sz="1800" noProof="0" dirty="0" smtClean="0">
                <a:solidFill>
                  <a:srgbClr val="000000"/>
                </a:solidFill>
                <a:latin typeface="Consolas" panose="020B0609020204030204" pitchFamily="49" charset="0"/>
              </a:rPr>
              <a:t>{</a:t>
            </a:r>
            <a:endParaRPr lang="en-US" sz="1800" noProof="0" dirty="0">
              <a:solidFill>
                <a:srgbClr val="000000"/>
              </a:solidFill>
              <a:latin typeface="Consolas" panose="020B0609020204030204" pitchFamily="49" charset="0"/>
            </a:endParaRPr>
          </a:p>
          <a:p>
            <a:pPr marL="0" indent="0">
              <a:spcAft>
                <a:spcPts val="0"/>
              </a:spcAft>
              <a:buNone/>
            </a:pPr>
            <a:r>
              <a:rPr lang="en-US" sz="1800" noProof="0" dirty="0">
                <a:solidFill>
                  <a:srgbClr val="000000"/>
                </a:solidFill>
                <a:latin typeface="Consolas" panose="020B0609020204030204" pitchFamily="49" charset="0"/>
              </a:rPr>
              <a:t>            </a:t>
            </a:r>
            <a:r>
              <a:rPr lang="en-US" sz="1800" noProof="0" dirty="0" err="1">
                <a:solidFill>
                  <a:srgbClr val="2B91AF"/>
                </a:solidFill>
                <a:latin typeface="Consolas" panose="020B0609020204030204" pitchFamily="49" charset="0"/>
              </a:rPr>
              <a:t>Console</a:t>
            </a:r>
            <a:r>
              <a:rPr lang="en-US" sz="1800" noProof="0" dirty="0" err="1">
                <a:solidFill>
                  <a:srgbClr val="000000"/>
                </a:solidFill>
                <a:latin typeface="Consolas" panose="020B0609020204030204" pitchFamily="49" charset="0"/>
              </a:rPr>
              <a:t>.WriteLine</a:t>
            </a:r>
            <a:r>
              <a:rPr lang="en-US" sz="1800" noProof="0" dirty="0">
                <a:solidFill>
                  <a:srgbClr val="000000"/>
                </a:solidFill>
                <a:latin typeface="Consolas" panose="020B0609020204030204" pitchFamily="49" charset="0"/>
              </a:rPr>
              <a:t> ( </a:t>
            </a:r>
            <a:r>
              <a:rPr lang="en-US" sz="1800" noProof="0" dirty="0">
                <a:solidFill>
                  <a:srgbClr val="A31515"/>
                </a:solidFill>
                <a:latin typeface="Consolas" panose="020B0609020204030204" pitchFamily="49" charset="0"/>
              </a:rPr>
              <a:t>"The value is {0}!"</a:t>
            </a:r>
            <a:r>
              <a:rPr lang="en-US" sz="1800" noProof="0" dirty="0">
                <a:solidFill>
                  <a:srgbClr val="000000"/>
                </a:solidFill>
                <a:latin typeface="Consolas" panose="020B0609020204030204" pitchFamily="49" charset="0"/>
              </a:rPr>
              <a:t>, </a:t>
            </a:r>
            <a:r>
              <a:rPr lang="en-US" sz="1800" noProof="0" dirty="0" err="1">
                <a:solidFill>
                  <a:srgbClr val="000000"/>
                </a:solidFill>
                <a:latin typeface="Consolas" panose="020B0609020204030204" pitchFamily="49" charset="0"/>
              </a:rPr>
              <a:t>num</a:t>
            </a:r>
            <a:r>
              <a:rPr lang="en-US" sz="1800" noProof="0" dirty="0">
                <a:solidFill>
                  <a:srgbClr val="000000"/>
                </a:solidFill>
                <a:latin typeface="Consolas" panose="020B0609020204030204" pitchFamily="49" charset="0"/>
              </a:rPr>
              <a:t> );</a:t>
            </a:r>
          </a:p>
          <a:p>
            <a:pPr marL="0" indent="0">
              <a:spcAft>
                <a:spcPts val="0"/>
              </a:spcAft>
              <a:buNone/>
            </a:pPr>
            <a:r>
              <a:rPr lang="en-US" sz="1800" noProof="0" dirty="0">
                <a:solidFill>
                  <a:srgbClr val="000000"/>
                </a:solidFill>
                <a:latin typeface="Consolas" panose="020B0609020204030204" pitchFamily="49" charset="0"/>
              </a:rPr>
              <a:t>       </a:t>
            </a:r>
            <a:r>
              <a:rPr lang="en-US" sz="1800" noProof="0" dirty="0" smtClean="0">
                <a:solidFill>
                  <a:srgbClr val="000000"/>
                </a:solidFill>
                <a:latin typeface="Consolas" panose="020B0609020204030204" pitchFamily="49" charset="0"/>
              </a:rPr>
              <a:t>}</a:t>
            </a:r>
            <a:endParaRPr lang="en-US" noProof="0" dirty="0">
              <a:solidFill>
                <a:srgbClr val="000000"/>
              </a:solidFill>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13</a:t>
            </a:fld>
            <a:endParaRPr lang="sv-SE"/>
          </a:p>
        </p:txBody>
      </p:sp>
      <p:sp>
        <p:nvSpPr>
          <p:cNvPr id="924676" name="Text Box 4"/>
          <p:cNvSpPr txBox="1">
            <a:spLocks noChangeArrowheads="1"/>
          </p:cNvSpPr>
          <p:nvPr/>
        </p:nvSpPr>
        <p:spPr bwMode="auto">
          <a:xfrm>
            <a:off x="3235325" y="1924134"/>
            <a:ext cx="4343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dirty="0">
                <a:solidFill>
                  <a:srgbClr val="00B050"/>
                </a:solidFill>
                <a:latin typeface="MV Boli" panose="02000500030200090000" pitchFamily="2" charset="0"/>
                <a:cs typeface="MV Boli" panose="02000500030200090000" pitchFamily="2" charset="0"/>
              </a:rPr>
              <a:t>The argument 5 is copied into the parameter variable </a:t>
            </a:r>
            <a:r>
              <a:rPr lang="en-US" sz="2000" b="1" dirty="0">
                <a:solidFill>
                  <a:srgbClr val="00B050"/>
                </a:solidFill>
                <a:latin typeface="MV Boli" panose="02000500030200090000" pitchFamily="2" charset="0"/>
                <a:cs typeface="MV Boli" panose="02000500030200090000" pitchFamily="2" charset="0"/>
              </a:rPr>
              <a:t>num</a:t>
            </a:r>
            <a:r>
              <a:rPr lang="en-US" sz="2000" dirty="0">
                <a:solidFill>
                  <a:srgbClr val="CC9900"/>
                </a:solidFill>
                <a:latin typeface="MV Boli" panose="02000500030200090000" pitchFamily="2" charset="0"/>
                <a:cs typeface="MV Boli" panose="02000500030200090000" pitchFamily="2" charset="0"/>
              </a:rPr>
              <a:t>.</a:t>
            </a:r>
          </a:p>
        </p:txBody>
      </p:sp>
      <p:sp>
        <p:nvSpPr>
          <p:cNvPr id="924677" name="Line 5"/>
          <p:cNvSpPr>
            <a:spLocks noChangeShapeType="1"/>
          </p:cNvSpPr>
          <p:nvPr/>
        </p:nvSpPr>
        <p:spPr bwMode="auto">
          <a:xfrm>
            <a:off x="2806700" y="1587062"/>
            <a:ext cx="0" cy="11561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4678" name="Line 6"/>
          <p:cNvSpPr>
            <a:spLocks noChangeShapeType="1"/>
          </p:cNvSpPr>
          <p:nvPr/>
        </p:nvSpPr>
        <p:spPr bwMode="auto">
          <a:xfrm>
            <a:off x="2806700" y="2743200"/>
            <a:ext cx="3373383"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4679" name="Line 7"/>
          <p:cNvSpPr>
            <a:spLocks noChangeShapeType="1"/>
          </p:cNvSpPr>
          <p:nvPr/>
        </p:nvSpPr>
        <p:spPr bwMode="auto">
          <a:xfrm>
            <a:off x="6180083" y="2743199"/>
            <a:ext cx="7558" cy="189063"/>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4680" name="Text Box 8"/>
          <p:cNvSpPr txBox="1">
            <a:spLocks noChangeArrowheads="1"/>
          </p:cNvSpPr>
          <p:nvPr/>
        </p:nvSpPr>
        <p:spPr bwMode="auto">
          <a:xfrm>
            <a:off x="1822688" y="4482775"/>
            <a:ext cx="3429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2000" dirty="0" smtClean="0">
                <a:solidFill>
                  <a:srgbClr val="00B050"/>
                </a:solidFill>
                <a:latin typeface="MV Boli" panose="02000500030200090000" pitchFamily="2" charset="0"/>
                <a:cs typeface="MV Boli" panose="02000500030200090000" pitchFamily="2" charset="0"/>
              </a:rPr>
              <a:t>Output from the method:</a:t>
            </a:r>
          </a:p>
          <a:p>
            <a:pPr eaLnBrk="1" hangingPunct="1">
              <a:spcBef>
                <a:spcPct val="50000"/>
              </a:spcBef>
            </a:pPr>
            <a:r>
              <a:rPr lang="en-US" sz="2000" b="1" dirty="0" smtClean="0">
                <a:latin typeface="Courier New" pitchFamily="49" charset="0"/>
              </a:rPr>
              <a:t>The </a:t>
            </a:r>
            <a:r>
              <a:rPr lang="en-US" sz="2000" b="1" dirty="0">
                <a:latin typeface="Courier New" pitchFamily="49" charset="0"/>
              </a:rPr>
              <a:t>value is </a:t>
            </a:r>
            <a:r>
              <a:rPr lang="en-US" sz="2000" b="1" dirty="0" smtClean="0">
                <a:latin typeface="Courier New" pitchFamily="49" charset="0"/>
              </a:rPr>
              <a:t>5!</a:t>
            </a:r>
            <a:endParaRPr lang="en-US" sz="2000" b="1" dirty="0">
              <a:latin typeface="Courier New" pitchFamily="49" charset="0"/>
            </a:endParaRPr>
          </a:p>
        </p:txBody>
      </p:sp>
      <p:sp>
        <p:nvSpPr>
          <p:cNvPr id="11"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403996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lstStyle/>
          <a:p>
            <a:r>
              <a:rPr lang="en-US" sz="2400" noProof="0" dirty="0"/>
              <a:t>Arguments and Parameter Data Type Compatibility</a:t>
            </a:r>
          </a:p>
        </p:txBody>
      </p:sp>
      <p:sp>
        <p:nvSpPr>
          <p:cNvPr id="925699" name="Rectangle 3"/>
          <p:cNvSpPr>
            <a:spLocks noGrp="1" noChangeArrowheads="1"/>
          </p:cNvSpPr>
          <p:nvPr>
            <p:ph idx="1"/>
          </p:nvPr>
        </p:nvSpPr>
        <p:spPr>
          <a:xfrm>
            <a:off x="378132" y="1273234"/>
            <a:ext cx="8297408" cy="5089071"/>
          </a:xfrm>
        </p:spPr>
        <p:txBody>
          <a:bodyPr/>
          <a:lstStyle/>
          <a:p>
            <a:pPr>
              <a:lnSpc>
                <a:spcPct val="90000"/>
              </a:lnSpc>
            </a:pPr>
            <a:r>
              <a:rPr lang="en-US" sz="2200" noProof="0" dirty="0">
                <a:latin typeface="Arial" panose="020B0604020202020204" pitchFamily="34" charset="0"/>
                <a:cs typeface="Arial" panose="020B0604020202020204" pitchFamily="34" charset="0"/>
              </a:rPr>
              <a:t>When you pass an argument </a:t>
            </a:r>
            <a:r>
              <a:rPr lang="en-US" sz="2200" noProof="0" dirty="0" smtClean="0">
                <a:latin typeface="Arial" panose="020B0604020202020204" pitchFamily="34" charset="0"/>
                <a:cs typeface="Arial" panose="020B0604020202020204" pitchFamily="34" charset="0"/>
              </a:rPr>
              <a:t>(value) to </a:t>
            </a:r>
            <a:r>
              <a:rPr lang="en-US" sz="2200" noProof="0" dirty="0">
                <a:latin typeface="Arial" panose="020B0604020202020204" pitchFamily="34" charset="0"/>
                <a:cs typeface="Arial" panose="020B0604020202020204" pitchFamily="34" charset="0"/>
              </a:rPr>
              <a:t>a method, be sure that the argument’s data type is compatible with the parameter variable’s data </a:t>
            </a:r>
            <a:r>
              <a:rPr lang="en-US" sz="2200" noProof="0" dirty="0" smtClean="0">
                <a:latin typeface="Arial" panose="020B0604020202020204" pitchFamily="34" charset="0"/>
                <a:cs typeface="Arial" panose="020B0604020202020204" pitchFamily="34" charset="0"/>
              </a:rPr>
              <a:t>type.</a:t>
            </a:r>
            <a:endParaRPr lang="en-US" sz="2200" noProof="0" dirty="0">
              <a:latin typeface="Arial" panose="020B0604020202020204" pitchFamily="34" charset="0"/>
              <a:cs typeface="Arial" panose="020B0604020202020204" pitchFamily="34" charset="0"/>
            </a:endParaRPr>
          </a:p>
          <a:p>
            <a:pPr>
              <a:lnSpc>
                <a:spcPct val="90000"/>
              </a:lnSpc>
            </a:pPr>
            <a:r>
              <a:rPr lang="en-US" sz="2200" noProof="0" dirty="0">
                <a:latin typeface="Arial" panose="020B0604020202020204" pitchFamily="34" charset="0"/>
                <a:cs typeface="Arial" panose="020B0604020202020204" pitchFamily="34" charset="0"/>
              </a:rPr>
              <a:t>C# will automatically perform widening conversions, but narrowing conversions will cause a compiler error.</a:t>
            </a:r>
          </a:p>
          <a:p>
            <a:pPr marL="452438" indent="0">
              <a:lnSpc>
                <a:spcPct val="90000"/>
              </a:lnSpc>
              <a:spcAft>
                <a:spcPts val="600"/>
              </a:spcAft>
              <a:buFont typeface="Wingdings" pitchFamily="2" charset="2"/>
              <a:buNone/>
              <a:tabLst>
                <a:tab pos="2238375" algn="l"/>
              </a:tabLst>
            </a:pPr>
            <a:r>
              <a:rPr lang="en-US" sz="1400" b="1" noProof="0" dirty="0" smtClean="0">
                <a:latin typeface="Courier New" panose="02070309020205020404" pitchFamily="49" charset="0"/>
                <a:cs typeface="Courier New" panose="02070309020205020404" pitchFamily="49" charset="0"/>
              </a:rPr>
              <a:t>double </a:t>
            </a:r>
            <a:r>
              <a:rPr lang="en-US" sz="1400" b="1" noProof="0" dirty="0">
                <a:latin typeface="Courier New" panose="02070309020205020404" pitchFamily="49" charset="0"/>
                <a:cs typeface="Courier New" panose="02070309020205020404" pitchFamily="49" charset="0"/>
              </a:rPr>
              <a:t>d = </a:t>
            </a:r>
            <a:r>
              <a:rPr lang="en-US" sz="1400" b="1" noProof="0" dirty="0" smtClean="0">
                <a:latin typeface="Courier New" panose="02070309020205020404" pitchFamily="49" charset="0"/>
                <a:cs typeface="Courier New" panose="02070309020205020404" pitchFamily="49" charset="0"/>
              </a:rPr>
              <a:t>1;  	</a:t>
            </a:r>
            <a:r>
              <a:rPr lang="en-US" sz="1400" noProof="0" dirty="0" smtClean="0">
                <a:solidFill>
                  <a:srgbClr val="00B050"/>
                </a:solidFill>
                <a:latin typeface="Courier New" panose="02070309020205020404" pitchFamily="49" charset="0"/>
                <a:cs typeface="Courier New" panose="02070309020205020404" pitchFamily="49" charset="0"/>
              </a:rPr>
              <a:t>//  1 (</a:t>
            </a:r>
            <a:r>
              <a:rPr lang="en-US" sz="1400" noProof="0" dirty="0" err="1" smtClean="0">
                <a:solidFill>
                  <a:srgbClr val="00B050"/>
                </a:solidFill>
                <a:latin typeface="Courier New" panose="02070309020205020404" pitchFamily="49" charset="0"/>
                <a:cs typeface="Courier New" panose="02070309020205020404" pitchFamily="49" charset="0"/>
              </a:rPr>
              <a:t>int</a:t>
            </a:r>
            <a:r>
              <a:rPr lang="en-US" sz="1400" noProof="0" dirty="0" smtClean="0">
                <a:solidFill>
                  <a:srgbClr val="00B050"/>
                </a:solidFill>
                <a:latin typeface="Courier New" panose="02070309020205020404" pitchFamily="49" charset="0"/>
                <a:cs typeface="Courier New" panose="02070309020205020404" pitchFamily="49" charset="0"/>
              </a:rPr>
              <a:t>) is converted 1.0 (double) --&gt; widening</a:t>
            </a:r>
          </a:p>
          <a:p>
            <a:pPr marL="452438" indent="0">
              <a:lnSpc>
                <a:spcPct val="90000"/>
              </a:lnSpc>
              <a:spcAft>
                <a:spcPts val="600"/>
              </a:spcAft>
              <a:buNone/>
              <a:tabLst>
                <a:tab pos="2238375" algn="l"/>
              </a:tabLst>
            </a:pPr>
            <a:r>
              <a:rPr lang="en-US" sz="1400" b="1" noProof="0" dirty="0" err="1" smtClean="0">
                <a:latin typeface="Courier New" panose="02070309020205020404" pitchFamily="49" charset="0"/>
                <a:cs typeface="Courier New" panose="02070309020205020404" pitchFamily="49" charset="0"/>
              </a:rPr>
              <a:t>DisplayValue</a:t>
            </a:r>
            <a:r>
              <a:rPr lang="en-US" sz="1400" b="1" noProof="0" dirty="0" smtClean="0">
                <a:latin typeface="Courier New" panose="02070309020205020404" pitchFamily="49" charset="0"/>
                <a:cs typeface="Courier New" panose="02070309020205020404" pitchFamily="49" charset="0"/>
              </a:rPr>
              <a:t>(d);</a:t>
            </a:r>
            <a:r>
              <a:rPr lang="en-US" sz="1400" b="1" dirty="0">
                <a:solidFill>
                  <a:srgbClr val="C00000"/>
                </a:solidFill>
                <a:latin typeface="Courier New" pitchFamily="49" charset="0"/>
              </a:rPr>
              <a:t> </a:t>
            </a:r>
            <a:r>
              <a:rPr lang="en-US" sz="1400" b="1" dirty="0" smtClean="0">
                <a:solidFill>
                  <a:srgbClr val="C00000"/>
                </a:solidFill>
                <a:latin typeface="Courier New" pitchFamily="49" charset="0"/>
              </a:rPr>
              <a:t>	//</a:t>
            </a:r>
            <a:r>
              <a:rPr lang="en-US" sz="1400" b="1" dirty="0">
                <a:solidFill>
                  <a:srgbClr val="C00000"/>
                </a:solidFill>
                <a:latin typeface="Courier New" pitchFamily="49" charset="0"/>
              </a:rPr>
              <a:t>Error! Can’t convert double to </a:t>
            </a:r>
            <a:r>
              <a:rPr lang="en-US" sz="1400" b="1" dirty="0" err="1">
                <a:solidFill>
                  <a:srgbClr val="C00000"/>
                </a:solidFill>
                <a:latin typeface="Courier New" pitchFamily="49" charset="0"/>
              </a:rPr>
              <a:t>int</a:t>
            </a:r>
            <a:r>
              <a:rPr lang="en-US" sz="1400" b="1" dirty="0">
                <a:solidFill>
                  <a:srgbClr val="C00000"/>
                </a:solidFill>
                <a:latin typeface="Courier New" pitchFamily="49" charset="0"/>
              </a:rPr>
              <a:t> (narrowing</a:t>
            </a:r>
            <a:r>
              <a:rPr lang="en-US" sz="1400" b="1" dirty="0" smtClean="0">
                <a:solidFill>
                  <a:srgbClr val="C00000"/>
                </a:solidFill>
                <a:latin typeface="Courier New" pitchFamily="49" charset="0"/>
              </a:rPr>
              <a:t>)</a:t>
            </a:r>
          </a:p>
          <a:p>
            <a:pPr marL="452438" indent="0">
              <a:lnSpc>
                <a:spcPct val="90000"/>
              </a:lnSpc>
              <a:spcAft>
                <a:spcPts val="600"/>
              </a:spcAft>
              <a:buNone/>
              <a:tabLst>
                <a:tab pos="2238375" algn="l"/>
              </a:tabLst>
            </a:pPr>
            <a:endParaRPr lang="en-US" sz="1400" b="1" noProof="0" dirty="0" smtClean="0">
              <a:latin typeface="Courier New" panose="02070309020205020404" pitchFamily="49" charset="0"/>
              <a:cs typeface="Courier New" panose="02070309020205020404" pitchFamily="49" charset="0"/>
            </a:endParaRPr>
          </a:p>
          <a:p>
            <a:pPr>
              <a:lnSpc>
                <a:spcPct val="90000"/>
              </a:lnSpc>
            </a:pPr>
            <a:r>
              <a:rPr lang="en-US" sz="2200" noProof="0" dirty="0" smtClean="0">
                <a:latin typeface="Arial" panose="020B0604020202020204" pitchFamily="34" charset="0"/>
                <a:cs typeface="Arial" panose="020B0604020202020204" pitchFamily="34" charset="0"/>
              </a:rPr>
              <a:t>Widening </a:t>
            </a:r>
            <a:r>
              <a:rPr lang="en-US" sz="2200" noProof="0" dirty="0">
                <a:latin typeface="Arial" panose="020B0604020202020204" pitchFamily="34" charset="0"/>
                <a:cs typeface="Arial" panose="020B0604020202020204" pitchFamily="34" charset="0"/>
              </a:rPr>
              <a:t>is the case when a smaller size numeric data is converted to </a:t>
            </a:r>
            <a:r>
              <a:rPr lang="en-US" sz="2200" noProof="0" dirty="0" smtClean="0">
                <a:latin typeface="Arial" panose="020B0604020202020204" pitchFamily="34" charset="0"/>
                <a:cs typeface="Arial" panose="020B0604020202020204" pitchFamily="34" charset="0"/>
              </a:rPr>
              <a:t>a bigger size. </a:t>
            </a:r>
          </a:p>
          <a:p>
            <a:pPr lvl="1">
              <a:lnSpc>
                <a:spcPct val="90000"/>
              </a:lnSpc>
            </a:pPr>
            <a:r>
              <a:rPr lang="en-US" noProof="0" dirty="0" smtClean="0">
                <a:latin typeface="Arial" panose="020B0604020202020204" pitchFamily="34" charset="0"/>
                <a:cs typeface="Arial" panose="020B0604020202020204" pitchFamily="34" charset="0"/>
              </a:rPr>
              <a:t>When an </a:t>
            </a:r>
            <a:r>
              <a:rPr lang="en-US" b="1" noProof="0" dirty="0" err="1" smtClean="0">
                <a:latin typeface="Arial" panose="020B0604020202020204" pitchFamily="34" charset="0"/>
                <a:cs typeface="Arial" panose="020B0604020202020204" pitchFamily="34" charset="0"/>
              </a:rPr>
              <a:t>int</a:t>
            </a:r>
            <a:r>
              <a:rPr lang="en-US" noProof="0" dirty="0" smtClean="0">
                <a:latin typeface="Arial" panose="020B0604020202020204" pitchFamily="34" charset="0"/>
                <a:cs typeface="Arial" panose="020B0604020202020204" pitchFamily="34" charset="0"/>
              </a:rPr>
              <a:t> value is converted to a </a:t>
            </a:r>
            <a:r>
              <a:rPr lang="en-US" b="1" noProof="0" dirty="0" smtClean="0">
                <a:latin typeface="Arial" panose="020B0604020202020204" pitchFamily="34" charset="0"/>
                <a:cs typeface="Arial" panose="020B0604020202020204" pitchFamily="34" charset="0"/>
              </a:rPr>
              <a:t>long</a:t>
            </a:r>
            <a:r>
              <a:rPr lang="en-US" noProof="0" dirty="0" smtClean="0">
                <a:latin typeface="Arial" panose="020B0604020202020204" pitchFamily="34" charset="0"/>
                <a:cs typeface="Arial" panose="020B0604020202020204" pitchFamily="34" charset="0"/>
              </a:rPr>
              <a:t> value.</a:t>
            </a:r>
          </a:p>
          <a:p>
            <a:pPr>
              <a:lnSpc>
                <a:spcPct val="90000"/>
              </a:lnSpc>
            </a:pPr>
            <a:r>
              <a:rPr lang="en-US" sz="2200" noProof="0" dirty="0" smtClean="0">
                <a:latin typeface="Arial" panose="020B0604020202020204" pitchFamily="34" charset="0"/>
                <a:cs typeface="Arial" panose="020B0604020202020204" pitchFamily="34" charset="0"/>
              </a:rPr>
              <a:t>Narrowing is the opposite of widening.</a:t>
            </a:r>
          </a:p>
          <a:p>
            <a:pPr lvl="1">
              <a:lnSpc>
                <a:spcPct val="90000"/>
              </a:lnSpc>
            </a:pPr>
            <a:r>
              <a:rPr lang="en-US" noProof="0" dirty="0" smtClean="0">
                <a:latin typeface="Arial" panose="020B0604020202020204" pitchFamily="34" charset="0"/>
                <a:cs typeface="Arial" panose="020B0604020202020204" pitchFamily="34" charset="0"/>
              </a:rPr>
              <a:t>When a </a:t>
            </a:r>
            <a:r>
              <a:rPr lang="en-US" b="1" noProof="0" dirty="0" err="1" smtClean="0">
                <a:latin typeface="Arial" panose="020B0604020202020204" pitchFamily="34" charset="0"/>
                <a:cs typeface="Arial" panose="020B0604020202020204" pitchFamily="34" charset="0"/>
              </a:rPr>
              <a:t>int</a:t>
            </a:r>
            <a:r>
              <a:rPr lang="en-US" noProof="0" dirty="0" smtClean="0">
                <a:latin typeface="Arial" panose="020B0604020202020204" pitchFamily="34" charset="0"/>
                <a:cs typeface="Arial" panose="020B0604020202020204" pitchFamily="34" charset="0"/>
              </a:rPr>
              <a:t> </a:t>
            </a:r>
            <a:r>
              <a:rPr lang="en-US" noProof="0" dirty="0" smtClean="0">
                <a:latin typeface="Arial" panose="020B0604020202020204" pitchFamily="34" charset="0"/>
                <a:cs typeface="Arial" panose="020B0604020202020204" pitchFamily="34" charset="0"/>
              </a:rPr>
              <a:t>value is converted to an </a:t>
            </a:r>
            <a:r>
              <a:rPr lang="en-US" b="1" noProof="0" dirty="0" smtClean="0">
                <a:latin typeface="Arial" panose="020B0604020202020204" pitchFamily="34" charset="0"/>
                <a:cs typeface="Arial" panose="020B0604020202020204" pitchFamily="34" charset="0"/>
              </a:rPr>
              <a:t>short</a:t>
            </a:r>
            <a:r>
              <a:rPr lang="en-US" noProof="0" dirty="0" smtClean="0">
                <a:latin typeface="Arial" panose="020B0604020202020204" pitchFamily="34" charset="0"/>
                <a:cs typeface="Arial" panose="020B0604020202020204" pitchFamily="34" charset="0"/>
              </a:rPr>
              <a:t>.</a:t>
            </a:r>
            <a:endParaRPr lang="en-US" noProof="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14</a:t>
            </a:fld>
            <a:endParaRPr lang="sv-SE"/>
          </a:p>
        </p:txBody>
      </p:sp>
      <p:sp>
        <p:nvSpPr>
          <p:cNvPr id="7"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3216485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sz="2800" noProof="0" dirty="0"/>
              <a:t>Arguments Passed by Value</a:t>
            </a:r>
          </a:p>
        </p:txBody>
      </p:sp>
      <p:sp>
        <p:nvSpPr>
          <p:cNvPr id="927747" name="Rectangle 3"/>
          <p:cNvSpPr>
            <a:spLocks noGrp="1" noChangeArrowheads="1"/>
          </p:cNvSpPr>
          <p:nvPr>
            <p:ph idx="1"/>
          </p:nvPr>
        </p:nvSpPr>
        <p:spPr/>
        <p:txBody>
          <a:bodyPr/>
          <a:lstStyle/>
          <a:p>
            <a:pPr>
              <a:lnSpc>
                <a:spcPct val="90000"/>
              </a:lnSpc>
            </a:pPr>
            <a:r>
              <a:rPr lang="en-US" noProof="0" dirty="0"/>
              <a:t>In C#, arguments of the standard data types can be passed by value, which means that only </a:t>
            </a:r>
            <a:r>
              <a:rPr lang="en-US" noProof="0" dirty="0" smtClean="0"/>
              <a:t>the argument’s </a:t>
            </a:r>
            <a:r>
              <a:rPr lang="en-US" noProof="0" dirty="0"/>
              <a:t>value is passed </a:t>
            </a:r>
            <a:r>
              <a:rPr lang="en-US" noProof="0" dirty="0" smtClean="0"/>
              <a:t>to method.</a:t>
            </a:r>
            <a:endParaRPr lang="en-US" noProof="0" dirty="0"/>
          </a:p>
          <a:p>
            <a:pPr>
              <a:lnSpc>
                <a:spcPct val="90000"/>
              </a:lnSpc>
            </a:pPr>
            <a:r>
              <a:rPr lang="en-US" noProof="0" dirty="0"/>
              <a:t>A method’s parameter variables are </a:t>
            </a:r>
            <a:r>
              <a:rPr lang="en-US" noProof="0" dirty="0" smtClean="0"/>
              <a:t>distinct </a:t>
            </a:r>
            <a:r>
              <a:rPr lang="en-US" noProof="0" dirty="0"/>
              <a:t>from the </a:t>
            </a:r>
            <a:r>
              <a:rPr lang="en-US" noProof="0" dirty="0" smtClean="0"/>
              <a:t>variables that are used in a method call in caller method, even if they may have same names.</a:t>
            </a:r>
            <a:endParaRPr lang="en-US" noProof="0" dirty="0"/>
          </a:p>
          <a:p>
            <a:pPr>
              <a:lnSpc>
                <a:spcPct val="90000"/>
              </a:lnSpc>
            </a:pPr>
            <a:r>
              <a:rPr lang="en-US" noProof="0" dirty="0"/>
              <a:t>If a parameter variable is changed inside a method, it has no e</a:t>
            </a:r>
            <a:r>
              <a:rPr lang="en-US" noProof="0" dirty="0" smtClean="0"/>
              <a:t>ffect </a:t>
            </a:r>
            <a:r>
              <a:rPr lang="en-US" noProof="0" dirty="0"/>
              <a:t>on the original </a:t>
            </a:r>
            <a:r>
              <a:rPr lang="en-US" noProof="0" dirty="0" smtClean="0"/>
              <a:t>argument.</a:t>
            </a:r>
          </a:p>
          <a:p>
            <a:pPr marL="0" indent="0">
              <a:lnSpc>
                <a:spcPct val="90000"/>
              </a:lnSpc>
              <a:buNone/>
            </a:pPr>
            <a:r>
              <a:rPr lang="en-US" sz="1600" kern="1200" noProof="0" dirty="0" smtClean="0">
                <a:solidFill>
                  <a:srgbClr val="0000FF"/>
                </a:solidFill>
                <a:latin typeface="Courier New" pitchFamily="49" charset="0"/>
              </a:rPr>
              <a:t>  string</a:t>
            </a:r>
            <a:r>
              <a:rPr lang="en-US" sz="1600" noProof="0" dirty="0" smtClean="0">
                <a:solidFill>
                  <a:srgbClr val="000000"/>
                </a:solidFill>
                <a:latin typeface="Colonna MT" panose="04020805060202030203" pitchFamily="82" charset="0"/>
              </a:rPr>
              <a:t> </a:t>
            </a:r>
            <a:r>
              <a:rPr lang="en-US" sz="1600" kern="1200" noProof="0" dirty="0" err="1">
                <a:latin typeface="Courier New" pitchFamily="49" charset="0"/>
              </a:rPr>
              <a:t>strFormat</a:t>
            </a:r>
            <a:r>
              <a:rPr lang="en-US" sz="1600" noProof="0" dirty="0">
                <a:solidFill>
                  <a:srgbClr val="000000"/>
                </a:solidFill>
                <a:latin typeface="Colonna MT" panose="04020805060202030203" pitchFamily="82" charset="0"/>
              </a:rPr>
              <a:t> = </a:t>
            </a:r>
            <a:r>
              <a:rPr lang="en-US" sz="1600" kern="1200" noProof="0" dirty="0" err="1">
                <a:latin typeface="Courier New" pitchFamily="49" charset="0"/>
              </a:rPr>
              <a:t>FormatValueSting</a:t>
            </a:r>
            <a:r>
              <a:rPr lang="en-US" sz="1600" noProof="0" dirty="0">
                <a:solidFill>
                  <a:srgbClr val="000000"/>
                </a:solidFill>
                <a:latin typeface="Colonna MT" panose="04020805060202030203" pitchFamily="82" charset="0"/>
              </a:rPr>
              <a:t> </a:t>
            </a:r>
            <a:r>
              <a:rPr lang="en-US" sz="1600" kern="1200" noProof="0" dirty="0">
                <a:latin typeface="Courier New" pitchFamily="49" charset="0"/>
              </a:rPr>
              <a:t>( </a:t>
            </a:r>
            <a:r>
              <a:rPr lang="en-US" sz="1600" kern="1200" noProof="0" dirty="0" smtClean="0">
                <a:latin typeface="Courier New" pitchFamily="49" charset="0"/>
              </a:rPr>
              <a:t>amount </a:t>
            </a:r>
            <a:r>
              <a:rPr lang="en-US" sz="1600" kern="1200" noProof="0" dirty="0">
                <a:latin typeface="Courier New" pitchFamily="49" charset="0"/>
              </a:rPr>
              <a:t>); </a:t>
            </a:r>
            <a:r>
              <a:rPr lang="en-US" sz="1600" kern="1200" noProof="0" dirty="0">
                <a:solidFill>
                  <a:srgbClr val="008000"/>
                </a:solidFill>
                <a:latin typeface="Courier New" pitchFamily="49" charset="0"/>
              </a:rPr>
              <a:t>//method call</a:t>
            </a:r>
          </a:p>
          <a:p>
            <a:pPr>
              <a:lnSpc>
                <a:spcPct val="90000"/>
              </a:lnSpc>
            </a:pPr>
            <a:endParaRPr lang="en-US"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15</a:t>
            </a:fld>
            <a:endParaRPr lang="sv-SE"/>
          </a:p>
        </p:txBody>
      </p:sp>
      <p:sp>
        <p:nvSpPr>
          <p:cNvPr id="3" name="Rectangle 2"/>
          <p:cNvSpPr/>
          <p:nvPr/>
        </p:nvSpPr>
        <p:spPr>
          <a:xfrm>
            <a:off x="740948" y="4784032"/>
            <a:ext cx="6336544" cy="1323439"/>
          </a:xfrm>
          <a:prstGeom prst="rect">
            <a:avLst/>
          </a:prstGeom>
        </p:spPr>
        <p:txBody>
          <a:bodyPr wrap="square">
            <a:spAutoFit/>
          </a:bodyPr>
          <a:lstStyle/>
          <a:p>
            <a:pPr marL="177800" indent="-177800" eaLnBrk="1" hangingPunct="1">
              <a:spcAft>
                <a:spcPts val="0"/>
              </a:spcAft>
              <a:buFont typeface="Wingdings" pitchFamily="2" charset="2"/>
              <a:buNone/>
              <a:defRPr/>
            </a:pPr>
            <a:r>
              <a:rPr lang="sv-SE" sz="1600" dirty="0" smtClean="0">
                <a:solidFill>
                  <a:srgbClr val="0000FF"/>
                </a:solidFill>
                <a:latin typeface="Courier New" pitchFamily="49" charset="0"/>
              </a:rPr>
              <a:t> public </a:t>
            </a:r>
            <a:r>
              <a:rPr lang="sv-SE" sz="1600" dirty="0">
                <a:solidFill>
                  <a:srgbClr val="0000FF"/>
                </a:solidFill>
                <a:latin typeface="Courier New" pitchFamily="49" charset="0"/>
              </a:rPr>
              <a:t>String </a:t>
            </a:r>
            <a:r>
              <a:rPr lang="sv-SE" sz="1600" dirty="0" err="1">
                <a:latin typeface="Courier New" pitchFamily="49" charset="0"/>
              </a:rPr>
              <a:t>FormatValutaString</a:t>
            </a:r>
            <a:r>
              <a:rPr lang="sv-SE" sz="1600" dirty="0">
                <a:solidFill>
                  <a:srgbClr val="0000FF"/>
                </a:solidFill>
                <a:latin typeface="Courier New" pitchFamily="49" charset="0"/>
              </a:rPr>
              <a:t>(decimal </a:t>
            </a:r>
            <a:r>
              <a:rPr lang="sv-SE" sz="1600" dirty="0" err="1" smtClean="0">
                <a:latin typeface="Courier New" pitchFamily="49" charset="0"/>
              </a:rPr>
              <a:t>amount</a:t>
            </a:r>
            <a:r>
              <a:rPr lang="sv-SE" sz="1600" dirty="0" smtClean="0">
                <a:solidFill>
                  <a:srgbClr val="0000FF"/>
                </a:solidFill>
                <a:latin typeface="Courier New" pitchFamily="49" charset="0"/>
              </a:rPr>
              <a:t>)</a:t>
            </a:r>
            <a:endParaRPr lang="sv-SE" sz="1600" dirty="0">
              <a:solidFill>
                <a:srgbClr val="0000FF"/>
              </a:solidFill>
              <a:latin typeface="Courier New" pitchFamily="49" charset="0"/>
            </a:endParaRPr>
          </a:p>
          <a:p>
            <a:pPr marL="177800" indent="-177800" eaLnBrk="1" hangingPunct="1">
              <a:spcAft>
                <a:spcPts val="0"/>
              </a:spcAft>
              <a:buFont typeface="Wingdings" pitchFamily="2" charset="2"/>
              <a:buNone/>
              <a:defRPr/>
            </a:pPr>
            <a:r>
              <a:rPr lang="sv-SE" sz="1600" dirty="0">
                <a:solidFill>
                  <a:srgbClr val="0000FF"/>
                </a:solidFill>
                <a:latin typeface="Courier New" pitchFamily="49" charset="0"/>
              </a:rPr>
              <a:t> {  </a:t>
            </a:r>
          </a:p>
          <a:p>
            <a:pPr marL="177800" indent="-177800" eaLnBrk="1" hangingPunct="1">
              <a:spcAft>
                <a:spcPts val="0"/>
              </a:spcAft>
              <a:buFont typeface="Wingdings" pitchFamily="2" charset="2"/>
              <a:buNone/>
              <a:defRPr/>
            </a:pPr>
            <a:r>
              <a:rPr lang="sv-SE" sz="1600" dirty="0">
                <a:solidFill>
                  <a:srgbClr val="0000FF"/>
                </a:solidFill>
                <a:latin typeface="Courier New" pitchFamily="49" charset="0"/>
              </a:rPr>
              <a:t>    </a:t>
            </a:r>
            <a:r>
              <a:rPr lang="sv-SE" sz="1600" dirty="0">
                <a:solidFill>
                  <a:srgbClr val="008000"/>
                </a:solidFill>
                <a:latin typeface="Courier New" pitchFamily="49" charset="0"/>
              </a:rPr>
              <a:t>//</a:t>
            </a:r>
            <a:r>
              <a:rPr lang="sv-SE" sz="1600" dirty="0" err="1">
                <a:solidFill>
                  <a:srgbClr val="008000"/>
                </a:solidFill>
                <a:latin typeface="Courier New" pitchFamily="49" charset="0"/>
              </a:rPr>
              <a:t>code</a:t>
            </a:r>
            <a:endParaRPr lang="sv-SE" sz="1600" dirty="0">
              <a:solidFill>
                <a:srgbClr val="008000"/>
              </a:solidFill>
              <a:latin typeface="Courier New" pitchFamily="49" charset="0"/>
            </a:endParaRPr>
          </a:p>
          <a:p>
            <a:pPr marL="177800" indent="-177800" eaLnBrk="1" hangingPunct="1">
              <a:spcAft>
                <a:spcPts val="0"/>
              </a:spcAft>
              <a:buFont typeface="Wingdings" pitchFamily="2" charset="2"/>
              <a:buNone/>
              <a:defRPr/>
            </a:pPr>
            <a:r>
              <a:rPr lang="sv-SE" sz="1600" dirty="0">
                <a:solidFill>
                  <a:srgbClr val="008000"/>
                </a:solidFill>
                <a:latin typeface="Courier New" pitchFamily="49" charset="0"/>
              </a:rPr>
              <a:t>    </a:t>
            </a:r>
            <a:r>
              <a:rPr lang="sv-SE" sz="1600" dirty="0" err="1">
                <a:solidFill>
                  <a:srgbClr val="0000FF"/>
                </a:solidFill>
                <a:latin typeface="Courier New" pitchFamily="49" charset="0"/>
              </a:rPr>
              <a:t>return</a:t>
            </a:r>
            <a:r>
              <a:rPr lang="sv-SE" sz="1600" dirty="0">
                <a:solidFill>
                  <a:srgbClr val="008000"/>
                </a:solidFill>
                <a:latin typeface="Courier New" pitchFamily="49" charset="0"/>
              </a:rPr>
              <a:t> </a:t>
            </a:r>
            <a:r>
              <a:rPr lang="sv-SE" sz="1600" dirty="0" err="1">
                <a:solidFill>
                  <a:srgbClr val="008000"/>
                </a:solidFill>
                <a:latin typeface="Courier New" pitchFamily="49" charset="0"/>
              </a:rPr>
              <a:t>aStringValue</a:t>
            </a:r>
            <a:r>
              <a:rPr lang="sv-SE" sz="1600" dirty="0">
                <a:solidFill>
                  <a:srgbClr val="008000"/>
                </a:solidFill>
                <a:latin typeface="Courier New" pitchFamily="49" charset="0"/>
              </a:rPr>
              <a:t>;</a:t>
            </a:r>
          </a:p>
          <a:p>
            <a:pPr marL="177800" indent="-177800" eaLnBrk="1" hangingPunct="1">
              <a:spcAft>
                <a:spcPts val="0"/>
              </a:spcAft>
              <a:buFont typeface="Wingdings" pitchFamily="2" charset="2"/>
              <a:buNone/>
              <a:defRPr/>
            </a:pPr>
            <a:r>
              <a:rPr lang="sv-SE" sz="1600" dirty="0">
                <a:solidFill>
                  <a:srgbClr val="0000FF"/>
                </a:solidFill>
                <a:latin typeface="Courier New" pitchFamily="49" charset="0"/>
              </a:rPr>
              <a:t> }</a:t>
            </a:r>
            <a:endParaRPr lang="sv-SE" sz="1200" dirty="0">
              <a:latin typeface="Courier New" pitchFamily="49" charset="0"/>
            </a:endParaRPr>
          </a:p>
        </p:txBody>
      </p:sp>
      <p:sp>
        <p:nvSpPr>
          <p:cNvPr id="5" name="TextBox 4"/>
          <p:cNvSpPr txBox="1"/>
          <p:nvPr/>
        </p:nvSpPr>
        <p:spPr>
          <a:xfrm>
            <a:off x="6895271" y="5026690"/>
            <a:ext cx="1632779" cy="830997"/>
          </a:xfrm>
          <a:prstGeom prst="rect">
            <a:avLst/>
          </a:prstGeom>
          <a:noFill/>
        </p:spPr>
        <p:txBody>
          <a:bodyPr wrap="square" rtlCol="0">
            <a:spAutoFit/>
          </a:bodyPr>
          <a:lstStyle/>
          <a:p>
            <a:pPr algn="ctr"/>
            <a:r>
              <a:rPr lang="en-US" sz="1200" dirty="0" smtClean="0">
                <a:solidFill>
                  <a:srgbClr val="00B050"/>
                </a:solidFill>
                <a:latin typeface="MV Boli" panose="02000500030200090000" pitchFamily="2" charset="0"/>
                <a:cs typeface="MV Boli" panose="02000500030200090000" pitchFamily="2" charset="0"/>
              </a:rPr>
              <a:t>The two "amount" variables are distinct and separate </a:t>
            </a:r>
            <a:endParaRPr lang="en-US" sz="1200" dirty="0">
              <a:solidFill>
                <a:srgbClr val="00B050"/>
              </a:solidFill>
              <a:latin typeface="MV Boli" panose="02000500030200090000" pitchFamily="2" charset="0"/>
              <a:cs typeface="MV Boli" panose="02000500030200090000" pitchFamily="2" charset="0"/>
            </a:endParaRPr>
          </a:p>
        </p:txBody>
      </p:sp>
      <p:cxnSp>
        <p:nvCxnSpPr>
          <p:cNvPr id="8" name="Straight Arrow Connector 7"/>
          <p:cNvCxnSpPr/>
          <p:nvPr/>
        </p:nvCxnSpPr>
        <p:spPr bwMode="auto">
          <a:xfrm flipH="1" flipV="1">
            <a:off x="6127531" y="5118538"/>
            <a:ext cx="767740" cy="782398"/>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579585" y="5900936"/>
            <a:ext cx="1599442" cy="276999"/>
          </a:xfrm>
          <a:prstGeom prst="rect">
            <a:avLst/>
          </a:prstGeom>
          <a:noFill/>
        </p:spPr>
        <p:txBody>
          <a:bodyPr wrap="square" rtlCol="0">
            <a:spAutoFit/>
          </a:bodyPr>
          <a:lstStyle/>
          <a:p>
            <a:r>
              <a:rPr lang="sv-SE" sz="1200" dirty="0" smtClean="0">
                <a:solidFill>
                  <a:srgbClr val="00B050"/>
                </a:solidFill>
                <a:latin typeface="MV Boli" panose="02000500030200090000" pitchFamily="2" charset="0"/>
                <a:cs typeface="MV Boli" panose="02000500030200090000" pitchFamily="2" charset="0"/>
              </a:rPr>
              <a:t>Pass by </a:t>
            </a:r>
            <a:r>
              <a:rPr lang="sv-SE" sz="1200" dirty="0" err="1" smtClean="0">
                <a:solidFill>
                  <a:srgbClr val="00B050"/>
                </a:solidFill>
                <a:latin typeface="MV Boli" panose="02000500030200090000" pitchFamily="2" charset="0"/>
                <a:cs typeface="MV Boli" panose="02000500030200090000" pitchFamily="2" charset="0"/>
              </a:rPr>
              <a:t>value</a:t>
            </a:r>
            <a:endParaRPr lang="sv-SE" sz="1200" dirty="0">
              <a:solidFill>
                <a:srgbClr val="00B050"/>
              </a:solidFill>
              <a:latin typeface="MV Boli" panose="02000500030200090000" pitchFamily="2" charset="0"/>
              <a:cs typeface="MV Boli" panose="02000500030200090000" pitchFamily="2" charset="0"/>
            </a:endParaRPr>
          </a:p>
        </p:txBody>
      </p:sp>
      <p:sp>
        <p:nvSpPr>
          <p:cNvPr id="12"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3210762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r>
              <a:rPr lang="en-US" noProof="0" dirty="0"/>
              <a:t>Passing Multiple Arguments</a:t>
            </a:r>
          </a:p>
        </p:txBody>
      </p:sp>
      <p:sp>
        <p:nvSpPr>
          <p:cNvPr id="926723" name="Rectangle 3"/>
          <p:cNvSpPr>
            <a:spLocks noGrp="1" noChangeArrowheads="1"/>
          </p:cNvSpPr>
          <p:nvPr>
            <p:ph idx="1"/>
          </p:nvPr>
        </p:nvSpPr>
        <p:spPr/>
        <p:txBody>
          <a:bodyPr/>
          <a:lstStyle/>
          <a:p>
            <a:pPr>
              <a:buFont typeface="Wingdings" pitchFamily="2" charset="2"/>
              <a:buNone/>
            </a:pPr>
            <a:endParaRPr lang="en-US" sz="1800" b="1" noProof="0" dirty="0">
              <a:latin typeface="Courier New" pitchFamily="49" charset="0"/>
            </a:endParaRPr>
          </a:p>
          <a:p>
            <a:pPr>
              <a:buFont typeface="Wingdings" pitchFamily="2" charset="2"/>
              <a:buNone/>
            </a:pPr>
            <a:endParaRPr lang="en-US" sz="1800" b="1" noProof="0" dirty="0">
              <a:latin typeface="Courier New" pitchFamily="49" charset="0"/>
            </a:endParaRPr>
          </a:p>
          <a:p>
            <a:pPr>
              <a:buFont typeface="Wingdings" pitchFamily="2" charset="2"/>
              <a:buNone/>
            </a:pPr>
            <a:r>
              <a:rPr lang="en-US" sz="1800" b="1" noProof="0" dirty="0" smtClean="0">
                <a:latin typeface="Courier New" pitchFamily="49" charset="0"/>
              </a:rPr>
              <a:t>  </a:t>
            </a:r>
            <a:r>
              <a:rPr lang="en-US" sz="1800" b="1" noProof="0" dirty="0" err="1" smtClean="0">
                <a:latin typeface="Courier New" pitchFamily="49" charset="0"/>
              </a:rPr>
              <a:t>ShowSum</a:t>
            </a:r>
            <a:r>
              <a:rPr lang="en-US" sz="1800" b="1" noProof="0" dirty="0" smtClean="0">
                <a:latin typeface="Courier New" pitchFamily="49" charset="0"/>
              </a:rPr>
              <a:t>(5,10</a:t>
            </a:r>
            <a:r>
              <a:rPr lang="en-US" sz="1800" b="1" noProof="0" dirty="0">
                <a:latin typeface="Courier New" pitchFamily="49" charset="0"/>
              </a:rPr>
              <a:t>);  </a:t>
            </a:r>
          </a:p>
          <a:p>
            <a:pPr>
              <a:buFont typeface="Wingdings" pitchFamily="2" charset="2"/>
              <a:buNone/>
            </a:pPr>
            <a:endParaRPr lang="en-US" sz="2000" b="1" noProof="0" dirty="0">
              <a:latin typeface="Courier New" pitchFamily="49" charset="0"/>
            </a:endParaRPr>
          </a:p>
          <a:p>
            <a:pPr>
              <a:buFont typeface="Wingdings" pitchFamily="2" charset="2"/>
              <a:buNone/>
            </a:pPr>
            <a:endParaRPr lang="en-US" sz="1800" b="1" noProof="0" dirty="0">
              <a:latin typeface="Courier New" pitchFamily="49"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16</a:t>
            </a:fld>
            <a:endParaRPr lang="sv-SE"/>
          </a:p>
        </p:txBody>
      </p:sp>
      <p:sp>
        <p:nvSpPr>
          <p:cNvPr id="926724" name="Text Box 4"/>
          <p:cNvSpPr txBox="1">
            <a:spLocks noChangeArrowheads="1"/>
          </p:cNvSpPr>
          <p:nvPr/>
        </p:nvSpPr>
        <p:spPr bwMode="auto">
          <a:xfrm>
            <a:off x="1660978" y="1354604"/>
            <a:ext cx="64443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dirty="0">
                <a:solidFill>
                  <a:srgbClr val="00B050"/>
                </a:solidFill>
                <a:latin typeface="MV Boli" panose="02000500030200090000" pitchFamily="2" charset="0"/>
                <a:cs typeface="MV Boli" panose="02000500030200090000" pitchFamily="2" charset="0"/>
              </a:rPr>
              <a:t>The argument 5 is copied into the </a:t>
            </a:r>
            <a:r>
              <a:rPr lang="en-US" b="1" dirty="0">
                <a:solidFill>
                  <a:srgbClr val="00B050"/>
                </a:solidFill>
                <a:latin typeface="MV Boli" panose="02000500030200090000" pitchFamily="2" charset="0"/>
                <a:cs typeface="MV Boli" panose="02000500030200090000" pitchFamily="2" charset="0"/>
              </a:rPr>
              <a:t>num1</a:t>
            </a:r>
            <a:r>
              <a:rPr lang="en-US" dirty="0">
                <a:solidFill>
                  <a:srgbClr val="00B050"/>
                </a:solidFill>
                <a:latin typeface="MV Boli" panose="02000500030200090000" pitchFamily="2" charset="0"/>
                <a:cs typeface="MV Boli" panose="02000500030200090000" pitchFamily="2" charset="0"/>
              </a:rPr>
              <a:t> parameter.</a:t>
            </a:r>
            <a:br>
              <a:rPr lang="en-US" dirty="0">
                <a:solidFill>
                  <a:srgbClr val="00B050"/>
                </a:solidFill>
                <a:latin typeface="MV Boli" panose="02000500030200090000" pitchFamily="2" charset="0"/>
                <a:cs typeface="MV Boli" panose="02000500030200090000" pitchFamily="2" charset="0"/>
              </a:rPr>
            </a:br>
            <a:r>
              <a:rPr lang="en-US" dirty="0">
                <a:solidFill>
                  <a:srgbClr val="00B050"/>
                </a:solidFill>
                <a:latin typeface="MV Boli" panose="02000500030200090000" pitchFamily="2" charset="0"/>
                <a:cs typeface="MV Boli" panose="02000500030200090000" pitchFamily="2" charset="0"/>
              </a:rPr>
              <a:t>The argument 10 is copied into the </a:t>
            </a:r>
            <a:r>
              <a:rPr lang="en-US" b="1" dirty="0">
                <a:solidFill>
                  <a:srgbClr val="00B050"/>
                </a:solidFill>
                <a:latin typeface="MV Boli" panose="02000500030200090000" pitchFamily="2" charset="0"/>
                <a:cs typeface="MV Boli" panose="02000500030200090000" pitchFamily="2" charset="0"/>
              </a:rPr>
              <a:t>num2</a:t>
            </a:r>
            <a:r>
              <a:rPr lang="en-US" dirty="0">
                <a:solidFill>
                  <a:srgbClr val="00B050"/>
                </a:solidFill>
                <a:latin typeface="MV Boli" panose="02000500030200090000" pitchFamily="2" charset="0"/>
                <a:cs typeface="MV Boli" panose="02000500030200090000" pitchFamily="2" charset="0"/>
              </a:rPr>
              <a:t> parameter.</a:t>
            </a:r>
          </a:p>
        </p:txBody>
      </p:sp>
      <p:sp>
        <p:nvSpPr>
          <p:cNvPr id="926725" name="Line 5"/>
          <p:cNvSpPr>
            <a:spLocks noChangeShapeType="1"/>
          </p:cNvSpPr>
          <p:nvPr/>
        </p:nvSpPr>
        <p:spPr bwMode="auto">
          <a:xfrm>
            <a:off x="1930400" y="2971800"/>
            <a:ext cx="38100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6726" name="Line 6"/>
          <p:cNvSpPr>
            <a:spLocks noChangeShapeType="1"/>
          </p:cNvSpPr>
          <p:nvPr/>
        </p:nvSpPr>
        <p:spPr bwMode="auto">
          <a:xfrm>
            <a:off x="1930400" y="2475457"/>
            <a:ext cx="0" cy="49634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6727" name="Line 7"/>
          <p:cNvSpPr>
            <a:spLocks noChangeShapeType="1"/>
          </p:cNvSpPr>
          <p:nvPr/>
        </p:nvSpPr>
        <p:spPr bwMode="auto">
          <a:xfrm>
            <a:off x="2292035" y="2475457"/>
            <a:ext cx="0" cy="3937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6728" name="Line 8"/>
          <p:cNvSpPr>
            <a:spLocks noChangeShapeType="1"/>
          </p:cNvSpPr>
          <p:nvPr/>
        </p:nvSpPr>
        <p:spPr bwMode="auto">
          <a:xfrm>
            <a:off x="2292035" y="2897418"/>
            <a:ext cx="5137465"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6729" name="Line 9"/>
          <p:cNvSpPr>
            <a:spLocks noChangeShapeType="1"/>
          </p:cNvSpPr>
          <p:nvPr/>
        </p:nvSpPr>
        <p:spPr bwMode="auto">
          <a:xfrm flipH="1">
            <a:off x="5742214" y="2984500"/>
            <a:ext cx="0" cy="4699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6730" name="Line 10"/>
          <p:cNvSpPr>
            <a:spLocks noChangeShapeType="1"/>
          </p:cNvSpPr>
          <p:nvPr/>
        </p:nvSpPr>
        <p:spPr bwMode="auto">
          <a:xfrm flipH="1">
            <a:off x="7427686" y="2897418"/>
            <a:ext cx="1814" cy="569682"/>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6731" name="Text Box 11"/>
          <p:cNvSpPr txBox="1">
            <a:spLocks noChangeArrowheads="1"/>
          </p:cNvSpPr>
          <p:nvPr/>
        </p:nvSpPr>
        <p:spPr bwMode="auto">
          <a:xfrm>
            <a:off x="3429000" y="23622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a:solidFill>
                  <a:srgbClr val="FF3300"/>
                </a:solidFill>
                <a:latin typeface="Times New Roman" pitchFamily="18" charset="0"/>
              </a:rPr>
              <a:t>NOTE:  Order matters!</a:t>
            </a:r>
          </a:p>
        </p:txBody>
      </p:sp>
      <p:sp>
        <p:nvSpPr>
          <p:cNvPr id="3" name="Rectangle 2"/>
          <p:cNvSpPr/>
          <p:nvPr/>
        </p:nvSpPr>
        <p:spPr>
          <a:xfrm>
            <a:off x="1001334" y="3446323"/>
            <a:ext cx="7656513" cy="1754326"/>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ShowSum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num1,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num2)</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a:t>
            </a:r>
            <a:r>
              <a:rPr lang="en-US" dirty="0">
                <a:solidFill>
                  <a:srgbClr val="008000"/>
                </a:solidFill>
                <a:latin typeface="Consolas" panose="020B0609020204030204" pitchFamily="49" charset="0"/>
              </a:rPr>
              <a:t>//to hold the sum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sum = num1 + num2;</a:t>
            </a:r>
          </a:p>
          <a:p>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"The sum is {0}"</a:t>
            </a:r>
            <a:r>
              <a:rPr lang="en-US" dirty="0">
                <a:solidFill>
                  <a:srgbClr val="000000"/>
                </a:solidFill>
                <a:latin typeface="Consolas" panose="020B0609020204030204" pitchFamily="49" charset="0"/>
              </a:rPr>
              <a:t>, sum );</a:t>
            </a:r>
          </a:p>
          <a:p>
            <a:r>
              <a:rPr lang="en-US" dirty="0">
                <a:solidFill>
                  <a:srgbClr val="000000"/>
                </a:solidFill>
                <a:latin typeface="Consolas" panose="020B0609020204030204" pitchFamily="49" charset="0"/>
              </a:rPr>
              <a:t>}</a:t>
            </a:r>
            <a:endParaRPr lang="en-US" dirty="0"/>
          </a:p>
        </p:txBody>
      </p:sp>
      <p:sp>
        <p:nvSpPr>
          <p:cNvPr id="15"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4156357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r>
              <a:rPr lang="en-US" noProof="0" dirty="0"/>
              <a:t>Arguments Passed by Value</a:t>
            </a:r>
          </a:p>
        </p:txBody>
      </p:sp>
      <p:sp>
        <p:nvSpPr>
          <p:cNvPr id="927747" name="Rectangle 3"/>
          <p:cNvSpPr>
            <a:spLocks noGrp="1" noChangeArrowheads="1"/>
          </p:cNvSpPr>
          <p:nvPr>
            <p:ph idx="1"/>
          </p:nvPr>
        </p:nvSpPr>
        <p:spPr>
          <a:xfrm>
            <a:off x="500742" y="1363663"/>
            <a:ext cx="8120743" cy="4884737"/>
          </a:xfrm>
        </p:spPr>
        <p:txBody>
          <a:bodyPr/>
          <a:lstStyle/>
          <a:p>
            <a:pPr>
              <a:lnSpc>
                <a:spcPct val="90000"/>
              </a:lnSpc>
            </a:pPr>
            <a:r>
              <a:rPr lang="en-US" sz="2200" noProof="0" dirty="0"/>
              <a:t>In C#, arguments of the standard data types can be passed by value, which means that only a copy of an argument’s value is passed into a parameter variable.</a:t>
            </a:r>
          </a:p>
          <a:p>
            <a:pPr>
              <a:lnSpc>
                <a:spcPct val="90000"/>
              </a:lnSpc>
            </a:pPr>
            <a:r>
              <a:rPr lang="en-US" sz="2200" noProof="0" dirty="0"/>
              <a:t>A method’s parameter variables are separate and distinct from the arguments that are listed inside the parentheses of a method call.</a:t>
            </a:r>
          </a:p>
          <a:p>
            <a:pPr>
              <a:lnSpc>
                <a:spcPct val="90000"/>
              </a:lnSpc>
            </a:pPr>
            <a:r>
              <a:rPr lang="en-US" sz="2200" noProof="0" dirty="0"/>
              <a:t>If a parameter variable is changed inside </a:t>
            </a:r>
            <a:r>
              <a:rPr lang="en-US" sz="2200" noProof="0" dirty="0" smtClean="0"/>
              <a:t>the </a:t>
            </a:r>
            <a:r>
              <a:rPr lang="en-US" sz="2200" noProof="0" dirty="0" err="1" smtClean="0"/>
              <a:t>callee</a:t>
            </a:r>
            <a:r>
              <a:rPr lang="en-US" sz="2200" noProof="0" dirty="0" smtClean="0"/>
              <a:t> </a:t>
            </a:r>
            <a:r>
              <a:rPr lang="en-US" sz="2200" noProof="0" dirty="0"/>
              <a:t>method, it has </a:t>
            </a:r>
            <a:r>
              <a:rPr lang="en-US" sz="2200" b="1" noProof="0" dirty="0"/>
              <a:t>no</a:t>
            </a:r>
            <a:r>
              <a:rPr lang="en-US" sz="2200" noProof="0" dirty="0"/>
              <a:t> </a:t>
            </a:r>
            <a:r>
              <a:rPr lang="en-US" sz="2200" noProof="0" dirty="0" smtClean="0"/>
              <a:t>effect </a:t>
            </a:r>
            <a:r>
              <a:rPr lang="en-US" sz="2200" noProof="0" dirty="0"/>
              <a:t>on the original </a:t>
            </a:r>
            <a:r>
              <a:rPr lang="en-US" sz="2200" noProof="0" dirty="0" smtClean="0"/>
              <a:t>argument in the call list, in the caller method.</a:t>
            </a:r>
            <a:endParaRPr lang="en-US" sz="22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17</a:t>
            </a:fld>
            <a:endParaRPr lang="sv-SE"/>
          </a:p>
        </p:txBody>
      </p:sp>
      <p:sp>
        <p:nvSpPr>
          <p:cNvPr id="3" name="Rectangle 2"/>
          <p:cNvSpPr/>
          <p:nvPr/>
        </p:nvSpPr>
        <p:spPr>
          <a:xfrm>
            <a:off x="591532" y="4676066"/>
            <a:ext cx="8128000" cy="1477328"/>
          </a:xfrm>
          <a:prstGeom prst="rect">
            <a:avLst/>
          </a:prstGeom>
        </p:spPr>
        <p:txBody>
          <a:bodyPr wrap="square">
            <a:spAutoFit/>
          </a:bodyPr>
          <a:lstStyle/>
          <a:p>
            <a:pPr marL="177800" indent="-177800" eaLnBrk="1" hangingPunct="1">
              <a:spcAft>
                <a:spcPts val="0"/>
              </a:spcAft>
              <a:buFont typeface="Wingdings" pitchFamily="2" charset="2"/>
              <a:buNone/>
              <a:defRPr/>
            </a:pPr>
            <a:r>
              <a:rPr lang="sv-SE" dirty="0" smtClean="0">
                <a:solidFill>
                  <a:srgbClr val="0000FF"/>
                </a:solidFill>
                <a:latin typeface="Courier New" pitchFamily="49" charset="0"/>
              </a:rPr>
              <a:t> public </a:t>
            </a:r>
            <a:r>
              <a:rPr lang="sv-SE" dirty="0">
                <a:solidFill>
                  <a:srgbClr val="0000FF"/>
                </a:solidFill>
                <a:latin typeface="Courier New" pitchFamily="49" charset="0"/>
              </a:rPr>
              <a:t>String </a:t>
            </a:r>
            <a:r>
              <a:rPr lang="sv-SE" dirty="0" err="1">
                <a:latin typeface="Courier New" pitchFamily="49" charset="0"/>
              </a:rPr>
              <a:t>FormatValutaString</a:t>
            </a:r>
            <a:r>
              <a:rPr lang="sv-SE" dirty="0">
                <a:solidFill>
                  <a:srgbClr val="0000FF"/>
                </a:solidFill>
                <a:latin typeface="Courier New" pitchFamily="49" charset="0"/>
              </a:rPr>
              <a:t>(decimal </a:t>
            </a:r>
            <a:r>
              <a:rPr lang="sv-SE" dirty="0">
                <a:latin typeface="Courier New" pitchFamily="49" charset="0"/>
              </a:rPr>
              <a:t>kronor</a:t>
            </a:r>
            <a:r>
              <a:rPr lang="sv-SE" dirty="0">
                <a:solidFill>
                  <a:srgbClr val="0000FF"/>
                </a:solidFill>
                <a:latin typeface="Courier New" pitchFamily="49" charset="0"/>
              </a:rPr>
              <a:t>)</a:t>
            </a:r>
          </a:p>
          <a:p>
            <a:pPr marL="177800" indent="-177800" eaLnBrk="1" hangingPunct="1">
              <a:spcAft>
                <a:spcPts val="0"/>
              </a:spcAft>
              <a:buFont typeface="Wingdings" pitchFamily="2" charset="2"/>
              <a:buNone/>
              <a:defRPr/>
            </a:pPr>
            <a:r>
              <a:rPr lang="sv-SE" dirty="0">
                <a:solidFill>
                  <a:srgbClr val="0000FF"/>
                </a:solidFill>
                <a:latin typeface="Courier New" pitchFamily="49" charset="0"/>
              </a:rPr>
              <a:t> {  </a:t>
            </a:r>
          </a:p>
          <a:p>
            <a:pPr marL="177800" indent="-177800" eaLnBrk="1" hangingPunct="1">
              <a:spcAft>
                <a:spcPts val="0"/>
              </a:spcAft>
              <a:buFont typeface="Wingdings" pitchFamily="2" charset="2"/>
              <a:buNone/>
              <a:defRPr/>
            </a:pPr>
            <a:r>
              <a:rPr lang="sv-SE" dirty="0">
                <a:solidFill>
                  <a:srgbClr val="0000FF"/>
                </a:solidFill>
                <a:latin typeface="Courier New" pitchFamily="49" charset="0"/>
              </a:rPr>
              <a:t>    </a:t>
            </a:r>
            <a:r>
              <a:rPr lang="sv-SE" dirty="0">
                <a:solidFill>
                  <a:srgbClr val="008000"/>
                </a:solidFill>
                <a:latin typeface="Courier New" pitchFamily="49" charset="0"/>
              </a:rPr>
              <a:t>//</a:t>
            </a:r>
            <a:r>
              <a:rPr lang="sv-SE" dirty="0" err="1">
                <a:solidFill>
                  <a:srgbClr val="008000"/>
                </a:solidFill>
                <a:latin typeface="Courier New" pitchFamily="49" charset="0"/>
              </a:rPr>
              <a:t>code</a:t>
            </a:r>
            <a:endParaRPr lang="sv-SE" dirty="0">
              <a:solidFill>
                <a:srgbClr val="008000"/>
              </a:solidFill>
              <a:latin typeface="Courier New" pitchFamily="49" charset="0"/>
            </a:endParaRPr>
          </a:p>
          <a:p>
            <a:pPr marL="177800" indent="-177800" eaLnBrk="1" hangingPunct="1">
              <a:spcAft>
                <a:spcPts val="0"/>
              </a:spcAft>
              <a:buFont typeface="Wingdings" pitchFamily="2" charset="2"/>
              <a:buNone/>
              <a:defRPr/>
            </a:pPr>
            <a:r>
              <a:rPr lang="sv-SE" dirty="0">
                <a:solidFill>
                  <a:srgbClr val="008000"/>
                </a:solidFill>
                <a:latin typeface="Courier New" pitchFamily="49" charset="0"/>
              </a:rPr>
              <a:t>    </a:t>
            </a:r>
            <a:r>
              <a:rPr lang="sv-SE" dirty="0" err="1">
                <a:solidFill>
                  <a:srgbClr val="0000FF"/>
                </a:solidFill>
                <a:latin typeface="Courier New" pitchFamily="49" charset="0"/>
              </a:rPr>
              <a:t>return</a:t>
            </a:r>
            <a:r>
              <a:rPr lang="sv-SE" dirty="0">
                <a:solidFill>
                  <a:srgbClr val="008000"/>
                </a:solidFill>
                <a:latin typeface="Courier New" pitchFamily="49" charset="0"/>
              </a:rPr>
              <a:t> </a:t>
            </a:r>
            <a:r>
              <a:rPr lang="sv-SE" dirty="0" err="1">
                <a:solidFill>
                  <a:srgbClr val="008000"/>
                </a:solidFill>
                <a:latin typeface="Courier New" pitchFamily="49" charset="0"/>
              </a:rPr>
              <a:t>aStringValue</a:t>
            </a:r>
            <a:r>
              <a:rPr lang="sv-SE" dirty="0">
                <a:solidFill>
                  <a:srgbClr val="008000"/>
                </a:solidFill>
                <a:latin typeface="Courier New" pitchFamily="49" charset="0"/>
              </a:rPr>
              <a:t>;</a:t>
            </a:r>
          </a:p>
          <a:p>
            <a:pPr marL="177800" indent="-177800" eaLnBrk="1" hangingPunct="1">
              <a:spcAft>
                <a:spcPts val="0"/>
              </a:spcAft>
              <a:buFont typeface="Wingdings" pitchFamily="2" charset="2"/>
              <a:buNone/>
              <a:defRPr/>
            </a:pPr>
            <a:r>
              <a:rPr lang="sv-SE" dirty="0">
                <a:solidFill>
                  <a:srgbClr val="0000FF"/>
                </a:solidFill>
                <a:latin typeface="Courier New" pitchFamily="49" charset="0"/>
              </a:rPr>
              <a:t> }</a:t>
            </a:r>
            <a:endParaRPr lang="sv-SE" sz="1400" dirty="0">
              <a:latin typeface="Courier New" pitchFamily="49" charset="0"/>
            </a:endParaRPr>
          </a:p>
        </p:txBody>
      </p:sp>
      <p:sp>
        <p:nvSpPr>
          <p:cNvPr id="5" name="TextBox 4"/>
          <p:cNvSpPr txBox="1"/>
          <p:nvPr/>
        </p:nvSpPr>
        <p:spPr>
          <a:xfrm>
            <a:off x="6815666" y="4399067"/>
            <a:ext cx="1549400" cy="276999"/>
          </a:xfrm>
          <a:prstGeom prst="rect">
            <a:avLst/>
          </a:prstGeom>
          <a:noFill/>
        </p:spPr>
        <p:txBody>
          <a:bodyPr wrap="square" rtlCol="0">
            <a:spAutoFit/>
          </a:bodyPr>
          <a:lstStyle/>
          <a:p>
            <a:r>
              <a:rPr lang="sv-SE" sz="1200" dirty="0" smtClean="0">
                <a:solidFill>
                  <a:srgbClr val="00B050"/>
                </a:solidFill>
                <a:latin typeface="MV Boli" panose="02000500030200090000" pitchFamily="2" charset="0"/>
                <a:cs typeface="MV Boli" panose="02000500030200090000" pitchFamily="2" charset="0"/>
              </a:rPr>
              <a:t>Pass by </a:t>
            </a:r>
            <a:r>
              <a:rPr lang="en-US" sz="1200" dirty="0" smtClean="0">
                <a:solidFill>
                  <a:srgbClr val="00B050"/>
                </a:solidFill>
                <a:latin typeface="MV Boli" panose="02000500030200090000" pitchFamily="2" charset="0"/>
                <a:cs typeface="MV Boli" panose="02000500030200090000" pitchFamily="2" charset="0"/>
              </a:rPr>
              <a:t>value</a:t>
            </a:r>
            <a:endParaRPr lang="en-US" sz="1200" dirty="0">
              <a:solidFill>
                <a:srgbClr val="00B050"/>
              </a:solidFill>
              <a:latin typeface="MV Boli" panose="02000500030200090000" pitchFamily="2" charset="0"/>
              <a:cs typeface="MV Boli" panose="02000500030200090000" pitchFamily="2" charset="0"/>
            </a:endParaRPr>
          </a:p>
        </p:txBody>
      </p:sp>
      <p:cxnSp>
        <p:nvCxnSpPr>
          <p:cNvPr id="8" name="Straight Arrow Connector 7"/>
          <p:cNvCxnSpPr>
            <a:stCxn id="5" idx="1"/>
          </p:cNvCxnSpPr>
          <p:nvPr/>
        </p:nvCxnSpPr>
        <p:spPr bwMode="auto">
          <a:xfrm flipH="1">
            <a:off x="6493933" y="4537567"/>
            <a:ext cx="321733" cy="229166"/>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237429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noProof="0" dirty="0"/>
              <a:t>Arguments Passed by Reference</a:t>
            </a:r>
          </a:p>
        </p:txBody>
      </p:sp>
      <p:sp>
        <p:nvSpPr>
          <p:cNvPr id="928771" name="Rectangle 3"/>
          <p:cNvSpPr>
            <a:spLocks noGrp="1" noChangeArrowheads="1"/>
          </p:cNvSpPr>
          <p:nvPr>
            <p:ph idx="1"/>
          </p:nvPr>
        </p:nvSpPr>
        <p:spPr/>
        <p:txBody>
          <a:bodyPr/>
          <a:lstStyle/>
          <a:p>
            <a:r>
              <a:rPr lang="en-US" sz="2200" noProof="0" dirty="0" smtClean="0"/>
              <a:t>In C#, arguments of the standard data types can be passed by reference.</a:t>
            </a:r>
          </a:p>
          <a:p>
            <a:r>
              <a:rPr lang="en-US" sz="2200" noProof="0" dirty="0" smtClean="0"/>
              <a:t>Reference parameters are declared like regular variables, except the key word </a:t>
            </a:r>
            <a:r>
              <a:rPr lang="en-US" sz="2200" noProof="0" dirty="0" smtClean="0">
                <a:solidFill>
                  <a:schemeClr val="accent5">
                    <a:lumMod val="50000"/>
                  </a:schemeClr>
                </a:solidFill>
              </a:rPr>
              <a:t>ref</a:t>
            </a:r>
            <a:r>
              <a:rPr lang="en-US" sz="2200" noProof="0" dirty="0" smtClean="0"/>
              <a:t> is in front of the method parameter </a:t>
            </a:r>
          </a:p>
          <a:p>
            <a:r>
              <a:rPr lang="en-US" sz="2200" noProof="0" dirty="0" smtClean="0"/>
              <a:t>If a reference parameter variable is changed inside the </a:t>
            </a:r>
            <a:r>
              <a:rPr lang="en-US" sz="2200" noProof="0" dirty="0" err="1" smtClean="0"/>
              <a:t>callee</a:t>
            </a:r>
            <a:r>
              <a:rPr lang="en-US" sz="2200" noProof="0" dirty="0" smtClean="0"/>
              <a:t> method, it </a:t>
            </a:r>
            <a:r>
              <a:rPr lang="en-US" sz="2200" b="1" noProof="0" dirty="0" smtClean="0"/>
              <a:t>affects</a:t>
            </a:r>
            <a:r>
              <a:rPr lang="en-US" sz="2200" noProof="0" dirty="0" smtClean="0"/>
              <a:t> the corresponding variable in the call list, in the caller method.</a:t>
            </a:r>
          </a:p>
          <a:p>
            <a:pPr marL="177800" lvl="0" indent="-177800">
              <a:spcAft>
                <a:spcPts val="0"/>
              </a:spcAft>
              <a:buClrTx/>
              <a:buSzTx/>
              <a:buNone/>
              <a:defRPr/>
            </a:pPr>
            <a:r>
              <a:rPr lang="en-US" sz="1800" kern="1200" noProof="0" dirty="0" smtClean="0">
                <a:solidFill>
                  <a:srgbClr val="0000FF"/>
                </a:solidFill>
                <a:latin typeface="Courier New" pitchFamily="49" charset="0"/>
              </a:rPr>
              <a:t> </a:t>
            </a:r>
            <a:r>
              <a:rPr lang="en-US" sz="1400" kern="1200" noProof="0" dirty="0" smtClean="0">
                <a:solidFill>
                  <a:srgbClr val="0000FF"/>
                </a:solidFill>
                <a:latin typeface="Courier New" pitchFamily="49" charset="0"/>
              </a:rPr>
              <a:t>public string </a:t>
            </a:r>
            <a:r>
              <a:rPr lang="en-US" sz="1400" kern="1200" noProof="0" dirty="0" err="1" smtClean="0">
                <a:solidFill>
                  <a:srgbClr val="000000"/>
                </a:solidFill>
                <a:latin typeface="Courier New" pitchFamily="49" charset="0"/>
              </a:rPr>
              <a:t>FormatValutaString</a:t>
            </a:r>
            <a:r>
              <a:rPr lang="en-US" sz="1400" kern="1200" noProof="0" dirty="0" smtClean="0">
                <a:solidFill>
                  <a:srgbClr val="0000FF"/>
                </a:solidFill>
                <a:latin typeface="Courier New" pitchFamily="49" charset="0"/>
              </a:rPr>
              <a:t>(ref decimal </a:t>
            </a:r>
            <a:r>
              <a:rPr lang="en-US" sz="1400" kern="1200" noProof="0" dirty="0" smtClean="0">
                <a:solidFill>
                  <a:srgbClr val="000000"/>
                </a:solidFill>
                <a:latin typeface="Courier New" pitchFamily="49" charset="0"/>
              </a:rPr>
              <a:t>kronor</a:t>
            </a:r>
            <a:r>
              <a:rPr lang="en-US" sz="1400" kern="1200" noProof="0" dirty="0" smtClean="0">
                <a:solidFill>
                  <a:srgbClr val="0000FF"/>
                </a:solidFill>
                <a:latin typeface="Courier New" pitchFamily="49" charset="0"/>
              </a:rPr>
              <a:t>)</a:t>
            </a:r>
          </a:p>
          <a:p>
            <a:pPr marL="177800" lvl="0" indent="-177800">
              <a:spcAft>
                <a:spcPts val="0"/>
              </a:spcAft>
              <a:buClrTx/>
              <a:buSzTx/>
              <a:buNone/>
              <a:defRPr/>
            </a:pPr>
            <a:r>
              <a:rPr lang="en-US" sz="1400" kern="1200" noProof="0" dirty="0" smtClean="0">
                <a:solidFill>
                  <a:srgbClr val="0000FF"/>
                </a:solidFill>
                <a:latin typeface="Courier New" pitchFamily="49" charset="0"/>
              </a:rPr>
              <a:t> {  </a:t>
            </a:r>
          </a:p>
          <a:p>
            <a:pPr marL="177800" lvl="0" indent="-177800">
              <a:spcAft>
                <a:spcPts val="0"/>
              </a:spcAft>
              <a:buClrTx/>
              <a:buSzTx/>
              <a:buNone/>
              <a:defRPr/>
            </a:pPr>
            <a:r>
              <a:rPr lang="en-US" sz="1400" kern="1200" noProof="0" dirty="0" smtClean="0">
                <a:solidFill>
                  <a:srgbClr val="0000FF"/>
                </a:solidFill>
                <a:latin typeface="Courier New" pitchFamily="49" charset="0"/>
              </a:rPr>
              <a:t>    </a:t>
            </a:r>
            <a:r>
              <a:rPr lang="en-US" sz="1400" kern="1200" noProof="0" dirty="0" smtClean="0">
                <a:solidFill>
                  <a:srgbClr val="008000"/>
                </a:solidFill>
                <a:latin typeface="Courier New" pitchFamily="49" charset="0"/>
              </a:rPr>
              <a:t>//code</a:t>
            </a:r>
          </a:p>
          <a:p>
            <a:pPr marL="177800" lvl="0" indent="-177800">
              <a:spcAft>
                <a:spcPts val="0"/>
              </a:spcAft>
              <a:buClrTx/>
              <a:buSzTx/>
              <a:buNone/>
              <a:defRPr/>
            </a:pPr>
            <a:r>
              <a:rPr lang="en-US" sz="1400" kern="1200" noProof="0" dirty="0" smtClean="0">
                <a:solidFill>
                  <a:srgbClr val="008000"/>
                </a:solidFill>
                <a:latin typeface="Courier New" pitchFamily="49" charset="0"/>
              </a:rPr>
              <a:t>    </a:t>
            </a:r>
            <a:r>
              <a:rPr lang="en-US" sz="1400" kern="1200" noProof="0" dirty="0" smtClean="0">
                <a:latin typeface="Courier New" pitchFamily="49" charset="0"/>
              </a:rPr>
              <a:t>kronor += 50.0;  </a:t>
            </a:r>
            <a:r>
              <a:rPr lang="en-US" sz="1000" kern="1200" noProof="0" dirty="0" smtClean="0">
                <a:solidFill>
                  <a:srgbClr val="00B050"/>
                </a:solidFill>
                <a:latin typeface="Courier New" pitchFamily="49" charset="0"/>
              </a:rPr>
              <a:t>//change affects the corresponding variable in the caller method as well!</a:t>
            </a:r>
          </a:p>
          <a:p>
            <a:pPr marL="177800" lvl="0" indent="-177800">
              <a:spcAft>
                <a:spcPts val="0"/>
              </a:spcAft>
              <a:buClrTx/>
              <a:buSzTx/>
              <a:buNone/>
              <a:defRPr/>
            </a:pPr>
            <a:endParaRPr lang="en-US" sz="1000" kern="1200" noProof="0" dirty="0" smtClean="0">
              <a:solidFill>
                <a:srgbClr val="00B050"/>
              </a:solidFill>
              <a:latin typeface="Courier New" pitchFamily="49" charset="0"/>
            </a:endParaRPr>
          </a:p>
          <a:p>
            <a:pPr marL="177800" lvl="0" indent="-177800">
              <a:spcAft>
                <a:spcPts val="0"/>
              </a:spcAft>
              <a:buClrTx/>
              <a:buSzTx/>
              <a:buNone/>
              <a:defRPr/>
            </a:pPr>
            <a:r>
              <a:rPr lang="en-US" sz="1400" kern="1200" noProof="0" dirty="0" smtClean="0">
                <a:solidFill>
                  <a:srgbClr val="008000"/>
                </a:solidFill>
                <a:latin typeface="Courier New" pitchFamily="49" charset="0"/>
              </a:rPr>
              <a:t>    </a:t>
            </a:r>
            <a:r>
              <a:rPr lang="en-US" sz="1400" kern="1200" noProof="0" dirty="0" smtClean="0">
                <a:solidFill>
                  <a:srgbClr val="0000FF"/>
                </a:solidFill>
                <a:latin typeface="Courier New" pitchFamily="49" charset="0"/>
              </a:rPr>
              <a:t>return</a:t>
            </a:r>
            <a:r>
              <a:rPr lang="en-US" sz="1400" kern="1200" noProof="0" dirty="0" smtClean="0">
                <a:solidFill>
                  <a:srgbClr val="008000"/>
                </a:solidFill>
                <a:latin typeface="Courier New" pitchFamily="49" charset="0"/>
              </a:rPr>
              <a:t> </a:t>
            </a:r>
            <a:r>
              <a:rPr lang="en-US" sz="1400" kern="1200" noProof="0" dirty="0" err="1" smtClean="0">
                <a:solidFill>
                  <a:srgbClr val="008000"/>
                </a:solidFill>
                <a:latin typeface="Courier New" pitchFamily="49" charset="0"/>
              </a:rPr>
              <a:t>aStringValue</a:t>
            </a:r>
            <a:r>
              <a:rPr lang="en-US" sz="1400" kern="1200" noProof="0" dirty="0" smtClean="0">
                <a:solidFill>
                  <a:srgbClr val="008000"/>
                </a:solidFill>
                <a:latin typeface="Courier New" pitchFamily="49" charset="0"/>
              </a:rPr>
              <a:t>;</a:t>
            </a:r>
          </a:p>
          <a:p>
            <a:pPr marL="177800" lvl="0" indent="-177800">
              <a:spcAft>
                <a:spcPts val="0"/>
              </a:spcAft>
              <a:buClrTx/>
              <a:buSzTx/>
              <a:buNone/>
              <a:defRPr/>
            </a:pPr>
            <a:r>
              <a:rPr lang="en-US" sz="1400" kern="1200" noProof="0" dirty="0" smtClean="0">
                <a:solidFill>
                  <a:srgbClr val="0000FF"/>
                </a:solidFill>
                <a:latin typeface="Courier New" pitchFamily="49" charset="0"/>
              </a:rPr>
              <a:t> }</a:t>
            </a:r>
            <a:endParaRPr lang="en-US" sz="1100" kern="1200" noProof="0" dirty="0" smtClean="0">
              <a:solidFill>
                <a:srgbClr val="000000"/>
              </a:solidFill>
              <a:latin typeface="Courier New" pitchFamily="49" charset="0"/>
            </a:endParaRPr>
          </a:p>
          <a:p>
            <a:endParaRPr lang="en-US"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18</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891717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noProof="0" dirty="0"/>
              <a:t>Arguments </a:t>
            </a:r>
            <a:r>
              <a:rPr lang="en-US" noProof="0" dirty="0" smtClean="0"/>
              <a:t>Passed with out-modifier</a:t>
            </a:r>
            <a:endParaRPr lang="en-US" noProof="0" dirty="0"/>
          </a:p>
        </p:txBody>
      </p:sp>
      <p:sp>
        <p:nvSpPr>
          <p:cNvPr id="929795" name="Rectangle 3"/>
          <p:cNvSpPr>
            <a:spLocks noGrp="1" noChangeArrowheads="1"/>
          </p:cNvSpPr>
          <p:nvPr>
            <p:ph idx="1"/>
          </p:nvPr>
        </p:nvSpPr>
        <p:spPr>
          <a:xfrm>
            <a:off x="411162" y="1363664"/>
            <a:ext cx="8237537" cy="2870880"/>
          </a:xfrm>
        </p:spPr>
        <p:txBody>
          <a:bodyPr/>
          <a:lstStyle/>
          <a:p>
            <a:pPr>
              <a:lnSpc>
                <a:spcPct val="90000"/>
              </a:lnSpc>
            </a:pPr>
            <a:r>
              <a:rPr lang="en-US" sz="2200" noProof="0" dirty="0"/>
              <a:t>C# also has output parameters that are declared with the </a:t>
            </a:r>
            <a:r>
              <a:rPr lang="en-US" sz="2200" b="1" noProof="0" dirty="0">
                <a:solidFill>
                  <a:schemeClr val="accent6">
                    <a:lumMod val="75000"/>
                  </a:schemeClr>
                </a:solidFill>
              </a:rPr>
              <a:t>out</a:t>
            </a:r>
            <a:r>
              <a:rPr lang="en-US" sz="2200" noProof="0" dirty="0">
                <a:solidFill>
                  <a:schemeClr val="accent6">
                    <a:lumMod val="75000"/>
                  </a:schemeClr>
                </a:solidFill>
              </a:rPr>
              <a:t> </a:t>
            </a:r>
            <a:r>
              <a:rPr lang="en-US" sz="2200" noProof="0" dirty="0" smtClean="0"/>
              <a:t>keyword</a:t>
            </a:r>
            <a:r>
              <a:rPr lang="en-US" sz="2200" noProof="0" dirty="0"/>
              <a:t>.  </a:t>
            </a:r>
          </a:p>
          <a:p>
            <a:pPr>
              <a:lnSpc>
                <a:spcPct val="90000"/>
              </a:lnSpc>
            </a:pPr>
            <a:r>
              <a:rPr lang="en-US" sz="2200" noProof="0" dirty="0"/>
              <a:t>Output parameters, which are similar to reference parameters, are used when the method yields a new value for the parameter without modifying the original parameter. </a:t>
            </a:r>
          </a:p>
          <a:p>
            <a:pPr>
              <a:lnSpc>
                <a:spcPct val="90000"/>
              </a:lnSpc>
            </a:pPr>
            <a:r>
              <a:rPr lang="en-US" sz="2200" noProof="0" dirty="0" smtClean="0"/>
              <a:t>When calling a function with output parameters or reference parameters, be sure to include the key words </a:t>
            </a:r>
            <a:r>
              <a:rPr lang="en-US" sz="2200" noProof="0" dirty="0" smtClean="0">
                <a:solidFill>
                  <a:schemeClr val="accent5">
                    <a:lumMod val="50000"/>
                  </a:schemeClr>
                </a:solidFill>
              </a:rPr>
              <a:t>out</a:t>
            </a:r>
            <a:r>
              <a:rPr lang="en-US" sz="2200" noProof="0" dirty="0" smtClean="0"/>
              <a:t> or </a:t>
            </a:r>
            <a:r>
              <a:rPr lang="en-US" sz="2200" noProof="0" dirty="0" smtClean="0">
                <a:solidFill>
                  <a:schemeClr val="accent5">
                    <a:lumMod val="50000"/>
                  </a:schemeClr>
                </a:solidFill>
              </a:rPr>
              <a:t>ref</a:t>
            </a:r>
            <a:r>
              <a:rPr lang="en-US" sz="2200" noProof="0" dirty="0" smtClean="0"/>
              <a:t> before the data type as well. </a:t>
            </a:r>
            <a:endParaRPr lang="en-US" sz="22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19</a:t>
            </a:fld>
            <a:endParaRPr lang="sv-SE"/>
          </a:p>
        </p:txBody>
      </p:sp>
      <p:sp>
        <p:nvSpPr>
          <p:cNvPr id="3" name="Rectangle 2"/>
          <p:cNvSpPr/>
          <p:nvPr/>
        </p:nvSpPr>
        <p:spPr>
          <a:xfrm>
            <a:off x="538163" y="4463759"/>
            <a:ext cx="7989887" cy="1138773"/>
          </a:xfrm>
          <a:prstGeom prst="rect">
            <a:avLst/>
          </a:prstGeom>
        </p:spPr>
        <p:txBody>
          <a:bodyPr wrap="square">
            <a:spAutoFit/>
          </a:bodyPr>
          <a:lstStyle/>
          <a:p>
            <a:r>
              <a:rPr lang="sv-SE" dirty="0" smtClean="0">
                <a:solidFill>
                  <a:srgbClr val="0000FF"/>
                </a:solidFill>
                <a:latin typeface="Courier New" pitchFamily="49" charset="0"/>
              </a:rPr>
              <a:t>decimal </a:t>
            </a:r>
            <a:r>
              <a:rPr lang="sv-SE" dirty="0" err="1" smtClean="0">
                <a:solidFill>
                  <a:srgbClr val="000000"/>
                </a:solidFill>
                <a:latin typeface="Courier New" pitchFamily="49" charset="0"/>
              </a:rPr>
              <a:t>amount</a:t>
            </a:r>
            <a:r>
              <a:rPr lang="sv-SE" dirty="0" smtClean="0">
                <a:solidFill>
                  <a:srgbClr val="000000"/>
                </a:solidFill>
                <a:latin typeface="Courier New" pitchFamily="49" charset="0"/>
              </a:rPr>
              <a:t> </a:t>
            </a:r>
            <a:r>
              <a:rPr lang="sv-SE" dirty="0">
                <a:solidFill>
                  <a:srgbClr val="000000"/>
                </a:solidFill>
                <a:latin typeface="Courier New" pitchFamily="49" charset="0"/>
              </a:rPr>
              <a:t>= 700.0m;</a:t>
            </a:r>
          </a:p>
          <a:p>
            <a:r>
              <a:rPr lang="sv-SE" dirty="0" smtClean="0">
                <a:solidFill>
                  <a:srgbClr val="0000FF"/>
                </a:solidFill>
                <a:latin typeface="Courier New" pitchFamily="49" charset="0"/>
              </a:rPr>
              <a:t>string </a:t>
            </a:r>
            <a:r>
              <a:rPr lang="sv-SE" dirty="0" err="1">
                <a:solidFill>
                  <a:srgbClr val="000000"/>
                </a:solidFill>
                <a:latin typeface="Courier New" pitchFamily="49" charset="0"/>
              </a:rPr>
              <a:t>strIn</a:t>
            </a:r>
            <a:r>
              <a:rPr lang="sv-SE" dirty="0" smtClean="0">
                <a:solidFill>
                  <a:srgbClr val="0000FF"/>
                </a:solidFill>
                <a:latin typeface="Courier New" pitchFamily="49" charset="0"/>
              </a:rPr>
              <a:t> = </a:t>
            </a:r>
            <a:r>
              <a:rPr lang="sv-SE" dirty="0" err="1" smtClean="0">
                <a:solidFill>
                  <a:srgbClr val="000000"/>
                </a:solidFill>
                <a:latin typeface="Courier New" pitchFamily="49" charset="0"/>
              </a:rPr>
              <a:t>FormatValutaString</a:t>
            </a:r>
            <a:r>
              <a:rPr lang="sv-SE" dirty="0" smtClean="0">
                <a:solidFill>
                  <a:srgbClr val="0000FF"/>
                </a:solidFill>
                <a:latin typeface="Courier New" pitchFamily="49" charset="0"/>
              </a:rPr>
              <a:t>(ref </a:t>
            </a:r>
            <a:r>
              <a:rPr lang="sv-SE" dirty="0" err="1" smtClean="0">
                <a:solidFill>
                  <a:srgbClr val="000000"/>
                </a:solidFill>
                <a:latin typeface="Courier New" pitchFamily="49" charset="0"/>
              </a:rPr>
              <a:t>amount</a:t>
            </a:r>
            <a:r>
              <a:rPr lang="sv-SE" dirty="0" smtClean="0">
                <a:solidFill>
                  <a:srgbClr val="0000FF"/>
                </a:solidFill>
                <a:latin typeface="Courier New" pitchFamily="49" charset="0"/>
              </a:rPr>
              <a:t>);</a:t>
            </a:r>
          </a:p>
          <a:p>
            <a:endParaRPr lang="sv-SE" dirty="0" smtClean="0">
              <a:solidFill>
                <a:srgbClr val="0000FF"/>
              </a:solidFill>
              <a:latin typeface="Courier New" pitchFamily="49" charset="0"/>
            </a:endParaRPr>
          </a:p>
          <a:p>
            <a:r>
              <a:rPr lang="en-US" sz="1400" dirty="0">
                <a:solidFill>
                  <a:srgbClr val="0000FF"/>
                </a:solidFill>
                <a:latin typeface="Courier New" panose="02070309020205020404" pitchFamily="49" charset="0"/>
                <a:cs typeface="Courier New" panose="02070309020205020404" pitchFamily="49" charset="0"/>
              </a:rPr>
              <a:t>bool</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goodNumber</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FF"/>
                </a:solidFill>
                <a:latin typeface="Courier New" panose="02070309020205020404" pitchFamily="49" charset="0"/>
                <a:cs typeface="Courier New" panose="02070309020205020404" pitchFamily="49" charset="0"/>
              </a:rPr>
              <a:t>double</a:t>
            </a:r>
            <a:r>
              <a:rPr lang="en-US" sz="1400" dirty="0" err="1">
                <a:solidFill>
                  <a:srgbClr val="000000"/>
                </a:solidFill>
                <a:latin typeface="Courier New" panose="02070309020205020404" pitchFamily="49" charset="0"/>
                <a:cs typeface="Courier New" panose="02070309020205020404" pitchFamily="49" charset="0"/>
              </a:rPr>
              <a:t>.TryParse</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2B91AF"/>
                </a:solidFill>
                <a:latin typeface="Courier New" panose="02070309020205020404" pitchFamily="49" charset="0"/>
                <a:cs typeface="Courier New" panose="02070309020205020404" pitchFamily="49" charset="0"/>
              </a:rPr>
              <a:t>Console</a:t>
            </a:r>
            <a:r>
              <a:rPr lang="en-US" sz="1400" dirty="0" err="1">
                <a:solidFill>
                  <a:srgbClr val="000000"/>
                </a:solidFill>
                <a:latin typeface="Courier New" panose="02070309020205020404" pitchFamily="49" charset="0"/>
                <a:cs typeface="Courier New" panose="02070309020205020404" pitchFamily="49" charset="0"/>
              </a:rPr>
              <a:t>.ReadLine</a:t>
            </a:r>
            <a:r>
              <a:rPr lang="en-US" sz="1400" dirty="0">
                <a:solidFill>
                  <a:srgbClr val="000000"/>
                </a:solidFill>
                <a:latin typeface="Courier New" panose="02070309020205020404" pitchFamily="49" charset="0"/>
                <a:cs typeface="Courier New" panose="02070309020205020404" pitchFamily="49" charset="0"/>
              </a:rPr>
              <a:t> ( ), </a:t>
            </a:r>
            <a:r>
              <a:rPr lang="en-US" sz="1400" dirty="0">
                <a:solidFill>
                  <a:srgbClr val="0000FF"/>
                </a:solidFill>
                <a:latin typeface="Courier New" panose="02070309020205020404" pitchFamily="49" charset="0"/>
                <a:cs typeface="Courier New" panose="02070309020205020404" pitchFamily="49" charset="0"/>
              </a:rPr>
              <a:t>out</a:t>
            </a:r>
            <a:r>
              <a:rPr lang="en-US" sz="1400" dirty="0">
                <a:solidFill>
                  <a:srgbClr val="000000"/>
                </a:solidFill>
                <a:latin typeface="Courier New" panose="02070309020205020404" pitchFamily="49" charset="0"/>
                <a:cs typeface="Courier New" panose="02070309020205020404" pitchFamily="49" charset="0"/>
              </a:rPr>
              <a:t> amount );</a:t>
            </a:r>
            <a:endParaRPr lang="sv-SE" sz="1400" dirty="0" smtClean="0">
              <a:solidFill>
                <a:srgbClr val="0000FF"/>
              </a:solidFill>
              <a:latin typeface="Courier New" panose="02070309020205020404" pitchFamily="49" charset="0"/>
              <a:cs typeface="Courier New" panose="02070309020205020404" pitchFamily="49" charset="0"/>
            </a:endParaRPr>
          </a:p>
        </p:txBody>
      </p:sp>
      <p:cxnSp>
        <p:nvCxnSpPr>
          <p:cNvPr id="6" name="Straight Arrow Connector 5"/>
          <p:cNvCxnSpPr/>
          <p:nvPr/>
        </p:nvCxnSpPr>
        <p:spPr bwMode="auto">
          <a:xfrm>
            <a:off x="6705601" y="3875526"/>
            <a:ext cx="239485" cy="1483521"/>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H="1">
            <a:off x="5654566" y="3858324"/>
            <a:ext cx="1682406" cy="944904"/>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55136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noProof="0" dirty="0" smtClean="0"/>
              <a:t>Class - an introduction</a:t>
            </a:r>
          </a:p>
        </p:txBody>
      </p:sp>
      <p:sp>
        <p:nvSpPr>
          <p:cNvPr id="4100" name="Rectangle 3"/>
          <p:cNvSpPr>
            <a:spLocks noGrp="1" noChangeArrowheads="1"/>
          </p:cNvSpPr>
          <p:nvPr>
            <p:ph idx="1"/>
          </p:nvPr>
        </p:nvSpPr>
        <p:spPr/>
        <p:txBody>
          <a:bodyPr/>
          <a:lstStyle/>
          <a:p>
            <a:pPr eaLnBrk="1" hangingPunct="1">
              <a:spcAft>
                <a:spcPct val="40000"/>
              </a:spcAft>
            </a:pPr>
            <a:r>
              <a:rPr lang="en-US" sz="2400" noProof="0" dirty="0" smtClean="0"/>
              <a:t>A class describes (defines) a group of things (objects) with similar properties.</a:t>
            </a:r>
          </a:p>
          <a:p>
            <a:pPr eaLnBrk="1" hangingPunct="1">
              <a:spcAft>
                <a:spcPct val="40000"/>
              </a:spcAft>
            </a:pPr>
            <a:r>
              <a:rPr lang="en-US" sz="2400" noProof="0" dirty="0" smtClean="0"/>
              <a:t>A class has two major parts:</a:t>
            </a:r>
          </a:p>
          <a:p>
            <a:pPr lvl="1" eaLnBrk="1" hangingPunct="1"/>
            <a:r>
              <a:rPr lang="en-US" sz="2400" b="1" noProof="0" dirty="0" smtClean="0"/>
              <a:t>Fields </a:t>
            </a:r>
            <a:r>
              <a:rPr lang="en-US" sz="2400" noProof="0" dirty="0" smtClean="0"/>
              <a:t>(instance variables) holding data,</a:t>
            </a:r>
          </a:p>
          <a:p>
            <a:pPr lvl="1" eaLnBrk="1" hangingPunct="1">
              <a:spcAft>
                <a:spcPts val="1500"/>
              </a:spcAft>
            </a:pPr>
            <a:r>
              <a:rPr lang="en-US" sz="2400" b="1" noProof="0" dirty="0" smtClean="0"/>
              <a:t>Methods </a:t>
            </a:r>
            <a:r>
              <a:rPr lang="en-US" sz="2400" noProof="0" dirty="0" smtClean="0"/>
              <a:t>performing operations on the data.</a:t>
            </a:r>
          </a:p>
          <a:p>
            <a:pPr eaLnBrk="1" hangingPunct="1"/>
            <a:r>
              <a:rPr lang="en-US" sz="2400" noProof="0" dirty="0" smtClean="0"/>
              <a:t>An object is an instance of (a unique instance of) a class and is created with the keyword </a:t>
            </a:r>
            <a:r>
              <a:rPr lang="en-US" sz="2400" noProof="0" dirty="0" smtClean="0">
                <a:solidFill>
                  <a:srgbClr val="0000FF"/>
                </a:solidFill>
              </a:rPr>
              <a:t>new.</a:t>
            </a:r>
            <a:endParaRPr lang="en-US" sz="2400" noProof="0" dirty="0" smtClean="0"/>
          </a:p>
          <a:p>
            <a:pPr lvl="1" eaLnBrk="1" hangingPunct="1"/>
            <a:endParaRPr lang="en-US" sz="2400" noProof="0" dirty="0" smtClean="0"/>
          </a:p>
        </p:txBody>
      </p:sp>
      <p:sp>
        <p:nvSpPr>
          <p:cNvPr id="3" name="Slide Number Placeholder 2"/>
          <p:cNvSpPr>
            <a:spLocks noGrp="1"/>
          </p:cNvSpPr>
          <p:nvPr>
            <p:ph type="sldNum" sz="quarter" idx="4"/>
          </p:nvPr>
        </p:nvSpPr>
        <p:spPr>
          <a:prstGeom prst="rect">
            <a:avLst/>
          </a:prstGeom>
        </p:spPr>
        <p:txBody>
          <a:bodyPr/>
          <a:lstStyle/>
          <a:p>
            <a:fld id="{CC634B86-E016-4ECB-B0E5-3BD3C9315390}" type="slidenum">
              <a:rPr lang="sv-SE" smtClean="0"/>
              <a:t>2</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3"/>
              </a:rPr>
              <a:t>farid.naisan@mau.se</a:t>
            </a:r>
            <a:r>
              <a:rPr lang="es-ES" dirty="0" smtClean="0"/>
              <a:t> </a:t>
            </a:r>
            <a:endParaRPr lang="en-US" dirty="0"/>
          </a:p>
        </p:txBody>
      </p:sp>
    </p:spTree>
    <p:extLst>
      <p:ext uri="{BB962C8B-B14F-4D97-AF65-F5344CB8AC3E}">
        <p14:creationId xmlns:p14="http://schemas.microsoft.com/office/powerpoint/2010/main" val="1136711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The out-</a:t>
            </a:r>
            <a:r>
              <a:rPr lang="en-US" noProof="0" dirty="0" err="1" smtClean="0"/>
              <a:t>prameter</a:t>
            </a:r>
            <a:endParaRPr lang="en-US" noProof="0" dirty="0"/>
          </a:p>
        </p:txBody>
      </p:sp>
      <p:sp>
        <p:nvSpPr>
          <p:cNvPr id="3" name="Content Placeholder 2"/>
          <p:cNvSpPr>
            <a:spLocks noGrp="1"/>
          </p:cNvSpPr>
          <p:nvPr>
            <p:ph idx="1"/>
          </p:nvPr>
        </p:nvSpPr>
        <p:spPr>
          <a:xfrm>
            <a:off x="522514" y="1363663"/>
            <a:ext cx="8164286" cy="1935715"/>
          </a:xfrm>
        </p:spPr>
        <p:txBody>
          <a:bodyPr/>
          <a:lstStyle/>
          <a:p>
            <a:r>
              <a:rPr lang="en-US" noProof="0" dirty="0" smtClean="0"/>
              <a:t>The </a:t>
            </a:r>
            <a:r>
              <a:rPr lang="en-US" noProof="0" dirty="0" smtClean="0">
                <a:solidFill>
                  <a:schemeClr val="accent2">
                    <a:lumMod val="60000"/>
                    <a:lumOff val="40000"/>
                  </a:schemeClr>
                </a:solidFill>
              </a:rPr>
              <a:t>out </a:t>
            </a:r>
            <a:r>
              <a:rPr lang="en-US" noProof="0" dirty="0" smtClean="0"/>
              <a:t>parameter is used to send values from a </a:t>
            </a:r>
            <a:r>
              <a:rPr lang="en-US" noProof="0" dirty="0" err="1" smtClean="0"/>
              <a:t>callee</a:t>
            </a:r>
            <a:r>
              <a:rPr lang="en-US" noProof="0" dirty="0" smtClean="0"/>
              <a:t> method to the caller method in addition to the </a:t>
            </a:r>
            <a:r>
              <a:rPr lang="en-US" noProof="0" dirty="0" smtClean="0">
                <a:solidFill>
                  <a:schemeClr val="accent2">
                    <a:lumMod val="60000"/>
                    <a:lumOff val="40000"/>
                  </a:schemeClr>
                </a:solidFill>
              </a:rPr>
              <a:t>return</a:t>
            </a:r>
            <a:r>
              <a:rPr lang="en-US" noProof="0" dirty="0" smtClean="0"/>
              <a:t> value.  </a:t>
            </a:r>
          </a:p>
          <a:p>
            <a:r>
              <a:rPr lang="en-US" noProof="0" dirty="0" smtClean="0"/>
              <a:t>A method can send more than one value to the caller. </a:t>
            </a:r>
            <a:endParaRPr lang="en-US" noProof="0" dirty="0"/>
          </a:p>
        </p:txBody>
      </p:sp>
      <p:sp>
        <p:nvSpPr>
          <p:cNvPr id="5" name="Slide Number Placeholder 4"/>
          <p:cNvSpPr>
            <a:spLocks noGrp="1"/>
          </p:cNvSpPr>
          <p:nvPr>
            <p:ph type="sldNum" sz="quarter" idx="4"/>
          </p:nvPr>
        </p:nvSpPr>
        <p:spPr/>
        <p:txBody>
          <a:bodyPr/>
          <a:lstStyle/>
          <a:p>
            <a:fld id="{056ECAFA-9721-44EB-9BA6-29F215A0EF61}" type="slidenum">
              <a:rPr lang="sv-SE" smtClean="0"/>
              <a:t>20</a:t>
            </a:fld>
            <a:endParaRPr lang="sv-SE"/>
          </a:p>
        </p:txBody>
      </p:sp>
      <p:pic>
        <p:nvPicPr>
          <p:cNvPr id="7" name="Picture 6"/>
          <p:cNvPicPr>
            <a:picLocks noChangeAspect="1"/>
          </p:cNvPicPr>
          <p:nvPr/>
        </p:nvPicPr>
        <p:blipFill>
          <a:blip r:embed="rId2"/>
          <a:stretch>
            <a:fillRect/>
          </a:stretch>
        </p:blipFill>
        <p:spPr>
          <a:xfrm>
            <a:off x="2158852" y="3299378"/>
            <a:ext cx="5280166" cy="2867506"/>
          </a:xfrm>
          <a:prstGeom prst="rect">
            <a:avLst/>
          </a:prstGeom>
        </p:spPr>
      </p:pic>
      <p:cxnSp>
        <p:nvCxnSpPr>
          <p:cNvPr id="8" name="Straight Arrow Connector 7"/>
          <p:cNvCxnSpPr/>
          <p:nvPr/>
        </p:nvCxnSpPr>
        <p:spPr bwMode="auto">
          <a:xfrm flipH="1">
            <a:off x="5901070" y="3104707"/>
            <a:ext cx="329609" cy="595423"/>
          </a:xfrm>
          <a:prstGeom prst="straightConnector1">
            <a:avLst/>
          </a:prstGeom>
          <a:solidFill>
            <a:srgbClr val="FFFF00">
              <a:alpha val="30000"/>
            </a:srgbClr>
          </a:solidFill>
          <a:ln w="9525"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3"/>
              </a:rPr>
              <a:t>farid.naisan@mau.se</a:t>
            </a:r>
            <a:r>
              <a:rPr lang="es-ES" dirty="0" smtClean="0"/>
              <a:t> </a:t>
            </a:r>
            <a:endParaRPr lang="en-US" dirty="0"/>
          </a:p>
        </p:txBody>
      </p:sp>
    </p:spTree>
    <p:extLst>
      <p:ext uri="{BB962C8B-B14F-4D97-AF65-F5344CB8AC3E}">
        <p14:creationId xmlns:p14="http://schemas.microsoft.com/office/powerpoint/2010/main" val="3462877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Calling a method with out-parameter</a:t>
            </a:r>
            <a:endParaRPr lang="en-US" noProof="0" dirty="0"/>
          </a:p>
        </p:txBody>
      </p:sp>
      <p:sp>
        <p:nvSpPr>
          <p:cNvPr id="3" name="Content Placeholder 2"/>
          <p:cNvSpPr>
            <a:spLocks noGrp="1"/>
          </p:cNvSpPr>
          <p:nvPr>
            <p:ph idx="1"/>
          </p:nvPr>
        </p:nvSpPr>
        <p:spPr>
          <a:xfrm>
            <a:off x="500743" y="1363663"/>
            <a:ext cx="8164286" cy="4884737"/>
          </a:xfrm>
        </p:spPr>
        <p:txBody>
          <a:bodyPr/>
          <a:lstStyle/>
          <a:p>
            <a:r>
              <a:rPr lang="en-US" noProof="0" dirty="0" smtClean="0"/>
              <a:t>When calling a method with </a:t>
            </a:r>
            <a:r>
              <a:rPr lang="en-US" noProof="0" dirty="0" smtClean="0">
                <a:solidFill>
                  <a:schemeClr val="accent1">
                    <a:lumMod val="50000"/>
                  </a:schemeClr>
                </a:solidFill>
              </a:rPr>
              <a:t>out</a:t>
            </a:r>
            <a:r>
              <a:rPr lang="en-US" noProof="0" dirty="0" smtClean="0"/>
              <a:t> parameter, the keyword </a:t>
            </a:r>
            <a:r>
              <a:rPr lang="en-US" noProof="0" dirty="0" smtClean="0">
                <a:solidFill>
                  <a:schemeClr val="accent5">
                    <a:lumMod val="50000"/>
                  </a:schemeClr>
                </a:solidFill>
              </a:rPr>
              <a:t>out</a:t>
            </a:r>
            <a:r>
              <a:rPr lang="en-US" noProof="0" dirty="0" smtClean="0"/>
              <a:t> must be given in the call.</a:t>
            </a:r>
            <a:endParaRPr lang="en-US" noProof="0" dirty="0"/>
          </a:p>
        </p:txBody>
      </p:sp>
      <p:sp>
        <p:nvSpPr>
          <p:cNvPr id="5" name="Slide Number Placeholder 4"/>
          <p:cNvSpPr>
            <a:spLocks noGrp="1"/>
          </p:cNvSpPr>
          <p:nvPr>
            <p:ph type="sldNum" sz="quarter" idx="4"/>
          </p:nvPr>
        </p:nvSpPr>
        <p:spPr/>
        <p:txBody>
          <a:bodyPr/>
          <a:lstStyle/>
          <a:p>
            <a:fld id="{056ECAFA-9721-44EB-9BA6-29F215A0EF61}" type="slidenum">
              <a:rPr lang="sv-SE" smtClean="0"/>
              <a:t>21</a:t>
            </a:fld>
            <a:endParaRPr lang="sv-SE"/>
          </a:p>
        </p:txBody>
      </p:sp>
      <p:pic>
        <p:nvPicPr>
          <p:cNvPr id="6" name="Picture 5"/>
          <p:cNvPicPr>
            <a:picLocks noChangeAspect="1"/>
          </p:cNvPicPr>
          <p:nvPr/>
        </p:nvPicPr>
        <p:blipFill>
          <a:blip r:embed="rId2"/>
          <a:stretch>
            <a:fillRect/>
          </a:stretch>
        </p:blipFill>
        <p:spPr>
          <a:xfrm>
            <a:off x="5905500" y="4876799"/>
            <a:ext cx="1866900" cy="1476375"/>
          </a:xfrm>
          <a:prstGeom prst="rect">
            <a:avLst/>
          </a:prstGeom>
        </p:spPr>
      </p:pic>
      <p:pic>
        <p:nvPicPr>
          <p:cNvPr id="7" name="Picture 6"/>
          <p:cNvPicPr>
            <a:picLocks noChangeAspect="1"/>
          </p:cNvPicPr>
          <p:nvPr/>
        </p:nvPicPr>
        <p:blipFill>
          <a:blip r:embed="rId3"/>
          <a:stretch>
            <a:fillRect/>
          </a:stretch>
        </p:blipFill>
        <p:spPr>
          <a:xfrm>
            <a:off x="860425" y="2481262"/>
            <a:ext cx="7572375" cy="2419350"/>
          </a:xfrm>
          <a:prstGeom prst="rect">
            <a:avLst/>
          </a:prstGeom>
        </p:spPr>
      </p:pic>
      <p:sp>
        <p:nvSpPr>
          <p:cNvPr id="11" name="Down Arrow 10"/>
          <p:cNvSpPr/>
          <p:nvPr/>
        </p:nvSpPr>
        <p:spPr bwMode="auto">
          <a:xfrm>
            <a:off x="4281223" y="3200400"/>
            <a:ext cx="107157" cy="228600"/>
          </a:xfrm>
          <a:prstGeom prst="downArrow">
            <a:avLst/>
          </a:prstGeom>
          <a:solidFill>
            <a:srgbClr val="FFFF00">
              <a:alpha val="30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v-SE" sz="1800" b="0" i="0" u="none" strike="noStrike" cap="none" normalizeH="0" baseline="0" smtClean="0">
              <a:ln>
                <a:noFill/>
              </a:ln>
              <a:solidFill>
                <a:schemeClr val="tx1"/>
              </a:solidFill>
              <a:effectLst/>
              <a:latin typeface="Arial" charset="0"/>
            </a:endParaRPr>
          </a:p>
        </p:txBody>
      </p:sp>
      <p:cxnSp>
        <p:nvCxnSpPr>
          <p:cNvPr id="13" name="Straight Arrow Connector 12"/>
          <p:cNvCxnSpPr/>
          <p:nvPr/>
        </p:nvCxnSpPr>
        <p:spPr bwMode="auto">
          <a:xfrm flipH="1">
            <a:off x="6751865" y="4252230"/>
            <a:ext cx="337457" cy="1077686"/>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a:off x="7264854" y="4146775"/>
            <a:ext cx="680356" cy="1163412"/>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4"/>
              </a:rPr>
              <a:t>farid.naisan@mau.se</a:t>
            </a:r>
            <a:r>
              <a:rPr lang="es-ES" dirty="0" smtClean="0"/>
              <a:t> </a:t>
            </a:r>
            <a:endParaRPr lang="en-US" dirty="0"/>
          </a:p>
        </p:txBody>
      </p:sp>
    </p:spTree>
    <p:extLst>
      <p:ext uri="{BB962C8B-B14F-4D97-AF65-F5344CB8AC3E}">
        <p14:creationId xmlns:p14="http://schemas.microsoft.com/office/powerpoint/2010/main" val="1333274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Difference between out and ref</a:t>
            </a:r>
            <a:endParaRPr lang="en-US" noProof="0" dirty="0"/>
          </a:p>
        </p:txBody>
      </p:sp>
      <p:sp>
        <p:nvSpPr>
          <p:cNvPr id="3" name="Content Placeholder 2"/>
          <p:cNvSpPr>
            <a:spLocks noGrp="1"/>
          </p:cNvSpPr>
          <p:nvPr>
            <p:ph idx="1"/>
          </p:nvPr>
        </p:nvSpPr>
        <p:spPr>
          <a:xfrm>
            <a:off x="411163" y="1200851"/>
            <a:ext cx="8386870" cy="4989512"/>
          </a:xfrm>
        </p:spPr>
        <p:txBody>
          <a:bodyPr/>
          <a:lstStyle/>
          <a:p>
            <a:r>
              <a:rPr lang="en-US" noProof="0" dirty="0" smtClean="0"/>
              <a:t>Both </a:t>
            </a:r>
            <a:r>
              <a:rPr lang="en-US" sz="2200" noProof="0" dirty="0">
                <a:solidFill>
                  <a:schemeClr val="accent1">
                    <a:lumMod val="50000"/>
                  </a:schemeClr>
                </a:solidFill>
              </a:rPr>
              <a:t>out</a:t>
            </a:r>
            <a:r>
              <a:rPr lang="en-US" noProof="0" dirty="0" smtClean="0"/>
              <a:t> and </a:t>
            </a:r>
            <a:r>
              <a:rPr lang="en-US" sz="2200" noProof="0" dirty="0">
                <a:solidFill>
                  <a:schemeClr val="accent1">
                    <a:lumMod val="50000"/>
                  </a:schemeClr>
                </a:solidFill>
              </a:rPr>
              <a:t>ref</a:t>
            </a:r>
            <a:r>
              <a:rPr lang="en-US" noProof="0" dirty="0" smtClean="0"/>
              <a:t> parameters are passed by reference, i.e. only the address of the variable is passed. </a:t>
            </a:r>
          </a:p>
          <a:p>
            <a:r>
              <a:rPr lang="en-US" noProof="0" dirty="0" smtClean="0"/>
              <a:t>However, there is at least two big differences.</a:t>
            </a:r>
          </a:p>
          <a:p>
            <a:pPr lvl="1"/>
            <a:r>
              <a:rPr lang="en-US" noProof="0" dirty="0" smtClean="0"/>
              <a:t>The </a:t>
            </a:r>
            <a:r>
              <a:rPr lang="en-US" noProof="0" dirty="0" smtClean="0">
                <a:solidFill>
                  <a:schemeClr val="accent1">
                    <a:lumMod val="50000"/>
                  </a:schemeClr>
                </a:solidFill>
              </a:rPr>
              <a:t>ref</a:t>
            </a:r>
            <a:r>
              <a:rPr lang="en-US" noProof="0" dirty="0" smtClean="0"/>
              <a:t> parameter must be definitely assigned a value in the caller method before being passed to the </a:t>
            </a:r>
            <a:r>
              <a:rPr lang="en-US" noProof="0" dirty="0" err="1" smtClean="0"/>
              <a:t>callee</a:t>
            </a:r>
            <a:r>
              <a:rPr lang="en-US" noProof="0" dirty="0" smtClean="0"/>
              <a:t> method.</a:t>
            </a:r>
          </a:p>
          <a:p>
            <a:pPr lvl="1"/>
            <a:r>
              <a:rPr lang="en-US" noProof="0" dirty="0" smtClean="0"/>
              <a:t>The </a:t>
            </a:r>
            <a:r>
              <a:rPr lang="en-US" noProof="0" dirty="0" smtClean="0">
                <a:solidFill>
                  <a:schemeClr val="accent1">
                    <a:lumMod val="50000"/>
                  </a:schemeClr>
                </a:solidFill>
              </a:rPr>
              <a:t>out</a:t>
            </a:r>
            <a:r>
              <a:rPr lang="en-US" noProof="0" dirty="0" smtClean="0"/>
              <a:t> parameter does not need to be initiated or have a value assigned in the caller method before being passed to the </a:t>
            </a:r>
            <a:r>
              <a:rPr lang="en-US" noProof="0" dirty="0" err="1" smtClean="0"/>
              <a:t>callee</a:t>
            </a:r>
            <a:r>
              <a:rPr lang="en-US" noProof="0" dirty="0" smtClean="0"/>
              <a:t> method.</a:t>
            </a:r>
          </a:p>
          <a:p>
            <a:pPr lvl="1"/>
            <a:r>
              <a:rPr lang="en-US" noProof="0" dirty="0" smtClean="0"/>
              <a:t>The </a:t>
            </a:r>
            <a:r>
              <a:rPr lang="en-US" noProof="0" dirty="0" smtClean="0">
                <a:solidFill>
                  <a:schemeClr val="accent1">
                    <a:lumMod val="50000"/>
                  </a:schemeClr>
                </a:solidFill>
              </a:rPr>
              <a:t>ref</a:t>
            </a:r>
            <a:r>
              <a:rPr lang="en-US" noProof="0" dirty="0" smtClean="0"/>
              <a:t> parameter does not need to be assigned a new value in the </a:t>
            </a:r>
            <a:r>
              <a:rPr lang="en-US" noProof="0" dirty="0" err="1" smtClean="0"/>
              <a:t>callee</a:t>
            </a:r>
            <a:r>
              <a:rPr lang="en-US" noProof="0" dirty="0" smtClean="0"/>
              <a:t> method.</a:t>
            </a:r>
          </a:p>
          <a:p>
            <a:pPr lvl="1"/>
            <a:r>
              <a:rPr lang="en-US" noProof="0" dirty="0" smtClean="0"/>
              <a:t>The </a:t>
            </a:r>
            <a:r>
              <a:rPr lang="en-US" noProof="0" dirty="0" smtClean="0">
                <a:solidFill>
                  <a:schemeClr val="accent1">
                    <a:lumMod val="50000"/>
                  </a:schemeClr>
                </a:solidFill>
              </a:rPr>
              <a:t>out</a:t>
            </a:r>
            <a:r>
              <a:rPr lang="en-US" noProof="0" dirty="0" smtClean="0"/>
              <a:t> parameter must definitely be assigned a new value in the </a:t>
            </a:r>
            <a:r>
              <a:rPr lang="en-US" noProof="0" dirty="0" err="1" smtClean="0"/>
              <a:t>callee</a:t>
            </a:r>
            <a:r>
              <a:rPr lang="en-US" noProof="0" dirty="0" smtClean="0"/>
              <a:t> method.</a:t>
            </a:r>
            <a:endParaRPr lang="en-US" noProof="0" dirty="0"/>
          </a:p>
        </p:txBody>
      </p:sp>
      <p:sp>
        <p:nvSpPr>
          <p:cNvPr id="5" name="Slide Number Placeholder 4"/>
          <p:cNvSpPr>
            <a:spLocks noGrp="1"/>
          </p:cNvSpPr>
          <p:nvPr>
            <p:ph type="sldNum" sz="quarter" idx="4"/>
          </p:nvPr>
        </p:nvSpPr>
        <p:spPr/>
        <p:txBody>
          <a:bodyPr/>
          <a:lstStyle/>
          <a:p>
            <a:fld id="{056ECAFA-9721-44EB-9BA6-29F215A0EF61}" type="slidenum">
              <a:rPr lang="sv-SE" smtClean="0"/>
              <a:t>22</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3560747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p:txBody>
          <a:bodyPr/>
          <a:lstStyle/>
          <a:p>
            <a:r>
              <a:rPr lang="en-US" sz="2800" noProof="0" dirty="0"/>
              <a:t>Passing string Object References to a Method</a:t>
            </a:r>
          </a:p>
        </p:txBody>
      </p:sp>
      <p:sp>
        <p:nvSpPr>
          <p:cNvPr id="930819" name="Rectangle 3"/>
          <p:cNvSpPr>
            <a:spLocks noGrp="1" noChangeArrowheads="1"/>
          </p:cNvSpPr>
          <p:nvPr>
            <p:ph idx="1"/>
          </p:nvPr>
        </p:nvSpPr>
        <p:spPr>
          <a:xfrm>
            <a:off x="411162" y="1363663"/>
            <a:ext cx="8286523" cy="4884737"/>
          </a:xfrm>
        </p:spPr>
        <p:txBody>
          <a:bodyPr/>
          <a:lstStyle/>
          <a:p>
            <a:r>
              <a:rPr lang="en-US" noProof="0" dirty="0"/>
              <a:t>Recall that a </a:t>
            </a:r>
            <a:r>
              <a:rPr lang="en-US" noProof="0" dirty="0" smtClean="0"/>
              <a:t>variable having a class as data type does </a:t>
            </a:r>
            <a:r>
              <a:rPr lang="en-US" noProof="0" dirty="0"/>
              <a:t>not hold the actual data item that is associated with it, but holds the memory address of the object.  </a:t>
            </a:r>
            <a:endParaRPr lang="en-US" noProof="0" dirty="0" smtClean="0"/>
          </a:p>
          <a:p>
            <a:r>
              <a:rPr lang="en-US" noProof="0" dirty="0" smtClean="0"/>
              <a:t>A </a:t>
            </a:r>
            <a:r>
              <a:rPr lang="en-US" noProof="0" dirty="0"/>
              <a:t>variable associated with an object is called a </a:t>
            </a:r>
            <a:r>
              <a:rPr lang="en-US" b="1" noProof="0" dirty="0"/>
              <a:t>reference variable</a:t>
            </a:r>
            <a:r>
              <a:rPr lang="en-US" noProof="0" dirty="0"/>
              <a:t>.</a:t>
            </a:r>
          </a:p>
          <a:p>
            <a:r>
              <a:rPr lang="en-US" noProof="0" dirty="0"/>
              <a:t>When an object, such as a </a:t>
            </a:r>
            <a:r>
              <a:rPr lang="en-US" noProof="0" dirty="0">
                <a:solidFill>
                  <a:schemeClr val="accent5">
                    <a:lumMod val="50000"/>
                  </a:schemeClr>
                </a:solidFill>
              </a:rPr>
              <a:t>string</a:t>
            </a:r>
            <a:r>
              <a:rPr lang="en-US" noProof="0" dirty="0"/>
              <a:t> is passed as an argument, it is actually </a:t>
            </a:r>
            <a:r>
              <a:rPr lang="en-US" noProof="0" dirty="0" smtClean="0"/>
              <a:t>the </a:t>
            </a:r>
            <a:r>
              <a:rPr lang="en-US" noProof="0" dirty="0"/>
              <a:t>reference to the object that is passed</a:t>
            </a:r>
            <a:r>
              <a:rPr lang="en-US" noProof="0" dirty="0" smtClean="0"/>
              <a:t>.</a:t>
            </a:r>
          </a:p>
        </p:txBody>
      </p:sp>
      <p:sp>
        <p:nvSpPr>
          <p:cNvPr id="2" name="Slide Number Placeholder 1"/>
          <p:cNvSpPr>
            <a:spLocks noGrp="1"/>
          </p:cNvSpPr>
          <p:nvPr>
            <p:ph type="sldNum" sz="quarter" idx="4"/>
          </p:nvPr>
        </p:nvSpPr>
        <p:spPr/>
        <p:txBody>
          <a:bodyPr/>
          <a:lstStyle/>
          <a:p>
            <a:fld id="{056ECAFA-9721-44EB-9BA6-29F215A0EF61}" type="slidenum">
              <a:rPr lang="sv-SE" smtClean="0"/>
              <a:t>23</a:t>
            </a:fld>
            <a:endParaRPr lang="sv-SE"/>
          </a:p>
        </p:txBody>
      </p:sp>
      <p:sp>
        <p:nvSpPr>
          <p:cNvPr id="3" name="Rectangle 2"/>
          <p:cNvSpPr/>
          <p:nvPr/>
        </p:nvSpPr>
        <p:spPr>
          <a:xfrm>
            <a:off x="2034058" y="4718125"/>
            <a:ext cx="4240263" cy="830997"/>
          </a:xfrm>
          <a:prstGeom prst="rect">
            <a:avLst/>
          </a:prstGeom>
        </p:spPr>
        <p:txBody>
          <a:bodyPr wrap="none">
            <a:spAutoFit/>
          </a:bodyPr>
          <a:lstStyle/>
          <a:p>
            <a:r>
              <a:rPr lang="en-US" sz="2400" dirty="0" smtClean="0">
                <a:latin typeface="Courier New" pitchFamily="49" charset="0"/>
                <a:cs typeface="Courier New" panose="02070309020205020404" pitchFamily="49" charset="0"/>
              </a:rPr>
              <a:t>string name = "</a:t>
            </a:r>
            <a:r>
              <a:rPr lang="en-US" sz="2400" dirty="0" err="1" smtClean="0">
                <a:latin typeface="Courier New" pitchFamily="49" charset="0"/>
                <a:cs typeface="Courier New" panose="02070309020205020404" pitchFamily="49" charset="0"/>
              </a:rPr>
              <a:t>Nisse</a:t>
            </a:r>
            <a:r>
              <a:rPr lang="en-US" sz="2400" dirty="0">
                <a:latin typeface="Courier New" pitchFamily="49" charset="0"/>
                <a:cs typeface="Courier New" panose="02070309020205020404" pitchFamily="49" charset="0"/>
              </a:rPr>
              <a:t>"</a:t>
            </a:r>
            <a:r>
              <a:rPr lang="en-US" sz="2400" dirty="0" smtClean="0">
                <a:latin typeface="Courier New" pitchFamily="49" charset="0"/>
                <a:cs typeface="Courier New" panose="02070309020205020404" pitchFamily="49" charset="0"/>
              </a:rPr>
              <a:t>;</a:t>
            </a:r>
          </a:p>
          <a:p>
            <a:r>
              <a:rPr lang="en-US" sz="2400" dirty="0" err="1" smtClean="0">
                <a:latin typeface="Courier New" pitchFamily="49" charset="0"/>
                <a:cs typeface="Courier New" panose="02070309020205020404" pitchFamily="49" charset="0"/>
              </a:rPr>
              <a:t>ShowLength</a:t>
            </a:r>
            <a:r>
              <a:rPr lang="en-US" sz="2400" dirty="0" smtClean="0">
                <a:latin typeface="Courier New" pitchFamily="49" charset="0"/>
                <a:cs typeface="Courier New" panose="02070309020205020404" pitchFamily="49" charset="0"/>
              </a:rPr>
              <a:t>(name);</a:t>
            </a:r>
            <a:endParaRPr lang="sv-SE" sz="2400" dirty="0"/>
          </a:p>
        </p:txBody>
      </p:sp>
      <p:sp>
        <p:nvSpPr>
          <p:cNvPr id="7"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2895984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en-US" b="1" noProof="0" dirty="0"/>
              <a:t>strings</a:t>
            </a:r>
            <a:r>
              <a:rPr lang="en-US" noProof="0" dirty="0"/>
              <a:t> are Immutable Objects</a:t>
            </a:r>
          </a:p>
        </p:txBody>
      </p:sp>
      <p:sp>
        <p:nvSpPr>
          <p:cNvPr id="932867" name="Rectangle 3"/>
          <p:cNvSpPr>
            <a:spLocks noGrp="1" noChangeArrowheads="1"/>
          </p:cNvSpPr>
          <p:nvPr>
            <p:ph idx="1"/>
          </p:nvPr>
        </p:nvSpPr>
        <p:spPr>
          <a:xfrm>
            <a:off x="658813" y="1363663"/>
            <a:ext cx="7835900" cy="2671536"/>
          </a:xfrm>
        </p:spPr>
        <p:txBody>
          <a:bodyPr/>
          <a:lstStyle/>
          <a:p>
            <a:pPr>
              <a:lnSpc>
                <a:spcPct val="90000"/>
              </a:lnSpc>
            </a:pPr>
            <a:r>
              <a:rPr lang="en-US" noProof="0" dirty="0"/>
              <a:t>S</a:t>
            </a:r>
            <a:r>
              <a:rPr lang="en-US" sz="2400" noProof="0" dirty="0" smtClean="0"/>
              <a:t>trings </a:t>
            </a:r>
            <a:r>
              <a:rPr lang="en-US" sz="2400" noProof="0" dirty="0"/>
              <a:t>are immutable objects, which means that they cannot be changed. When the line </a:t>
            </a:r>
          </a:p>
          <a:p>
            <a:pPr>
              <a:lnSpc>
                <a:spcPct val="90000"/>
              </a:lnSpc>
              <a:buFont typeface="Wingdings" pitchFamily="2" charset="2"/>
              <a:buNone/>
            </a:pPr>
            <a:r>
              <a:rPr lang="en-US" sz="1600" noProof="0" dirty="0">
                <a:latin typeface="Courier New" pitchFamily="49" charset="0"/>
              </a:rPr>
              <a:t>		</a:t>
            </a:r>
            <a:r>
              <a:rPr lang="en-US" sz="1600" b="1" noProof="0" dirty="0" smtClean="0">
                <a:latin typeface="Courier New" pitchFamily="49" charset="0"/>
              </a:rPr>
              <a:t>name </a:t>
            </a:r>
            <a:r>
              <a:rPr lang="en-US" sz="1600" b="1" noProof="0" dirty="0">
                <a:latin typeface="Courier New" pitchFamily="49" charset="0"/>
              </a:rPr>
              <a:t>= </a:t>
            </a:r>
            <a:r>
              <a:rPr lang="en-US" sz="1600" b="1" noProof="0" dirty="0" smtClean="0">
                <a:latin typeface="Courier New" pitchFamily="49" charset="0"/>
              </a:rPr>
              <a:t>"Calle";</a:t>
            </a:r>
            <a:endParaRPr lang="en-US" sz="1600" b="1" noProof="0" dirty="0">
              <a:latin typeface="Courier New" pitchFamily="49" charset="0"/>
            </a:endParaRPr>
          </a:p>
          <a:p>
            <a:pPr>
              <a:lnSpc>
                <a:spcPct val="90000"/>
              </a:lnSpc>
              <a:buFont typeface="Wingdings" pitchFamily="2" charset="2"/>
              <a:buNone/>
            </a:pPr>
            <a:r>
              <a:rPr lang="en-US" sz="2400" noProof="0" dirty="0">
                <a:latin typeface="Courier New" pitchFamily="49" charset="0"/>
              </a:rPr>
              <a:t>	</a:t>
            </a:r>
            <a:r>
              <a:rPr lang="en-US" sz="2400" noProof="0" dirty="0"/>
              <a:t>is executed, </a:t>
            </a:r>
            <a:r>
              <a:rPr lang="en-US" sz="2400" noProof="0" dirty="0" smtClean="0"/>
              <a:t>the </a:t>
            </a:r>
            <a:r>
              <a:rPr lang="en-US" b="1" noProof="0" dirty="0" smtClean="0"/>
              <a:t>name</a:t>
            </a:r>
            <a:r>
              <a:rPr lang="en-US" sz="2400" noProof="0" dirty="0" smtClean="0"/>
              <a:t> object being an immutable </a:t>
            </a:r>
            <a:r>
              <a:rPr lang="en-US" sz="2400" noProof="0" dirty="0"/>
              <a:t>object, </a:t>
            </a:r>
            <a:r>
              <a:rPr lang="en-US" sz="2400" noProof="0" dirty="0" smtClean="0"/>
              <a:t>cannot </a:t>
            </a:r>
            <a:r>
              <a:rPr lang="en-US" noProof="0" dirty="0" smtClean="0"/>
              <a:t>change, </a:t>
            </a:r>
            <a:r>
              <a:rPr lang="en-US" sz="2400" noProof="0" dirty="0" smtClean="0"/>
              <a:t>so when copying a new string to </a:t>
            </a:r>
            <a:r>
              <a:rPr lang="en-US" sz="2400" b="1" noProof="0" dirty="0" smtClean="0"/>
              <a:t>name</a:t>
            </a:r>
            <a:r>
              <a:rPr lang="en-US" sz="2400" noProof="0" dirty="0" smtClean="0"/>
              <a:t>, a new string object is  created. This </a:t>
            </a:r>
            <a:r>
              <a:rPr lang="en-US" noProof="0" dirty="0" smtClean="0"/>
              <a:t>is done automatically behind the scene, and you don't have to worry about it.</a:t>
            </a:r>
            <a:endParaRPr lang="en-US" sz="2400" noProof="0" dirty="0"/>
          </a:p>
          <a:p>
            <a:pPr>
              <a:lnSpc>
                <a:spcPct val="90000"/>
              </a:lnSpc>
              <a:buFont typeface="Wingdings" pitchFamily="2" charset="2"/>
              <a:buNone/>
            </a:pPr>
            <a:endParaRPr lang="en-US" sz="2400" noProof="0" dirty="0">
              <a:latin typeface="Courier New" pitchFamily="49" charset="0"/>
            </a:endParaRPr>
          </a:p>
          <a:p>
            <a:pPr>
              <a:lnSpc>
                <a:spcPct val="90000"/>
              </a:lnSpc>
            </a:pPr>
            <a:endParaRPr lang="en-US" sz="2400" noProof="0" dirty="0"/>
          </a:p>
          <a:p>
            <a:pPr>
              <a:lnSpc>
                <a:spcPct val="90000"/>
              </a:lnSpc>
              <a:buFont typeface="Wingdings" pitchFamily="2" charset="2"/>
              <a:buNone/>
            </a:pPr>
            <a:endParaRPr lang="en-US" sz="24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24</a:t>
            </a:fld>
            <a:endParaRPr lang="sv-SE"/>
          </a:p>
        </p:txBody>
      </p:sp>
      <p:grpSp>
        <p:nvGrpSpPr>
          <p:cNvPr id="3" name="Group 2"/>
          <p:cNvGrpSpPr/>
          <p:nvPr/>
        </p:nvGrpSpPr>
        <p:grpSpPr>
          <a:xfrm>
            <a:off x="1246414" y="4370162"/>
            <a:ext cx="5938157" cy="830997"/>
            <a:chOff x="876300" y="4446588"/>
            <a:chExt cx="5938157" cy="830997"/>
          </a:xfrm>
        </p:grpSpPr>
        <p:sp>
          <p:nvSpPr>
            <p:cNvPr id="932868" name="Text Box 4"/>
            <p:cNvSpPr txBox="1">
              <a:spLocks noChangeArrowheads="1"/>
            </p:cNvSpPr>
            <p:nvPr/>
          </p:nvSpPr>
          <p:spPr bwMode="auto">
            <a:xfrm>
              <a:off x="3461657" y="4516438"/>
              <a:ext cx="121920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dirty="0" smtClean="0">
                  <a:latin typeface="Times New Roman" pitchFamily="18" charset="0"/>
                </a:rPr>
                <a:t>name</a:t>
              </a:r>
              <a:endParaRPr lang="en-US" sz="2400" dirty="0">
                <a:latin typeface="Times New Roman" pitchFamily="18" charset="0"/>
              </a:endParaRPr>
            </a:p>
          </p:txBody>
        </p:sp>
        <p:sp>
          <p:nvSpPr>
            <p:cNvPr id="932870" name="Text Box 6"/>
            <p:cNvSpPr txBox="1">
              <a:spLocks noChangeArrowheads="1"/>
            </p:cNvSpPr>
            <p:nvPr/>
          </p:nvSpPr>
          <p:spPr bwMode="auto">
            <a:xfrm>
              <a:off x="5366657" y="4516438"/>
              <a:ext cx="144780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dirty="0" smtClean="0">
                  <a:solidFill>
                    <a:srgbClr val="CC9900"/>
                  </a:solidFill>
                  <a:latin typeface="Times New Roman" pitchFamily="18" charset="0"/>
                </a:rPr>
                <a:t>"</a:t>
              </a:r>
              <a:r>
                <a:rPr lang="en-US" sz="2400" dirty="0" err="1" smtClean="0">
                  <a:solidFill>
                    <a:srgbClr val="CC9900"/>
                  </a:solidFill>
                  <a:latin typeface="Times New Roman" pitchFamily="18" charset="0"/>
                </a:rPr>
                <a:t>Nisse</a:t>
              </a:r>
              <a:r>
                <a:rPr lang="en-US" sz="2400" dirty="0" smtClean="0">
                  <a:solidFill>
                    <a:srgbClr val="CC9900"/>
                  </a:solidFill>
                  <a:latin typeface="Times New Roman" pitchFamily="18" charset="0"/>
                </a:rPr>
                <a:t>"</a:t>
              </a:r>
              <a:endParaRPr lang="en-US" sz="2400" dirty="0">
                <a:solidFill>
                  <a:srgbClr val="CC9900"/>
                </a:solidFill>
                <a:latin typeface="Times New Roman" pitchFamily="18" charset="0"/>
              </a:endParaRPr>
            </a:p>
          </p:txBody>
        </p:sp>
        <p:sp>
          <p:nvSpPr>
            <p:cNvPr id="932872" name="Line 8"/>
            <p:cNvSpPr>
              <a:spLocks noChangeShapeType="1"/>
            </p:cNvSpPr>
            <p:nvPr/>
          </p:nvSpPr>
          <p:spPr bwMode="auto">
            <a:xfrm>
              <a:off x="4680857" y="4668838"/>
              <a:ext cx="6858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874" name="Text Box 10"/>
            <p:cNvSpPr txBox="1">
              <a:spLocks noChangeArrowheads="1"/>
            </p:cNvSpPr>
            <p:nvPr/>
          </p:nvSpPr>
          <p:spPr bwMode="auto">
            <a:xfrm>
              <a:off x="876300" y="4446588"/>
              <a:ext cx="2667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dirty="0">
                  <a:solidFill>
                    <a:srgbClr val="00B050"/>
                  </a:solidFill>
                  <a:latin typeface="MV Boli" panose="02000500030200090000" pitchFamily="2" charset="0"/>
                  <a:cs typeface="MV Boli" panose="02000500030200090000" pitchFamily="2" charset="0"/>
                </a:rPr>
                <a:t>The </a:t>
              </a:r>
              <a:r>
                <a:rPr lang="en-US" sz="1600" b="1" dirty="0">
                  <a:solidFill>
                    <a:srgbClr val="00B050"/>
                  </a:solidFill>
                  <a:latin typeface="MV Boli" panose="02000500030200090000" pitchFamily="2" charset="0"/>
                  <a:cs typeface="MV Boli" panose="02000500030200090000" pitchFamily="2" charset="0"/>
                </a:rPr>
                <a:t>name</a:t>
              </a:r>
              <a:r>
                <a:rPr lang="en-US" sz="1600" dirty="0">
                  <a:solidFill>
                    <a:srgbClr val="00B050"/>
                  </a:solidFill>
                  <a:latin typeface="MV Boli" panose="02000500030200090000" pitchFamily="2" charset="0"/>
                  <a:cs typeface="MV Boli" panose="02000500030200090000" pitchFamily="2" charset="0"/>
                </a:rPr>
                <a:t> variable holds the address of a string object</a:t>
              </a:r>
            </a:p>
          </p:txBody>
        </p:sp>
      </p:grpSp>
      <p:grpSp>
        <p:nvGrpSpPr>
          <p:cNvPr id="4" name="Group 3"/>
          <p:cNvGrpSpPr/>
          <p:nvPr/>
        </p:nvGrpSpPr>
        <p:grpSpPr>
          <a:xfrm>
            <a:off x="1196748" y="5165726"/>
            <a:ext cx="5938157" cy="825500"/>
            <a:chOff x="876300" y="5132388"/>
            <a:chExt cx="5938157" cy="825500"/>
          </a:xfrm>
        </p:grpSpPr>
        <p:sp>
          <p:nvSpPr>
            <p:cNvPr id="932869" name="Text Box 5"/>
            <p:cNvSpPr txBox="1">
              <a:spLocks noChangeArrowheads="1"/>
            </p:cNvSpPr>
            <p:nvPr/>
          </p:nvSpPr>
          <p:spPr bwMode="auto">
            <a:xfrm>
              <a:off x="3461657" y="5354638"/>
              <a:ext cx="121920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dirty="0" smtClean="0">
                  <a:latin typeface="Times New Roman" pitchFamily="18" charset="0"/>
                </a:rPr>
                <a:t>name</a:t>
              </a:r>
              <a:endParaRPr lang="en-US" sz="2400" dirty="0">
                <a:latin typeface="Times New Roman" pitchFamily="18" charset="0"/>
              </a:endParaRPr>
            </a:p>
          </p:txBody>
        </p:sp>
        <p:sp>
          <p:nvSpPr>
            <p:cNvPr id="932871" name="Text Box 7"/>
            <p:cNvSpPr txBox="1">
              <a:spLocks noChangeArrowheads="1"/>
            </p:cNvSpPr>
            <p:nvPr/>
          </p:nvSpPr>
          <p:spPr bwMode="auto">
            <a:xfrm>
              <a:off x="5366657" y="5354638"/>
              <a:ext cx="144780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dirty="0" smtClean="0">
                  <a:solidFill>
                    <a:srgbClr val="CC9900"/>
                  </a:solidFill>
                  <a:latin typeface="Times New Roman" pitchFamily="18" charset="0"/>
                </a:rPr>
                <a:t>"</a:t>
              </a:r>
              <a:r>
                <a:rPr lang="en-US" sz="2400" dirty="0" err="1" smtClean="0">
                  <a:solidFill>
                    <a:srgbClr val="CC9900"/>
                  </a:solidFill>
                  <a:latin typeface="Times New Roman" pitchFamily="18" charset="0"/>
                </a:rPr>
                <a:t>Calle</a:t>
              </a:r>
              <a:r>
                <a:rPr lang="en-US" sz="2400" dirty="0" smtClean="0">
                  <a:solidFill>
                    <a:srgbClr val="CC9900"/>
                  </a:solidFill>
                  <a:latin typeface="Times New Roman" pitchFamily="18" charset="0"/>
                </a:rPr>
                <a:t>"</a:t>
              </a:r>
              <a:endParaRPr lang="en-US" sz="2400" dirty="0">
                <a:solidFill>
                  <a:srgbClr val="CC9900"/>
                </a:solidFill>
                <a:latin typeface="Times New Roman" pitchFamily="18" charset="0"/>
              </a:endParaRPr>
            </a:p>
          </p:txBody>
        </p:sp>
        <p:sp>
          <p:nvSpPr>
            <p:cNvPr id="932873" name="Line 9"/>
            <p:cNvSpPr>
              <a:spLocks noChangeShapeType="1"/>
            </p:cNvSpPr>
            <p:nvPr/>
          </p:nvSpPr>
          <p:spPr bwMode="auto">
            <a:xfrm>
              <a:off x="4680857" y="5583238"/>
              <a:ext cx="68580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2875" name="Text Box 11"/>
            <p:cNvSpPr txBox="1">
              <a:spLocks noChangeArrowheads="1"/>
            </p:cNvSpPr>
            <p:nvPr/>
          </p:nvSpPr>
          <p:spPr bwMode="auto">
            <a:xfrm>
              <a:off x="876300" y="5132388"/>
              <a:ext cx="2667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dirty="0">
                  <a:solidFill>
                    <a:srgbClr val="00B050"/>
                  </a:solidFill>
                  <a:latin typeface="MV Boli" panose="02000500030200090000" pitchFamily="2" charset="0"/>
                  <a:cs typeface="MV Boli" panose="02000500030200090000" pitchFamily="2" charset="0"/>
                </a:rPr>
                <a:t>The </a:t>
              </a:r>
              <a:r>
                <a:rPr lang="en-US" sz="1600" b="1" dirty="0" smtClean="0">
                  <a:solidFill>
                    <a:srgbClr val="00B050"/>
                  </a:solidFill>
                  <a:latin typeface="MV Boli" panose="02000500030200090000" pitchFamily="2" charset="0"/>
                  <a:cs typeface="MV Boli" panose="02000500030200090000" pitchFamily="2" charset="0"/>
                </a:rPr>
                <a:t>name</a:t>
              </a:r>
              <a:r>
                <a:rPr lang="en-US" sz="1600" dirty="0" smtClean="0">
                  <a:solidFill>
                    <a:srgbClr val="00B050"/>
                  </a:solidFill>
                  <a:latin typeface="MV Boli" panose="02000500030200090000" pitchFamily="2" charset="0"/>
                  <a:cs typeface="MV Boli" panose="02000500030200090000" pitchFamily="2" charset="0"/>
                </a:rPr>
                <a:t> </a:t>
              </a:r>
              <a:r>
                <a:rPr lang="en-US" sz="1600" dirty="0">
                  <a:solidFill>
                    <a:srgbClr val="00B050"/>
                  </a:solidFill>
                  <a:latin typeface="MV Boli" panose="02000500030200090000" pitchFamily="2" charset="0"/>
                  <a:cs typeface="MV Boli" panose="02000500030200090000" pitchFamily="2" charset="0"/>
                </a:rPr>
                <a:t>variable holds the address of a different string object</a:t>
              </a:r>
            </a:p>
          </p:txBody>
        </p:sp>
      </p:grpSp>
      <p:sp>
        <p:nvSpPr>
          <p:cNvPr id="1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3"/>
              </a:rPr>
              <a:t>farid.naisan@mau.se</a:t>
            </a:r>
            <a:r>
              <a:rPr lang="es-ES" dirty="0" smtClean="0"/>
              <a:t> </a:t>
            </a:r>
            <a:endParaRPr lang="en-US" dirty="0"/>
          </a:p>
        </p:txBody>
      </p:sp>
    </p:spTree>
    <p:extLst>
      <p:ext uri="{BB962C8B-B14F-4D97-AF65-F5344CB8AC3E}">
        <p14:creationId xmlns:p14="http://schemas.microsoft.com/office/powerpoint/2010/main" val="124651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sz="2400" noProof="0" dirty="0" smtClean="0"/>
              <a:t>The </a:t>
            </a:r>
            <a:r>
              <a:rPr lang="en-US" sz="2400" b="1" noProof="0" dirty="0" err="1" smtClean="0"/>
              <a:t>params</a:t>
            </a:r>
            <a:r>
              <a:rPr lang="en-US" sz="2400" noProof="0" dirty="0" smtClean="0"/>
              <a:t> keyword</a:t>
            </a:r>
          </a:p>
        </p:txBody>
      </p:sp>
      <p:sp>
        <p:nvSpPr>
          <p:cNvPr id="47108" name="Rectangle 3"/>
          <p:cNvSpPr>
            <a:spLocks noGrp="1" noChangeArrowheads="1"/>
          </p:cNvSpPr>
          <p:nvPr>
            <p:ph idx="1"/>
          </p:nvPr>
        </p:nvSpPr>
        <p:spPr>
          <a:xfrm>
            <a:off x="489857" y="1363663"/>
            <a:ext cx="8218714" cy="4884737"/>
          </a:xfrm>
        </p:spPr>
        <p:txBody>
          <a:bodyPr/>
          <a:lstStyle/>
          <a:p>
            <a:pPr eaLnBrk="1" hangingPunct="1"/>
            <a:r>
              <a:rPr lang="en-US" sz="2200" noProof="0" dirty="0" smtClean="0">
                <a:latin typeface="+mj-lt"/>
              </a:rPr>
              <a:t>The keyword </a:t>
            </a:r>
            <a:r>
              <a:rPr lang="en-US" sz="2200" noProof="0" dirty="0" err="1" smtClean="0">
                <a:solidFill>
                  <a:srgbClr val="2300F2"/>
                </a:solidFill>
                <a:latin typeface="+mj-lt"/>
                <a:cs typeface="Courier New" pitchFamily="49" charset="0"/>
              </a:rPr>
              <a:t>params</a:t>
            </a:r>
            <a:r>
              <a:rPr lang="en-US" sz="2200" noProof="0" dirty="0" smtClean="0">
                <a:latin typeface="+mj-lt"/>
              </a:rPr>
              <a:t> can be used to specify a method parameter that takes a variable number of arguments..</a:t>
            </a:r>
          </a:p>
          <a:p>
            <a:pPr eaLnBrk="1" hangingPunct="1"/>
            <a:r>
              <a:rPr lang="en-US" sz="2200" noProof="0" dirty="0" smtClean="0">
                <a:latin typeface="+mj-lt"/>
              </a:rPr>
              <a:t>The parameter declared with </a:t>
            </a:r>
            <a:r>
              <a:rPr lang="en-US" sz="2200" noProof="0" dirty="0" err="1" smtClean="0">
                <a:solidFill>
                  <a:srgbClr val="2300F2"/>
                </a:solidFill>
                <a:latin typeface="+mj-lt"/>
                <a:cs typeface="Courier New" pitchFamily="49" charset="0"/>
              </a:rPr>
              <a:t>params</a:t>
            </a:r>
            <a:r>
              <a:rPr lang="en-US" sz="2200" noProof="0" dirty="0" smtClean="0">
                <a:latin typeface="+mj-lt"/>
              </a:rPr>
              <a:t> must be the last one in the argument list.</a:t>
            </a:r>
          </a:p>
          <a:p>
            <a:pPr eaLnBrk="1" hangingPunct="1"/>
            <a:r>
              <a:rPr lang="en-US" sz="2200" noProof="0" dirty="0" smtClean="0">
                <a:latin typeface="+mj-lt"/>
              </a:rPr>
              <a:t>The parameter must be declared as an array (ex </a:t>
            </a:r>
            <a:r>
              <a:rPr lang="en-US" sz="2200" noProof="0" dirty="0" err="1" smtClean="0">
                <a:solidFill>
                  <a:srgbClr val="2300F2"/>
                </a:solidFill>
                <a:latin typeface="+mj-lt"/>
                <a:cs typeface="Courier New" pitchFamily="49" charset="0"/>
              </a:rPr>
              <a:t>int</a:t>
            </a:r>
            <a:r>
              <a:rPr lang="en-US" sz="2200" noProof="0" dirty="0" smtClean="0">
                <a:latin typeface="+mj-lt"/>
              </a:rPr>
              <a:t> [ ], or </a:t>
            </a:r>
            <a:r>
              <a:rPr lang="en-US" sz="2200" noProof="0" dirty="0" smtClean="0">
                <a:solidFill>
                  <a:srgbClr val="2300F2"/>
                </a:solidFill>
                <a:latin typeface="+mj-lt"/>
                <a:cs typeface="Courier New" pitchFamily="49" charset="0"/>
              </a:rPr>
              <a:t>double</a:t>
            </a:r>
            <a:r>
              <a:rPr lang="en-US" sz="2200" noProof="0" dirty="0" smtClean="0">
                <a:latin typeface="+mj-lt"/>
              </a:rPr>
              <a:t> [ ]).</a:t>
            </a:r>
          </a:p>
          <a:p>
            <a:pPr eaLnBrk="1" hangingPunct="1"/>
            <a:r>
              <a:rPr lang="en-US" sz="2200" noProof="0" dirty="0" smtClean="0">
                <a:latin typeface="+mj-lt"/>
              </a:rPr>
              <a:t>You can then call a method and send a comma separated list of arguments of the type specified in the parameter declaration.</a:t>
            </a:r>
          </a:p>
          <a:p>
            <a:pPr eaLnBrk="1" hangingPunct="1"/>
            <a:r>
              <a:rPr lang="en-US" sz="2200" noProof="0" dirty="0" smtClean="0">
                <a:latin typeface="+mj-lt"/>
              </a:rPr>
              <a:t>You can also send an array of the specified type.</a:t>
            </a:r>
          </a:p>
          <a:p>
            <a:pPr eaLnBrk="1" hangingPunct="1"/>
            <a:r>
              <a:rPr lang="en-US" sz="2200" noProof="0" dirty="0" smtClean="0">
                <a:latin typeface="+mj-lt"/>
              </a:rPr>
              <a:t>You can also choose to send no arguments for the parameter.</a:t>
            </a:r>
          </a:p>
        </p:txBody>
      </p:sp>
      <p:sp>
        <p:nvSpPr>
          <p:cNvPr id="3" name="Slide Number Placeholder 2"/>
          <p:cNvSpPr>
            <a:spLocks noGrp="1"/>
          </p:cNvSpPr>
          <p:nvPr>
            <p:ph type="sldNum" sz="quarter" idx="4"/>
          </p:nvPr>
        </p:nvSpPr>
        <p:spPr/>
        <p:txBody>
          <a:bodyPr/>
          <a:lstStyle/>
          <a:p>
            <a:fld id="{CC634B86-E016-4ECB-B0E5-3BD3C9315390}" type="slidenum">
              <a:rPr lang="sv-SE" smtClean="0"/>
              <a:t>25</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559684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en-US" noProof="0" dirty="0"/>
              <a:t>More About Local Variables</a:t>
            </a:r>
          </a:p>
        </p:txBody>
      </p:sp>
      <p:sp>
        <p:nvSpPr>
          <p:cNvPr id="933891" name="Rectangle 3"/>
          <p:cNvSpPr>
            <a:spLocks noGrp="1" noChangeArrowheads="1"/>
          </p:cNvSpPr>
          <p:nvPr>
            <p:ph idx="1"/>
          </p:nvPr>
        </p:nvSpPr>
        <p:spPr>
          <a:xfrm>
            <a:off x="411163" y="1363663"/>
            <a:ext cx="8253866" cy="4884737"/>
          </a:xfrm>
        </p:spPr>
        <p:txBody>
          <a:bodyPr/>
          <a:lstStyle/>
          <a:p>
            <a:pPr>
              <a:lnSpc>
                <a:spcPct val="90000"/>
              </a:lnSpc>
            </a:pPr>
            <a:r>
              <a:rPr lang="en-US" sz="2400" noProof="0" dirty="0"/>
              <a:t>A local variable is declared inside a method and is not accessible to statements outside the </a:t>
            </a:r>
            <a:r>
              <a:rPr lang="en-US" sz="2400" noProof="0" dirty="0" smtClean="0"/>
              <a:t>method .  </a:t>
            </a:r>
            <a:endParaRPr lang="en-US" sz="2400" noProof="0" dirty="0"/>
          </a:p>
          <a:p>
            <a:pPr>
              <a:lnSpc>
                <a:spcPct val="90000"/>
              </a:lnSpc>
            </a:pPr>
            <a:r>
              <a:rPr lang="en-US" sz="2400" noProof="0" dirty="0"/>
              <a:t>Different methods can have local variables with the same names because the methods cannot see each other’s local variables.</a:t>
            </a:r>
          </a:p>
          <a:p>
            <a:pPr>
              <a:lnSpc>
                <a:spcPct val="90000"/>
              </a:lnSpc>
            </a:pPr>
            <a:r>
              <a:rPr lang="en-US" sz="2400" noProof="0" dirty="0"/>
              <a:t>A method’s local variables exist only while the method is executing.  When the method ends, the local variables and parameter variables are destroyed and any values </a:t>
            </a:r>
            <a:r>
              <a:rPr lang="en-US" sz="2400" noProof="0" dirty="0" smtClean="0"/>
              <a:t>they store </a:t>
            </a:r>
            <a:r>
              <a:rPr lang="en-US" sz="2400" noProof="0" dirty="0"/>
              <a:t>are lost.</a:t>
            </a:r>
          </a:p>
          <a:p>
            <a:pPr>
              <a:lnSpc>
                <a:spcPct val="90000"/>
              </a:lnSpc>
            </a:pPr>
            <a:r>
              <a:rPr lang="en-US" sz="2400" noProof="0" dirty="0"/>
              <a:t>Local variables are not automatically initialized with a default value and must be given a value before they can be used.</a:t>
            </a:r>
          </a:p>
        </p:txBody>
      </p:sp>
      <p:sp>
        <p:nvSpPr>
          <p:cNvPr id="2" name="Slide Number Placeholder 1"/>
          <p:cNvSpPr>
            <a:spLocks noGrp="1"/>
          </p:cNvSpPr>
          <p:nvPr>
            <p:ph type="sldNum" sz="quarter" idx="4"/>
          </p:nvPr>
        </p:nvSpPr>
        <p:spPr/>
        <p:txBody>
          <a:bodyPr/>
          <a:lstStyle/>
          <a:p>
            <a:fld id="{056ECAFA-9721-44EB-9BA6-29F215A0EF61}" type="slidenum">
              <a:rPr lang="sv-SE" smtClean="0"/>
              <a:t>26</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3406335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en-US" noProof="0" dirty="0"/>
              <a:t>Returning a Value from a Method</a:t>
            </a:r>
          </a:p>
        </p:txBody>
      </p:sp>
      <p:sp>
        <p:nvSpPr>
          <p:cNvPr id="934915" name="Rectangle 3"/>
          <p:cNvSpPr>
            <a:spLocks noGrp="1" noChangeArrowheads="1"/>
          </p:cNvSpPr>
          <p:nvPr>
            <p:ph idx="1"/>
          </p:nvPr>
        </p:nvSpPr>
        <p:spPr/>
        <p:txBody>
          <a:bodyPr/>
          <a:lstStyle/>
          <a:p>
            <a:pPr>
              <a:lnSpc>
                <a:spcPct val="90000"/>
              </a:lnSpc>
            </a:pPr>
            <a:r>
              <a:rPr lang="en-US" noProof="0" dirty="0"/>
              <a:t>Data can be passed into a method </a:t>
            </a:r>
            <a:r>
              <a:rPr lang="en-US" noProof="0" dirty="0" smtClean="0"/>
              <a:t>via parameter </a:t>
            </a:r>
            <a:r>
              <a:rPr lang="en-US" noProof="0" dirty="0"/>
              <a:t>variables.  </a:t>
            </a:r>
            <a:endParaRPr lang="en-US" noProof="0" dirty="0" smtClean="0"/>
          </a:p>
          <a:p>
            <a:pPr>
              <a:lnSpc>
                <a:spcPct val="90000"/>
              </a:lnSpc>
            </a:pPr>
            <a:r>
              <a:rPr lang="en-US" noProof="0" dirty="0" smtClean="0"/>
              <a:t>Data </a:t>
            </a:r>
            <a:r>
              <a:rPr lang="en-US" noProof="0" dirty="0"/>
              <a:t>may also be returned from a method, back to the statement that called it.</a:t>
            </a:r>
          </a:p>
          <a:p>
            <a:pPr>
              <a:lnSpc>
                <a:spcPct val="90000"/>
              </a:lnSpc>
              <a:buNone/>
            </a:pPr>
            <a:r>
              <a:rPr lang="en-US" noProof="0" dirty="0"/>
              <a:t>		</a:t>
            </a:r>
            <a:r>
              <a:rPr lang="en-US" sz="2000" noProof="0" dirty="0" err="1">
                <a:solidFill>
                  <a:srgbClr val="0000FF"/>
                </a:solidFill>
                <a:latin typeface="Consolas" panose="020B0609020204030204" pitchFamily="49" charset="0"/>
              </a:rPr>
              <a:t>int</a:t>
            </a:r>
            <a:r>
              <a:rPr lang="en-US" sz="2000" noProof="0" dirty="0">
                <a:solidFill>
                  <a:srgbClr val="000000"/>
                </a:solidFill>
                <a:latin typeface="Consolas" panose="020B0609020204030204" pitchFamily="49" charset="0"/>
              </a:rPr>
              <a:t> </a:t>
            </a:r>
            <a:r>
              <a:rPr lang="en-US" sz="2000" noProof="0" dirty="0" err="1">
                <a:solidFill>
                  <a:srgbClr val="000000"/>
                </a:solidFill>
                <a:latin typeface="Consolas" panose="020B0609020204030204" pitchFamily="49" charset="0"/>
              </a:rPr>
              <a:t>num</a:t>
            </a:r>
            <a:r>
              <a:rPr lang="en-US" sz="2000" noProof="0" dirty="0">
                <a:solidFill>
                  <a:srgbClr val="000000"/>
                </a:solidFill>
                <a:latin typeface="Consolas" panose="020B0609020204030204" pitchFamily="49" charset="0"/>
              </a:rPr>
              <a:t> = </a:t>
            </a:r>
            <a:r>
              <a:rPr lang="en-US" sz="2000" noProof="0" dirty="0">
                <a:solidFill>
                  <a:srgbClr val="2B91AF"/>
                </a:solidFill>
                <a:latin typeface="Consolas" panose="020B0609020204030204" pitchFamily="49" charset="0"/>
              </a:rPr>
              <a:t>Convert</a:t>
            </a:r>
            <a:r>
              <a:rPr lang="en-US" sz="2000" noProof="0" dirty="0">
                <a:solidFill>
                  <a:srgbClr val="000000"/>
                </a:solidFill>
                <a:latin typeface="Consolas" panose="020B0609020204030204" pitchFamily="49" charset="0"/>
              </a:rPr>
              <a:t>.ToInt32 ( </a:t>
            </a:r>
            <a:r>
              <a:rPr lang="en-US" sz="2000" noProof="0" dirty="0">
                <a:solidFill>
                  <a:srgbClr val="A31515"/>
                </a:solidFill>
                <a:latin typeface="Consolas" panose="020B0609020204030204" pitchFamily="49" charset="0"/>
              </a:rPr>
              <a:t>"700"</a:t>
            </a:r>
            <a:r>
              <a:rPr lang="en-US" sz="2000" noProof="0" dirty="0">
                <a:solidFill>
                  <a:srgbClr val="000000"/>
                </a:solidFill>
                <a:latin typeface="Consolas" panose="020B0609020204030204" pitchFamily="49" charset="0"/>
              </a:rPr>
              <a:t> );</a:t>
            </a:r>
            <a:endParaRPr lang="en-US" sz="2000" b="1" noProof="0" dirty="0" smtClean="0">
              <a:latin typeface="Courier New" pitchFamily="49" charset="0"/>
            </a:endParaRPr>
          </a:p>
          <a:p>
            <a:pPr>
              <a:lnSpc>
                <a:spcPct val="90000"/>
              </a:lnSpc>
              <a:spcAft>
                <a:spcPct val="0"/>
              </a:spcAft>
              <a:buClr>
                <a:schemeClr val="accent2"/>
              </a:buClr>
            </a:pPr>
            <a:r>
              <a:rPr lang="en-US" noProof="0" dirty="0" smtClean="0"/>
              <a:t>The string "700" is passed into the ToInt32 method.</a:t>
            </a:r>
          </a:p>
          <a:p>
            <a:pPr>
              <a:lnSpc>
                <a:spcPct val="90000"/>
              </a:lnSpc>
              <a:spcBef>
                <a:spcPct val="50000"/>
              </a:spcBef>
              <a:spcAft>
                <a:spcPct val="0"/>
              </a:spcAft>
              <a:buClr>
                <a:schemeClr val="accent2"/>
              </a:buClr>
            </a:pPr>
            <a:r>
              <a:rPr lang="en-US" noProof="0" dirty="0" smtClean="0"/>
              <a:t>The </a:t>
            </a:r>
            <a:r>
              <a:rPr lang="en-US" noProof="0" dirty="0" err="1">
                <a:solidFill>
                  <a:schemeClr val="accent2"/>
                </a:solidFill>
                <a:latin typeface="+mj-lt"/>
              </a:rPr>
              <a:t>int</a:t>
            </a:r>
            <a:r>
              <a:rPr lang="en-US" noProof="0" dirty="0"/>
              <a:t> value 700 </a:t>
            </a:r>
            <a:r>
              <a:rPr lang="en-US" noProof="0" dirty="0" smtClean="0"/>
              <a:t>is </a:t>
            </a:r>
            <a:r>
              <a:rPr lang="en-US" noProof="0" dirty="0"/>
              <a:t>returned from the method </a:t>
            </a:r>
            <a:r>
              <a:rPr lang="en-US" noProof="0" dirty="0" smtClean="0"/>
              <a:t>and stored </a:t>
            </a:r>
            <a:r>
              <a:rPr lang="en-US" noProof="0" dirty="0"/>
              <a:t>in the </a:t>
            </a:r>
            <a:r>
              <a:rPr lang="en-US" b="1" noProof="0" dirty="0" err="1">
                <a:latin typeface="Courier New" pitchFamily="49" charset="0"/>
              </a:rPr>
              <a:t>num</a:t>
            </a:r>
            <a:r>
              <a:rPr lang="en-US" noProof="0" dirty="0"/>
              <a:t> variable .</a:t>
            </a:r>
            <a:endParaRPr lang="en-US" sz="2000" b="1" noProof="0" dirty="0">
              <a:latin typeface="Courier New" pitchFamily="49"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27</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26324962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ChangeArrowheads="1"/>
          </p:cNvSpPr>
          <p:nvPr>
            <p:ph type="title"/>
          </p:nvPr>
        </p:nvSpPr>
        <p:spPr/>
        <p:txBody>
          <a:bodyPr/>
          <a:lstStyle/>
          <a:p>
            <a:r>
              <a:rPr lang="en-US" noProof="0" dirty="0"/>
              <a:t>Defining a Value-Returning Method</a:t>
            </a:r>
          </a:p>
        </p:txBody>
      </p:sp>
      <p:sp>
        <p:nvSpPr>
          <p:cNvPr id="935939" name="Rectangle 3"/>
          <p:cNvSpPr>
            <a:spLocks noGrp="1" noChangeArrowheads="1"/>
          </p:cNvSpPr>
          <p:nvPr>
            <p:ph idx="1"/>
          </p:nvPr>
        </p:nvSpPr>
        <p:spPr/>
        <p:txBody>
          <a:bodyPr/>
          <a:lstStyle/>
          <a:p>
            <a:pPr marL="0" indent="0">
              <a:spcAft>
                <a:spcPts val="0"/>
              </a:spcAft>
              <a:buNone/>
            </a:pPr>
            <a:r>
              <a:rPr lang="en-US"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public</a:t>
            </a: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static</a:t>
            </a:r>
            <a:r>
              <a:rPr lang="en-US" sz="1600" noProof="0" dirty="0">
                <a:solidFill>
                  <a:srgbClr val="000000"/>
                </a:solidFill>
                <a:latin typeface="Consolas" panose="020B0609020204030204" pitchFamily="49" charset="0"/>
              </a:rPr>
              <a:t> </a:t>
            </a:r>
            <a:r>
              <a:rPr lang="en-US" sz="1600" noProof="0" dirty="0" err="1">
                <a:solidFill>
                  <a:srgbClr val="0000FF"/>
                </a:solidFill>
                <a:latin typeface="Consolas" panose="020B0609020204030204" pitchFamily="49" charset="0"/>
              </a:rPr>
              <a:t>int</a:t>
            </a:r>
            <a:r>
              <a:rPr lang="en-US" sz="1600" noProof="0" dirty="0">
                <a:solidFill>
                  <a:srgbClr val="000000"/>
                </a:solidFill>
                <a:latin typeface="Consolas" panose="020B0609020204030204" pitchFamily="49" charset="0"/>
              </a:rPr>
              <a:t> Sum (</a:t>
            </a:r>
            <a:r>
              <a:rPr lang="en-US" sz="1600" noProof="0" dirty="0" err="1">
                <a:solidFill>
                  <a:srgbClr val="0000FF"/>
                </a:solidFill>
                <a:latin typeface="Consolas" panose="020B0609020204030204" pitchFamily="49" charset="0"/>
              </a:rPr>
              <a:t>int</a:t>
            </a:r>
            <a:r>
              <a:rPr lang="en-US" sz="1600" noProof="0" dirty="0">
                <a:solidFill>
                  <a:srgbClr val="000000"/>
                </a:solidFill>
                <a:latin typeface="Consolas" panose="020B0609020204030204" pitchFamily="49" charset="0"/>
              </a:rPr>
              <a:t> num1, </a:t>
            </a:r>
            <a:r>
              <a:rPr lang="en-US" sz="1600" noProof="0" dirty="0" err="1">
                <a:solidFill>
                  <a:srgbClr val="0000FF"/>
                </a:solidFill>
                <a:latin typeface="Consolas" panose="020B0609020204030204" pitchFamily="49" charset="0"/>
              </a:rPr>
              <a:t>int</a:t>
            </a:r>
            <a:r>
              <a:rPr lang="en-US" sz="1600" noProof="0" dirty="0">
                <a:solidFill>
                  <a:srgbClr val="000000"/>
                </a:solidFill>
                <a:latin typeface="Consolas" panose="020B0609020204030204" pitchFamily="49" charset="0"/>
              </a:rPr>
              <a:t> num2)</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smtClean="0">
                <a:solidFill>
                  <a:srgbClr val="000000"/>
                </a:solidFill>
                <a:latin typeface="Consolas" panose="020B0609020204030204" pitchFamily="49" charset="0"/>
              </a:rPr>
              <a:t>{</a:t>
            </a: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r>
              <a:rPr lang="en-US" sz="1600" noProof="0" dirty="0" err="1" smtClean="0">
                <a:solidFill>
                  <a:srgbClr val="0000FF"/>
                </a:solidFill>
                <a:latin typeface="Consolas" panose="020B0609020204030204" pitchFamily="49" charset="0"/>
              </a:rPr>
              <a:t>int</a:t>
            </a:r>
            <a:r>
              <a:rPr lang="en-US" sz="1600" noProof="0" dirty="0" smtClean="0">
                <a:solidFill>
                  <a:srgbClr val="000000"/>
                </a:solidFill>
                <a:latin typeface="Consolas" panose="020B0609020204030204" pitchFamily="49" charset="0"/>
              </a:rPr>
              <a:t> </a:t>
            </a:r>
            <a:r>
              <a:rPr lang="en-US" sz="1600" noProof="0" dirty="0">
                <a:solidFill>
                  <a:srgbClr val="000000"/>
                </a:solidFill>
                <a:latin typeface="Consolas" panose="020B0609020204030204" pitchFamily="49" charset="0"/>
              </a:rPr>
              <a:t>result;</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smtClean="0">
                <a:solidFill>
                  <a:srgbClr val="000000"/>
                </a:solidFill>
                <a:latin typeface="Consolas" panose="020B0609020204030204" pitchFamily="49" charset="0"/>
              </a:rPr>
              <a:t>result </a:t>
            </a:r>
            <a:r>
              <a:rPr lang="en-US" sz="1600" noProof="0" dirty="0">
                <a:solidFill>
                  <a:srgbClr val="000000"/>
                </a:solidFill>
                <a:latin typeface="Consolas" panose="020B0609020204030204" pitchFamily="49" charset="0"/>
              </a:rPr>
              <a:t>= num1 + num2;</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smtClean="0">
                <a:solidFill>
                  <a:srgbClr val="0000FF"/>
                </a:solidFill>
                <a:latin typeface="Consolas" panose="020B0609020204030204" pitchFamily="49" charset="0"/>
              </a:rPr>
              <a:t>return</a:t>
            </a:r>
            <a:r>
              <a:rPr lang="en-US" sz="1600" noProof="0" dirty="0" smtClean="0">
                <a:solidFill>
                  <a:srgbClr val="000000"/>
                </a:solidFill>
                <a:latin typeface="Consolas" panose="020B0609020204030204" pitchFamily="49" charset="0"/>
              </a:rPr>
              <a:t> </a:t>
            </a:r>
            <a:r>
              <a:rPr lang="en-US" sz="1600" noProof="0" dirty="0">
                <a:solidFill>
                  <a:srgbClr val="000000"/>
                </a:solidFill>
                <a:latin typeface="Consolas" panose="020B0609020204030204" pitchFamily="49" charset="0"/>
              </a:rPr>
              <a:t>result;</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smtClean="0">
                <a:solidFill>
                  <a:srgbClr val="000000"/>
                </a:solidFill>
                <a:latin typeface="Consolas" panose="020B0609020204030204" pitchFamily="49" charset="0"/>
              </a:rPr>
              <a:t>}</a:t>
            </a:r>
            <a:endParaRPr lang="en-US" sz="16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28</a:t>
            </a:fld>
            <a:endParaRPr lang="sv-SE"/>
          </a:p>
        </p:txBody>
      </p:sp>
      <p:sp>
        <p:nvSpPr>
          <p:cNvPr id="935940" name="Text Box 4"/>
          <p:cNvSpPr txBox="1">
            <a:spLocks noChangeArrowheads="1"/>
          </p:cNvSpPr>
          <p:nvPr/>
        </p:nvSpPr>
        <p:spPr bwMode="auto">
          <a:xfrm>
            <a:off x="4191000" y="2209800"/>
            <a:ext cx="13885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dirty="0">
                <a:solidFill>
                  <a:srgbClr val="00B050"/>
                </a:solidFill>
                <a:latin typeface="MV Boli" panose="02000500030200090000" pitchFamily="2" charset="0"/>
                <a:cs typeface="MV Boli" panose="02000500030200090000" pitchFamily="2" charset="0"/>
              </a:rPr>
              <a:t>Return type</a:t>
            </a:r>
          </a:p>
        </p:txBody>
      </p:sp>
      <p:sp>
        <p:nvSpPr>
          <p:cNvPr id="935941" name="Line 5"/>
          <p:cNvSpPr>
            <a:spLocks noChangeShapeType="1"/>
          </p:cNvSpPr>
          <p:nvPr/>
        </p:nvSpPr>
        <p:spPr bwMode="auto">
          <a:xfrm flipH="1" flipV="1">
            <a:off x="2371725" y="1622723"/>
            <a:ext cx="1891768" cy="778299"/>
          </a:xfrm>
          <a:prstGeom prst="line">
            <a:avLst/>
          </a:prstGeom>
          <a:noFill/>
          <a:ln w="19050" cap="flat" cmpd="sng" algn="ctr">
            <a:solidFill>
              <a:schemeClr val="accent6">
                <a:lumMod val="20000"/>
                <a:lumOff val="80000"/>
              </a:schemeClr>
            </a:solidFill>
            <a:prstDash val="solid"/>
            <a:round/>
            <a:headEnd type="none" w="med" len="med"/>
            <a:tailEnd type="arrow" w="med" len="med"/>
          </a:ln>
          <a:effectLst/>
          <a:extLst/>
        </p:spPr>
        <p:txBody>
          <a:bodyPr rot="0" spcFirstLastPara="0" vertOverflow="overflow" horzOverflow="overflow" vert="horz" wrap="square" lIns="90000" tIns="46800" rIns="90000" bIns="46800" numCol="1" spcCol="0" rtlCol="0" fromWordArt="0" anchor="t" anchorCtr="0" forceAA="0" compatLnSpc="1">
            <a:prstTxWarp prst="textNoShape">
              <a:avLst/>
            </a:prstTxWarp>
            <a:noAutofit/>
          </a:bodyPr>
          <a:lstStyle/>
          <a:p>
            <a:endParaRPr lang="en-US"/>
          </a:p>
        </p:txBody>
      </p:sp>
      <p:sp>
        <p:nvSpPr>
          <p:cNvPr id="935942" name="Line 6"/>
          <p:cNvSpPr>
            <a:spLocks noChangeShapeType="1"/>
          </p:cNvSpPr>
          <p:nvPr/>
        </p:nvSpPr>
        <p:spPr bwMode="auto">
          <a:xfrm>
            <a:off x="1805767" y="2730246"/>
            <a:ext cx="685185" cy="574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5943" name="Text Box 7"/>
          <p:cNvSpPr txBox="1">
            <a:spLocks noChangeArrowheads="1"/>
          </p:cNvSpPr>
          <p:nvPr/>
        </p:nvSpPr>
        <p:spPr bwMode="auto">
          <a:xfrm>
            <a:off x="749300" y="3513137"/>
            <a:ext cx="3203575" cy="92333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eaLnBrk="1" hangingPunct="1">
              <a:spcBef>
                <a:spcPct val="50000"/>
              </a:spcBef>
              <a:defRPr>
                <a:solidFill>
                  <a:srgbClr val="00B050"/>
                </a:solidFill>
                <a:latin typeface="Times New Roman" pitchFamily="18" charset="0"/>
              </a:defRPr>
            </a:lvl1pPr>
          </a:lstStyle>
          <a:p>
            <a:r>
              <a:rPr lang="en-US" dirty="0">
                <a:latin typeface="MV Boli" panose="02000500030200090000" pitchFamily="2" charset="0"/>
                <a:cs typeface="MV Boli" panose="02000500030200090000" pitchFamily="2" charset="0"/>
              </a:rPr>
              <a:t>This expression must be of the same data type as the return type </a:t>
            </a:r>
          </a:p>
        </p:txBody>
      </p:sp>
      <p:sp>
        <p:nvSpPr>
          <p:cNvPr id="935944" name="Line 8"/>
          <p:cNvSpPr>
            <a:spLocks noChangeShapeType="1"/>
          </p:cNvSpPr>
          <p:nvPr/>
        </p:nvSpPr>
        <p:spPr bwMode="auto">
          <a:xfrm flipV="1">
            <a:off x="2161518" y="2712651"/>
            <a:ext cx="3175" cy="76200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5945" name="Text Box 9"/>
          <p:cNvSpPr txBox="1">
            <a:spLocks noChangeArrowheads="1"/>
          </p:cNvSpPr>
          <p:nvPr/>
        </p:nvSpPr>
        <p:spPr bwMode="auto">
          <a:xfrm>
            <a:off x="4497386" y="2735987"/>
            <a:ext cx="3721703" cy="147732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dirty="0">
                <a:solidFill>
                  <a:srgbClr val="00B050"/>
                </a:solidFill>
                <a:latin typeface="MV Boli" panose="02000500030200090000" pitchFamily="2" charset="0"/>
                <a:cs typeface="MV Boli" panose="02000500030200090000" pitchFamily="2" charset="0"/>
              </a:rPr>
              <a:t>The return statement causes the method to end </a:t>
            </a:r>
            <a:r>
              <a:rPr lang="en-US" dirty="0" smtClean="0">
                <a:solidFill>
                  <a:srgbClr val="00B050"/>
                </a:solidFill>
                <a:latin typeface="MV Boli" panose="02000500030200090000" pitchFamily="2" charset="0"/>
                <a:cs typeface="MV Boli" panose="02000500030200090000" pitchFamily="2" charset="0"/>
              </a:rPr>
              <a:t>execution, </a:t>
            </a:r>
            <a:r>
              <a:rPr lang="en-US" dirty="0">
                <a:solidFill>
                  <a:srgbClr val="00B050"/>
                </a:solidFill>
                <a:latin typeface="MV Boli" panose="02000500030200090000" pitchFamily="2" charset="0"/>
                <a:cs typeface="MV Boli" panose="02000500030200090000" pitchFamily="2" charset="0"/>
              </a:rPr>
              <a:t>and it returns a value back to the statement that called the method.</a:t>
            </a:r>
          </a:p>
        </p:txBody>
      </p:sp>
      <p:sp>
        <p:nvSpPr>
          <p:cNvPr id="3" name="Freeform 2"/>
          <p:cNvSpPr/>
          <p:nvPr/>
        </p:nvSpPr>
        <p:spPr bwMode="auto">
          <a:xfrm>
            <a:off x="1368598" y="2680138"/>
            <a:ext cx="2951154" cy="630621"/>
          </a:xfrm>
          <a:custGeom>
            <a:avLst/>
            <a:gdLst>
              <a:gd name="connsiteX0" fmla="*/ 134381 w 2951154"/>
              <a:gd name="connsiteY0" fmla="*/ 0 h 630621"/>
              <a:gd name="connsiteX1" fmla="*/ 323568 w 2951154"/>
              <a:gd name="connsiteY1" fmla="*/ 515007 h 630621"/>
              <a:gd name="connsiteX2" fmla="*/ 2951154 w 2951154"/>
              <a:gd name="connsiteY2" fmla="*/ 630621 h 630621"/>
            </a:gdLst>
            <a:ahLst/>
            <a:cxnLst>
              <a:cxn ang="0">
                <a:pos x="connsiteX0" y="connsiteY0"/>
              </a:cxn>
              <a:cxn ang="0">
                <a:pos x="connsiteX1" y="connsiteY1"/>
              </a:cxn>
              <a:cxn ang="0">
                <a:pos x="connsiteX2" y="connsiteY2"/>
              </a:cxn>
            </a:cxnLst>
            <a:rect l="l" t="t" r="r" b="b"/>
            <a:pathLst>
              <a:path w="2951154" h="630621">
                <a:moveTo>
                  <a:pt x="134381" y="0"/>
                </a:moveTo>
                <a:cubicBezTo>
                  <a:pt x="-5757" y="204952"/>
                  <a:pt x="-145894" y="409904"/>
                  <a:pt x="323568" y="515007"/>
                </a:cubicBezTo>
                <a:cubicBezTo>
                  <a:pt x="793030" y="620111"/>
                  <a:pt x="1872092" y="625366"/>
                  <a:pt x="2951154" y="630621"/>
                </a:cubicBezTo>
              </a:path>
            </a:pathLst>
          </a:custGeom>
          <a:noFill/>
          <a:ln w="19050" cap="flat" cmpd="sng" algn="ctr">
            <a:solidFill>
              <a:schemeClr val="accent6">
                <a:lumMod val="20000"/>
                <a:lumOff val="80000"/>
              </a:schemeClr>
            </a:solidFill>
            <a:prstDash val="solid"/>
            <a:round/>
            <a:headEnd type="none" w="med" len="med"/>
            <a:tailEnd type="arrow"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064019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sz="2800" noProof="0" dirty="0"/>
              <a:t>Calling a Value-Returning Method</a:t>
            </a:r>
          </a:p>
        </p:txBody>
      </p:sp>
      <p:sp>
        <p:nvSpPr>
          <p:cNvPr id="936963" name="Rectangle 3"/>
          <p:cNvSpPr>
            <a:spLocks noGrp="1" noChangeArrowheads="1"/>
          </p:cNvSpPr>
          <p:nvPr>
            <p:ph idx="1"/>
          </p:nvPr>
        </p:nvSpPr>
        <p:spPr/>
        <p:txBody>
          <a:bodyPr/>
          <a:lstStyle/>
          <a:p>
            <a:pPr>
              <a:buFont typeface="Wingdings" pitchFamily="2" charset="2"/>
              <a:buNone/>
            </a:pPr>
            <a:r>
              <a:rPr lang="en-US" noProof="0" dirty="0" smtClean="0"/>
              <a:t>total = Sum(value1, value2);</a:t>
            </a:r>
          </a:p>
          <a:p>
            <a:pPr>
              <a:buFont typeface="Wingdings" pitchFamily="2" charset="2"/>
              <a:buNone/>
            </a:pPr>
            <a:endParaRPr lang="en-US" noProof="0" dirty="0" smtClean="0"/>
          </a:p>
          <a:p>
            <a:pPr lvl="1">
              <a:buFont typeface="Wingdings" pitchFamily="2" charset="2"/>
              <a:buNone/>
            </a:pPr>
            <a:endParaRPr lang="en-US" noProof="0" dirty="0" smtClean="0"/>
          </a:p>
          <a:p>
            <a:pPr lvl="1">
              <a:buFont typeface="Wingdings" pitchFamily="2" charset="2"/>
              <a:buNone/>
            </a:pPr>
            <a:endParaRPr lang="en-US" noProof="0" dirty="0" smtClean="0"/>
          </a:p>
          <a:p>
            <a:pPr marL="896938" indent="0">
              <a:spcAft>
                <a:spcPts val="0"/>
              </a:spcAft>
              <a:buNone/>
            </a:pPr>
            <a:r>
              <a:rPr lang="en-US" sz="2000" noProof="0" dirty="0" smtClean="0">
                <a:solidFill>
                  <a:srgbClr val="0000FF"/>
                </a:solidFill>
                <a:highlight>
                  <a:srgbClr val="FFFFFF"/>
                </a:highlight>
                <a:latin typeface="Courier New" panose="02070309020205020404" pitchFamily="49" charset="0"/>
                <a:cs typeface="Courier New" panose="02070309020205020404" pitchFamily="49" charset="0"/>
              </a:rPr>
              <a:t>public</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noProof="0" dirty="0" smtClean="0">
                <a:solidFill>
                  <a:srgbClr val="0000FF"/>
                </a:solidFill>
                <a:highlight>
                  <a:srgbClr val="FFFFFF"/>
                </a:highlight>
                <a:latin typeface="Courier New" panose="02070309020205020404" pitchFamily="49" charset="0"/>
                <a:cs typeface="Courier New" panose="02070309020205020404" pitchFamily="49" charset="0"/>
              </a:rPr>
              <a:t>static</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noProof="0" dirty="0" err="1" smtClean="0">
                <a:solidFill>
                  <a:srgbClr val="0000FF"/>
                </a:solidFill>
                <a:highlight>
                  <a:srgbClr val="FFFFFF"/>
                </a:highlight>
                <a:latin typeface="Courier New" panose="02070309020205020404" pitchFamily="49" charset="0"/>
                <a:cs typeface="Courier New" panose="02070309020205020404" pitchFamily="49" charset="0"/>
              </a:rPr>
              <a:t>int</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Sum(</a:t>
            </a:r>
            <a:r>
              <a:rPr lang="en-US" sz="2000" noProof="0" dirty="0" err="1" smtClean="0">
                <a:solidFill>
                  <a:srgbClr val="0000FF"/>
                </a:solidFill>
                <a:highlight>
                  <a:srgbClr val="FFFFFF"/>
                </a:highlight>
                <a:latin typeface="Courier New" panose="02070309020205020404" pitchFamily="49" charset="0"/>
                <a:cs typeface="Courier New" panose="02070309020205020404" pitchFamily="49" charset="0"/>
              </a:rPr>
              <a:t>int</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num1, </a:t>
            </a:r>
            <a:r>
              <a:rPr lang="en-US" sz="2000" noProof="0" dirty="0" err="1" smtClean="0">
                <a:solidFill>
                  <a:srgbClr val="0000FF"/>
                </a:solidFill>
                <a:highlight>
                  <a:srgbClr val="FFFFFF"/>
                </a:highlight>
                <a:latin typeface="Courier New" panose="02070309020205020404" pitchFamily="49" charset="0"/>
                <a:cs typeface="Courier New" panose="02070309020205020404" pitchFamily="49" charset="0"/>
              </a:rPr>
              <a:t>int</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num2)</a:t>
            </a:r>
          </a:p>
          <a:p>
            <a:pPr marL="896938" indent="0">
              <a:spcAft>
                <a:spcPts val="0"/>
              </a:spcAft>
              <a:buNone/>
            </a:pP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896938" indent="0" defTabSz="1439863">
              <a:spcAft>
                <a:spcPts val="0"/>
              </a:spcAft>
              <a:buNone/>
              <a:tabLst>
                <a:tab pos="1168400" algn="l"/>
              </a:tabLst>
            </a:pPr>
            <a:r>
              <a:rPr lang="en-US" sz="2000" noProof="0" dirty="0" smtClean="0">
                <a:solidFill>
                  <a:srgbClr val="0000FF"/>
                </a:solidFill>
                <a:highlight>
                  <a:srgbClr val="FFFFFF"/>
                </a:highlight>
                <a:latin typeface="Courier New" panose="02070309020205020404" pitchFamily="49" charset="0"/>
                <a:cs typeface="Courier New" panose="02070309020205020404" pitchFamily="49" charset="0"/>
              </a:rPr>
              <a:t>	</a:t>
            </a:r>
            <a:r>
              <a:rPr lang="en-US" sz="2000" noProof="0" dirty="0" err="1" smtClean="0">
                <a:solidFill>
                  <a:srgbClr val="0000FF"/>
                </a:solidFill>
                <a:highlight>
                  <a:srgbClr val="FFFFFF"/>
                </a:highlight>
                <a:latin typeface="Courier New" panose="02070309020205020404" pitchFamily="49" charset="0"/>
                <a:cs typeface="Courier New" panose="02070309020205020404" pitchFamily="49" charset="0"/>
              </a:rPr>
              <a:t>int</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result;</a:t>
            </a:r>
          </a:p>
          <a:p>
            <a:pPr marL="896938" indent="0" defTabSz="1439863">
              <a:spcAft>
                <a:spcPts val="0"/>
              </a:spcAft>
              <a:buNone/>
              <a:tabLst>
                <a:tab pos="1168400" algn="l"/>
              </a:tabLst>
            </a:pP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result = num1 + num2;</a:t>
            </a:r>
          </a:p>
          <a:p>
            <a:pPr marL="896938" indent="0" defTabSz="1439863">
              <a:spcAft>
                <a:spcPts val="0"/>
              </a:spcAft>
              <a:buNone/>
              <a:tabLst>
                <a:tab pos="1168400" algn="l"/>
              </a:tabLst>
            </a:pPr>
            <a:r>
              <a:rPr lang="en-US" sz="2000" noProof="0" dirty="0" smtClean="0">
                <a:solidFill>
                  <a:srgbClr val="0000FF"/>
                </a:solidFill>
                <a:highlight>
                  <a:srgbClr val="FFFFFF"/>
                </a:highlight>
                <a:latin typeface="Courier New" panose="02070309020205020404" pitchFamily="49" charset="0"/>
                <a:cs typeface="Courier New" panose="02070309020205020404" pitchFamily="49" charset="0"/>
              </a:rPr>
              <a:t>	return</a:t>
            </a: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 result;</a:t>
            </a:r>
          </a:p>
          <a:p>
            <a:pPr marL="896938" indent="0">
              <a:spcAft>
                <a:spcPts val="0"/>
              </a:spcAft>
              <a:buNone/>
            </a:pPr>
            <a:r>
              <a:rPr lang="en-US" sz="2000" noProof="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2000" noProof="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56ECAFA-9721-44EB-9BA6-29F215A0EF61}" type="slidenum">
              <a:rPr lang="sv-SE" smtClean="0"/>
              <a:t>29</a:t>
            </a:fld>
            <a:endParaRPr lang="sv-SE"/>
          </a:p>
        </p:txBody>
      </p:sp>
      <p:sp>
        <p:nvSpPr>
          <p:cNvPr id="936964" name="Text Box 4"/>
          <p:cNvSpPr txBox="1">
            <a:spLocks noChangeArrowheads="1"/>
          </p:cNvSpPr>
          <p:nvPr/>
        </p:nvSpPr>
        <p:spPr bwMode="auto">
          <a:xfrm>
            <a:off x="3220834" y="2273300"/>
            <a:ext cx="53340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a:solidFill>
                  <a:schemeClr val="hlink"/>
                </a:solidFill>
                <a:latin typeface="Times New Roman" pitchFamily="18" charset="0"/>
              </a:rPr>
              <a:t>20</a:t>
            </a:r>
          </a:p>
        </p:txBody>
      </p:sp>
      <p:sp>
        <p:nvSpPr>
          <p:cNvPr id="936966" name="Line 6"/>
          <p:cNvSpPr>
            <a:spLocks noChangeShapeType="1"/>
          </p:cNvSpPr>
          <p:nvPr/>
        </p:nvSpPr>
        <p:spPr bwMode="auto">
          <a:xfrm>
            <a:off x="2738234" y="1841500"/>
            <a:ext cx="12700" cy="7493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6967" name="Line 7"/>
          <p:cNvSpPr>
            <a:spLocks noChangeShapeType="1"/>
          </p:cNvSpPr>
          <p:nvPr/>
        </p:nvSpPr>
        <p:spPr bwMode="auto">
          <a:xfrm>
            <a:off x="2763634" y="2578100"/>
            <a:ext cx="4572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6974" name="Text Box 14"/>
          <p:cNvSpPr txBox="1">
            <a:spLocks noChangeArrowheads="1"/>
          </p:cNvSpPr>
          <p:nvPr/>
        </p:nvSpPr>
        <p:spPr bwMode="auto">
          <a:xfrm>
            <a:off x="637646" y="3852193"/>
            <a:ext cx="401108" cy="307777"/>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1400" dirty="0" smtClean="0">
                <a:solidFill>
                  <a:schemeClr val="hlink"/>
                </a:solidFill>
                <a:latin typeface="Times New Roman" pitchFamily="18" charset="0"/>
              </a:rPr>
              <a:t>60</a:t>
            </a:r>
            <a:endParaRPr lang="en-US" sz="1400" dirty="0">
              <a:solidFill>
                <a:schemeClr val="hlink"/>
              </a:solidFill>
              <a:latin typeface="Times New Roman" pitchFamily="18" charset="0"/>
            </a:endParaRPr>
          </a:p>
        </p:txBody>
      </p:sp>
      <p:sp>
        <p:nvSpPr>
          <p:cNvPr id="936975" name="Line 15"/>
          <p:cNvSpPr>
            <a:spLocks noChangeShapeType="1"/>
          </p:cNvSpPr>
          <p:nvPr/>
        </p:nvSpPr>
        <p:spPr bwMode="auto">
          <a:xfrm flipH="1">
            <a:off x="838200" y="4790108"/>
            <a:ext cx="609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6976" name="Line 16"/>
          <p:cNvSpPr>
            <a:spLocks noChangeShapeType="1"/>
          </p:cNvSpPr>
          <p:nvPr/>
        </p:nvSpPr>
        <p:spPr bwMode="auto">
          <a:xfrm flipV="1">
            <a:off x="838200" y="4244008"/>
            <a:ext cx="0" cy="5461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6977" name="Line 17"/>
          <p:cNvSpPr>
            <a:spLocks noChangeShapeType="1"/>
          </p:cNvSpPr>
          <p:nvPr/>
        </p:nvSpPr>
        <p:spPr bwMode="auto">
          <a:xfrm flipV="1">
            <a:off x="838200" y="1958008"/>
            <a:ext cx="0" cy="18288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Freeform 4"/>
          <p:cNvSpPr/>
          <p:nvPr/>
        </p:nvSpPr>
        <p:spPr bwMode="auto">
          <a:xfrm>
            <a:off x="3766934" y="2565400"/>
            <a:ext cx="1701800" cy="778933"/>
          </a:xfrm>
          <a:custGeom>
            <a:avLst/>
            <a:gdLst>
              <a:gd name="connsiteX0" fmla="*/ 0 w 1701800"/>
              <a:gd name="connsiteY0" fmla="*/ 0 h 778933"/>
              <a:gd name="connsiteX1" fmla="*/ 1193800 w 1701800"/>
              <a:gd name="connsiteY1" fmla="*/ 177800 h 778933"/>
              <a:gd name="connsiteX2" fmla="*/ 1701800 w 1701800"/>
              <a:gd name="connsiteY2" fmla="*/ 778933 h 778933"/>
            </a:gdLst>
            <a:ahLst/>
            <a:cxnLst>
              <a:cxn ang="0">
                <a:pos x="connsiteX0" y="connsiteY0"/>
              </a:cxn>
              <a:cxn ang="0">
                <a:pos x="connsiteX1" y="connsiteY1"/>
              </a:cxn>
              <a:cxn ang="0">
                <a:pos x="connsiteX2" y="connsiteY2"/>
              </a:cxn>
            </a:cxnLst>
            <a:rect l="l" t="t" r="r" b="b"/>
            <a:pathLst>
              <a:path w="1701800" h="778933">
                <a:moveTo>
                  <a:pt x="0" y="0"/>
                </a:moveTo>
                <a:cubicBezTo>
                  <a:pt x="455083" y="23989"/>
                  <a:pt x="910167" y="47978"/>
                  <a:pt x="1193800" y="177800"/>
                </a:cubicBezTo>
                <a:cubicBezTo>
                  <a:pt x="1477433" y="307622"/>
                  <a:pt x="1589616" y="543277"/>
                  <a:pt x="1701800" y="778933"/>
                </a:cubicBezTo>
              </a:path>
            </a:pathLst>
          </a:cu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nvGrpSpPr>
          <p:cNvPr id="3" name="Group 2"/>
          <p:cNvGrpSpPr/>
          <p:nvPr/>
        </p:nvGrpSpPr>
        <p:grpSpPr>
          <a:xfrm>
            <a:off x="3844857" y="1841500"/>
            <a:ext cx="3058421" cy="1460500"/>
            <a:chOff x="4282179" y="1841500"/>
            <a:chExt cx="3058421" cy="1460500"/>
          </a:xfrm>
        </p:grpSpPr>
        <p:sp>
          <p:nvSpPr>
            <p:cNvPr id="936965" name="Text Box 5"/>
            <p:cNvSpPr txBox="1">
              <a:spLocks noChangeArrowheads="1"/>
            </p:cNvSpPr>
            <p:nvPr/>
          </p:nvSpPr>
          <p:spPr bwMode="auto">
            <a:xfrm>
              <a:off x="5588000" y="2108200"/>
              <a:ext cx="533400" cy="4667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a:solidFill>
                    <a:schemeClr val="hlink"/>
                  </a:solidFill>
                  <a:latin typeface="Times New Roman" pitchFamily="18" charset="0"/>
                </a:rPr>
                <a:t>40</a:t>
              </a:r>
            </a:p>
          </p:txBody>
        </p:sp>
        <p:sp>
          <p:nvSpPr>
            <p:cNvPr id="936970" name="Line 10"/>
            <p:cNvSpPr>
              <a:spLocks noChangeShapeType="1"/>
            </p:cNvSpPr>
            <p:nvPr/>
          </p:nvSpPr>
          <p:spPr bwMode="auto">
            <a:xfrm>
              <a:off x="4290646" y="1841500"/>
              <a:ext cx="0" cy="381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6971" name="Line 11"/>
            <p:cNvSpPr>
              <a:spLocks noChangeShapeType="1"/>
            </p:cNvSpPr>
            <p:nvPr/>
          </p:nvSpPr>
          <p:spPr bwMode="auto">
            <a:xfrm>
              <a:off x="4282179" y="2222501"/>
              <a:ext cx="1280421" cy="635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 name="Freeform 5"/>
            <p:cNvSpPr/>
            <p:nvPr/>
          </p:nvSpPr>
          <p:spPr bwMode="auto">
            <a:xfrm>
              <a:off x="6129867" y="2370667"/>
              <a:ext cx="1210733" cy="931333"/>
            </a:xfrm>
            <a:custGeom>
              <a:avLst/>
              <a:gdLst>
                <a:gd name="connsiteX0" fmla="*/ 0 w 1210733"/>
                <a:gd name="connsiteY0" fmla="*/ 0 h 931333"/>
                <a:gd name="connsiteX1" fmla="*/ 905933 w 1210733"/>
                <a:gd name="connsiteY1" fmla="*/ 338666 h 931333"/>
                <a:gd name="connsiteX2" fmla="*/ 1210733 w 1210733"/>
                <a:gd name="connsiteY2" fmla="*/ 931333 h 931333"/>
              </a:gdLst>
              <a:ahLst/>
              <a:cxnLst>
                <a:cxn ang="0">
                  <a:pos x="connsiteX0" y="connsiteY0"/>
                </a:cxn>
                <a:cxn ang="0">
                  <a:pos x="connsiteX1" y="connsiteY1"/>
                </a:cxn>
                <a:cxn ang="0">
                  <a:pos x="connsiteX2" y="connsiteY2"/>
                </a:cxn>
              </a:cxnLst>
              <a:rect l="l" t="t" r="r" b="b"/>
              <a:pathLst>
                <a:path w="1210733" h="931333">
                  <a:moveTo>
                    <a:pt x="0" y="0"/>
                  </a:moveTo>
                  <a:cubicBezTo>
                    <a:pt x="352072" y="91722"/>
                    <a:pt x="704144" y="183444"/>
                    <a:pt x="905933" y="338666"/>
                  </a:cubicBezTo>
                  <a:cubicBezTo>
                    <a:pt x="1107722" y="493888"/>
                    <a:pt x="1159227" y="712610"/>
                    <a:pt x="1210733" y="931333"/>
                  </a:cubicBezTo>
                </a:path>
              </a:pathLst>
            </a:cu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grpSp>
      <p:sp>
        <p:nvSpPr>
          <p:cNvPr id="19"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916875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en-US" noProof="0" dirty="0" smtClean="0"/>
              <a:t>Methods perform tasks</a:t>
            </a:r>
            <a:endParaRPr lang="en-US" noProof="0" dirty="0"/>
          </a:p>
        </p:txBody>
      </p:sp>
      <p:sp>
        <p:nvSpPr>
          <p:cNvPr id="913411" name="Rectangle 3"/>
          <p:cNvSpPr>
            <a:spLocks noGrp="1" noChangeArrowheads="1"/>
          </p:cNvSpPr>
          <p:nvPr>
            <p:ph idx="1"/>
          </p:nvPr>
        </p:nvSpPr>
        <p:spPr/>
        <p:txBody>
          <a:bodyPr/>
          <a:lstStyle/>
          <a:p>
            <a:r>
              <a:rPr lang="en-US" sz="2400" noProof="0" dirty="0"/>
              <a:t>Every good program is divided into smaller parts, i.e. </a:t>
            </a:r>
            <a:r>
              <a:rPr lang="en-US" sz="2400" noProof="0" dirty="0" smtClean="0"/>
              <a:t>classes.</a:t>
            </a:r>
            <a:endParaRPr lang="en-US" sz="2400" noProof="0" dirty="0"/>
          </a:p>
          <a:p>
            <a:r>
              <a:rPr lang="en-US" sz="2400" noProof="0" dirty="0"/>
              <a:t>Every good </a:t>
            </a:r>
            <a:r>
              <a:rPr lang="en-US" sz="2400" noProof="0" dirty="0" smtClean="0"/>
              <a:t>class performs </a:t>
            </a:r>
            <a:r>
              <a:rPr lang="en-US" sz="2400" noProof="0" dirty="0"/>
              <a:t>its task in smaller </a:t>
            </a:r>
            <a:r>
              <a:rPr lang="en-US" sz="2400" noProof="0" dirty="0" smtClean="0"/>
              <a:t>pieces, i.e.  </a:t>
            </a:r>
            <a:r>
              <a:rPr lang="en-US" sz="2400" noProof="0" dirty="0"/>
              <a:t>methods.</a:t>
            </a:r>
          </a:p>
          <a:p>
            <a:r>
              <a:rPr lang="en-US" sz="2400" noProof="0" dirty="0" smtClean="0"/>
              <a:t>Every good method should perform a single well-defined task and not mix different tasks.  </a:t>
            </a:r>
          </a:p>
          <a:p>
            <a:pPr lvl="1"/>
            <a:r>
              <a:rPr lang="en-US" sz="2400" noProof="0" dirty="0" smtClean="0"/>
              <a:t>It should do it correctly and as independent as possible. </a:t>
            </a:r>
          </a:p>
          <a:p>
            <a:r>
              <a:rPr lang="en-US" sz="2400" noProof="0" dirty="0" smtClean="0"/>
              <a:t>Methods are also called functions or procedures in other languages.</a:t>
            </a:r>
            <a:endParaRPr lang="en-US" sz="24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3</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5905274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en-US" sz="2800" noProof="0" dirty="0"/>
              <a:t>Returning a Reference to a </a:t>
            </a:r>
            <a:r>
              <a:rPr lang="en-US" sz="2800" noProof="0" dirty="0">
                <a:latin typeface="Courier New" pitchFamily="49" charset="0"/>
              </a:rPr>
              <a:t>string</a:t>
            </a:r>
            <a:r>
              <a:rPr lang="en-US" sz="2800" noProof="0" dirty="0"/>
              <a:t> Object</a:t>
            </a:r>
          </a:p>
        </p:txBody>
      </p:sp>
      <p:sp>
        <p:nvSpPr>
          <p:cNvPr id="937987" name="Rectangle 3"/>
          <p:cNvSpPr>
            <a:spLocks noGrp="1" noChangeArrowheads="1"/>
          </p:cNvSpPr>
          <p:nvPr>
            <p:ph idx="1"/>
          </p:nvPr>
        </p:nvSpPr>
        <p:spPr>
          <a:ln/>
          <a:extLst>
            <a:ext uri="{91240B29-F687-4F45-9708-019B960494DF}">
              <a14:hiddenLine xmlns:a14="http://schemas.microsoft.com/office/drawing/2010/main" w="9525">
                <a:solidFill>
                  <a:schemeClr val="hlink"/>
                </a:solidFill>
                <a:miter lim="800000"/>
                <a:headEnd/>
                <a:tailEnd/>
              </a14:hiddenLine>
            </a:ext>
          </a:extLst>
        </p:spPr>
        <p:txBody>
          <a:bodyPr/>
          <a:lstStyle/>
          <a:p>
            <a:pPr>
              <a:buFont typeface="Wingdings" pitchFamily="2" charset="2"/>
              <a:buNone/>
            </a:pPr>
            <a:r>
              <a:rPr lang="en-US" sz="2000" noProof="0" dirty="0" err="1" smtClean="0"/>
              <a:t>customerName</a:t>
            </a:r>
            <a:r>
              <a:rPr lang="en-US" sz="2000" noProof="0" dirty="0" smtClean="0"/>
              <a:t> </a:t>
            </a:r>
            <a:r>
              <a:rPr lang="en-US" sz="2000" noProof="0" dirty="0"/>
              <a:t>= </a:t>
            </a:r>
            <a:r>
              <a:rPr lang="en-US" sz="2000" noProof="0" dirty="0" err="1"/>
              <a:t>FullName</a:t>
            </a:r>
            <a:r>
              <a:rPr lang="en-US" sz="2000" noProof="0" dirty="0" smtClean="0"/>
              <a:t>("John", "Martin");</a:t>
            </a:r>
            <a:endParaRPr lang="en-US" sz="2000" noProof="0" dirty="0"/>
          </a:p>
          <a:p>
            <a:pPr>
              <a:buFont typeface="Wingdings" pitchFamily="2" charset="2"/>
              <a:buNone/>
            </a:pPr>
            <a:endParaRPr lang="en-US" sz="2000" noProof="0" dirty="0"/>
          </a:p>
          <a:p>
            <a:pPr>
              <a:spcAft>
                <a:spcPts val="0"/>
              </a:spcAft>
              <a:buFont typeface="Wingdings" pitchFamily="2" charset="2"/>
              <a:buNone/>
            </a:pPr>
            <a:r>
              <a:rPr lang="en-US" sz="2000" noProof="0" dirty="0"/>
              <a:t>		</a:t>
            </a:r>
            <a:r>
              <a:rPr lang="en-US" sz="2000" noProof="0" dirty="0">
                <a:solidFill>
                  <a:schemeClr val="accent2"/>
                </a:solidFill>
              </a:rPr>
              <a:t>public</a:t>
            </a:r>
            <a:r>
              <a:rPr lang="en-US" sz="2000" noProof="0" dirty="0"/>
              <a:t> </a:t>
            </a:r>
            <a:r>
              <a:rPr lang="en-US" sz="2000" noProof="0" dirty="0">
                <a:solidFill>
                  <a:schemeClr val="accent2"/>
                </a:solidFill>
              </a:rPr>
              <a:t>static</a:t>
            </a:r>
            <a:r>
              <a:rPr lang="en-US" sz="2000" noProof="0" dirty="0"/>
              <a:t> </a:t>
            </a:r>
            <a:r>
              <a:rPr lang="en-US" sz="2000" noProof="0" dirty="0">
                <a:solidFill>
                  <a:schemeClr val="accent2"/>
                </a:solidFill>
              </a:rPr>
              <a:t>string</a:t>
            </a:r>
            <a:r>
              <a:rPr lang="en-US" sz="2000" noProof="0" dirty="0"/>
              <a:t> </a:t>
            </a:r>
            <a:r>
              <a:rPr lang="en-US" sz="2000" noProof="0" dirty="0" err="1" smtClean="0"/>
              <a:t>FullName</a:t>
            </a:r>
            <a:r>
              <a:rPr lang="en-US" sz="2000" noProof="0" dirty="0" smtClean="0"/>
              <a:t> (</a:t>
            </a:r>
            <a:r>
              <a:rPr lang="en-US" sz="2000" noProof="0" dirty="0">
                <a:solidFill>
                  <a:schemeClr val="accent2"/>
                </a:solidFill>
              </a:rPr>
              <a:t>string</a:t>
            </a:r>
            <a:r>
              <a:rPr lang="en-US" sz="2000" noProof="0" dirty="0"/>
              <a:t> first, </a:t>
            </a:r>
            <a:r>
              <a:rPr lang="en-US" sz="2000" noProof="0" dirty="0">
                <a:solidFill>
                  <a:schemeClr val="accent2"/>
                </a:solidFill>
              </a:rPr>
              <a:t>string</a:t>
            </a:r>
            <a:r>
              <a:rPr lang="en-US" sz="2000" noProof="0" dirty="0"/>
              <a:t> last)</a:t>
            </a:r>
          </a:p>
          <a:p>
            <a:pPr>
              <a:spcAft>
                <a:spcPts val="0"/>
              </a:spcAft>
              <a:buFont typeface="Wingdings" pitchFamily="2" charset="2"/>
              <a:buNone/>
            </a:pPr>
            <a:r>
              <a:rPr lang="en-US" sz="2000" noProof="0" dirty="0"/>
              <a:t>		{</a:t>
            </a:r>
          </a:p>
          <a:p>
            <a:pPr>
              <a:spcAft>
                <a:spcPts val="0"/>
              </a:spcAft>
              <a:buFont typeface="Wingdings" pitchFamily="2" charset="2"/>
              <a:buNone/>
            </a:pPr>
            <a:r>
              <a:rPr lang="en-US" sz="2000" noProof="0" dirty="0"/>
              <a:t>			string name;</a:t>
            </a:r>
          </a:p>
          <a:p>
            <a:pPr>
              <a:spcAft>
                <a:spcPts val="0"/>
              </a:spcAft>
              <a:buFont typeface="Wingdings" pitchFamily="2" charset="2"/>
              <a:buNone/>
            </a:pPr>
            <a:r>
              <a:rPr lang="en-US" sz="2000" noProof="0" dirty="0"/>
              <a:t>			name = first + </a:t>
            </a:r>
            <a:r>
              <a:rPr lang="en-US" sz="2000" noProof="0" dirty="0" smtClean="0"/>
              <a:t>" " </a:t>
            </a:r>
            <a:r>
              <a:rPr lang="en-US" sz="2000" noProof="0" dirty="0"/>
              <a:t>+ last;</a:t>
            </a:r>
          </a:p>
          <a:p>
            <a:pPr>
              <a:spcAft>
                <a:spcPts val="0"/>
              </a:spcAft>
              <a:buFont typeface="Wingdings" pitchFamily="2" charset="2"/>
              <a:buNone/>
            </a:pPr>
            <a:r>
              <a:rPr lang="en-US" sz="2000" noProof="0" dirty="0"/>
              <a:t>			</a:t>
            </a:r>
            <a:endParaRPr lang="en-US" sz="2000" noProof="0" dirty="0" smtClean="0"/>
          </a:p>
          <a:p>
            <a:pPr>
              <a:spcAft>
                <a:spcPts val="0"/>
              </a:spcAft>
              <a:buFont typeface="Wingdings" pitchFamily="2" charset="2"/>
              <a:buNone/>
            </a:pPr>
            <a:r>
              <a:rPr lang="en-US" sz="2000" noProof="0" dirty="0"/>
              <a:t>	</a:t>
            </a:r>
            <a:r>
              <a:rPr lang="en-US" sz="2000" noProof="0" dirty="0" smtClean="0"/>
              <a:t>		return </a:t>
            </a:r>
            <a:r>
              <a:rPr lang="en-US" sz="2000" noProof="0" dirty="0"/>
              <a:t>name;</a:t>
            </a:r>
          </a:p>
          <a:p>
            <a:pPr>
              <a:spcAft>
                <a:spcPts val="0"/>
              </a:spcAft>
              <a:buFont typeface="Wingdings" pitchFamily="2" charset="2"/>
              <a:buNone/>
            </a:pPr>
            <a:r>
              <a:rPr lang="en-US" sz="2000" noProof="0" dirty="0"/>
              <a:t>		}</a:t>
            </a:r>
          </a:p>
          <a:p>
            <a:pPr lvl="1">
              <a:buFont typeface="Wingdings" pitchFamily="2" charset="2"/>
              <a:buNone/>
            </a:pPr>
            <a:endParaRPr lang="en-US" sz="20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30</a:t>
            </a:fld>
            <a:endParaRPr lang="sv-SE"/>
          </a:p>
        </p:txBody>
      </p:sp>
      <p:sp>
        <p:nvSpPr>
          <p:cNvPr id="937988" name="Text Box 4"/>
          <p:cNvSpPr txBox="1">
            <a:spLocks noChangeArrowheads="1"/>
          </p:cNvSpPr>
          <p:nvPr/>
        </p:nvSpPr>
        <p:spPr bwMode="auto">
          <a:xfrm>
            <a:off x="334949" y="2351268"/>
            <a:ext cx="954107" cy="369332"/>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dirty="0">
                <a:solidFill>
                  <a:srgbClr val="00B050"/>
                </a:solidFill>
                <a:latin typeface="MV Boli" panose="02000500030200090000" pitchFamily="2" charset="0"/>
                <a:cs typeface="MV Boli" panose="02000500030200090000" pitchFamily="2" charset="0"/>
              </a:rPr>
              <a:t>address</a:t>
            </a:r>
          </a:p>
        </p:txBody>
      </p:sp>
      <p:sp>
        <p:nvSpPr>
          <p:cNvPr id="937989" name="Text Box 5"/>
          <p:cNvSpPr txBox="1">
            <a:spLocks noChangeArrowheads="1"/>
          </p:cNvSpPr>
          <p:nvPr/>
        </p:nvSpPr>
        <p:spPr bwMode="auto">
          <a:xfrm>
            <a:off x="281609" y="3317371"/>
            <a:ext cx="1584960" cy="338554"/>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sz="1600" dirty="0" smtClean="0">
                <a:solidFill>
                  <a:srgbClr val="00B050"/>
                </a:solidFill>
                <a:latin typeface="MV Boli" panose="02000500030200090000" pitchFamily="2" charset="0"/>
                <a:cs typeface="MV Boli" panose="02000500030200090000" pitchFamily="2" charset="0"/>
              </a:rPr>
              <a:t>"John Martin"</a:t>
            </a:r>
            <a:endParaRPr lang="en-US" sz="1600" dirty="0">
              <a:solidFill>
                <a:srgbClr val="00B050"/>
              </a:solidFill>
              <a:latin typeface="MV Boli" panose="02000500030200090000" pitchFamily="2" charset="0"/>
              <a:cs typeface="MV Boli" panose="02000500030200090000" pitchFamily="2" charset="0"/>
            </a:endParaRPr>
          </a:p>
        </p:txBody>
      </p:sp>
      <p:sp>
        <p:nvSpPr>
          <p:cNvPr id="937990" name="Line 6"/>
          <p:cNvSpPr>
            <a:spLocks noChangeShapeType="1"/>
          </p:cNvSpPr>
          <p:nvPr/>
        </p:nvSpPr>
        <p:spPr bwMode="auto">
          <a:xfrm flipH="1" flipV="1">
            <a:off x="869197" y="2732528"/>
            <a:ext cx="13545" cy="56362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7991" name="Line 7"/>
          <p:cNvSpPr>
            <a:spLocks noChangeShapeType="1"/>
          </p:cNvSpPr>
          <p:nvPr/>
        </p:nvSpPr>
        <p:spPr bwMode="auto">
          <a:xfrm flipH="1" flipV="1">
            <a:off x="891209" y="1622288"/>
            <a:ext cx="8468" cy="61468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7994" name="Line 10"/>
          <p:cNvSpPr>
            <a:spLocks noChangeShapeType="1"/>
          </p:cNvSpPr>
          <p:nvPr/>
        </p:nvSpPr>
        <p:spPr bwMode="auto">
          <a:xfrm>
            <a:off x="4229101" y="1714499"/>
            <a:ext cx="1278378" cy="522469"/>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7995" name="Line 11"/>
          <p:cNvSpPr>
            <a:spLocks noChangeShapeType="1"/>
          </p:cNvSpPr>
          <p:nvPr/>
        </p:nvSpPr>
        <p:spPr bwMode="auto">
          <a:xfrm>
            <a:off x="5118100" y="1739900"/>
            <a:ext cx="1574248" cy="617718"/>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7996" name="Text Box 12"/>
          <p:cNvSpPr txBox="1">
            <a:spLocks noChangeArrowheads="1"/>
          </p:cNvSpPr>
          <p:nvPr/>
        </p:nvSpPr>
        <p:spPr bwMode="auto">
          <a:xfrm>
            <a:off x="5339928" y="2778062"/>
            <a:ext cx="2971800" cy="2677656"/>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dirty="0">
                <a:solidFill>
                  <a:srgbClr val="00B050"/>
                </a:solidFill>
                <a:latin typeface="MV Boli" panose="02000500030200090000" pitchFamily="2" charset="0"/>
                <a:cs typeface="MV Boli" panose="02000500030200090000" pitchFamily="2" charset="0"/>
              </a:rPr>
              <a:t>Local variable name </a:t>
            </a:r>
            <a:r>
              <a:rPr lang="en-US" sz="1600" dirty="0" smtClean="0">
                <a:solidFill>
                  <a:srgbClr val="00B050"/>
                </a:solidFill>
                <a:latin typeface="MV Boli" panose="02000500030200090000" pitchFamily="2" charset="0"/>
                <a:cs typeface="MV Boli" panose="02000500030200090000" pitchFamily="2" charset="0"/>
              </a:rPr>
              <a:t>holding </a:t>
            </a:r>
            <a:r>
              <a:rPr lang="en-US" sz="1600" dirty="0">
                <a:solidFill>
                  <a:srgbClr val="00B050"/>
                </a:solidFill>
                <a:latin typeface="MV Boli" panose="02000500030200090000" pitchFamily="2" charset="0"/>
                <a:cs typeface="MV Boli" panose="02000500030200090000" pitchFamily="2" charset="0"/>
              </a:rPr>
              <a:t>the reference </a:t>
            </a:r>
            <a:r>
              <a:rPr lang="en-US" sz="1600" dirty="0" smtClean="0">
                <a:solidFill>
                  <a:srgbClr val="00B050"/>
                </a:solidFill>
                <a:latin typeface="MV Boli" panose="02000500030200090000" pitchFamily="2" charset="0"/>
                <a:cs typeface="MV Boli" panose="02000500030200090000" pitchFamily="2" charset="0"/>
              </a:rPr>
              <a:t>to a string object</a:t>
            </a:r>
            <a:r>
              <a:rPr lang="en-US" sz="1600" dirty="0">
                <a:solidFill>
                  <a:srgbClr val="00B050"/>
                </a:solidFill>
                <a:latin typeface="MV Boli" panose="02000500030200090000" pitchFamily="2" charset="0"/>
                <a:cs typeface="MV Boli" panose="02000500030200090000" pitchFamily="2" charset="0"/>
              </a:rPr>
              <a:t>.  </a:t>
            </a:r>
          </a:p>
          <a:p>
            <a:pPr eaLnBrk="1" hangingPunct="1">
              <a:spcBef>
                <a:spcPct val="50000"/>
              </a:spcBef>
            </a:pPr>
            <a:r>
              <a:rPr lang="en-US" sz="1600" dirty="0" smtClean="0">
                <a:solidFill>
                  <a:srgbClr val="00B050"/>
                </a:solidFill>
                <a:latin typeface="MV Boli" panose="02000500030200090000" pitchFamily="2" charset="0"/>
                <a:cs typeface="MV Boli" panose="02000500030200090000" pitchFamily="2" charset="0"/>
              </a:rPr>
              <a:t>The </a:t>
            </a:r>
            <a:r>
              <a:rPr lang="en-US" sz="1600" dirty="0">
                <a:solidFill>
                  <a:srgbClr val="00B050"/>
                </a:solidFill>
                <a:latin typeface="MV Boli" panose="02000500030200090000" pitchFamily="2" charset="0"/>
                <a:cs typeface="MV Boli" panose="02000500030200090000" pitchFamily="2" charset="0"/>
              </a:rPr>
              <a:t>return statement sends </a:t>
            </a:r>
            <a:r>
              <a:rPr lang="en-US" sz="1600" dirty="0" smtClean="0">
                <a:solidFill>
                  <a:srgbClr val="00B050"/>
                </a:solidFill>
                <a:latin typeface="MV Boli" panose="02000500030200090000" pitchFamily="2" charset="0"/>
                <a:cs typeface="MV Boli" panose="02000500030200090000" pitchFamily="2" charset="0"/>
              </a:rPr>
              <a:t>the address </a:t>
            </a:r>
            <a:r>
              <a:rPr lang="en-US" sz="1600" dirty="0">
                <a:solidFill>
                  <a:srgbClr val="00B050"/>
                </a:solidFill>
                <a:latin typeface="MV Boli" panose="02000500030200090000" pitchFamily="2" charset="0"/>
                <a:cs typeface="MV Boli" panose="02000500030200090000" pitchFamily="2" charset="0"/>
              </a:rPr>
              <a:t>of the </a:t>
            </a:r>
            <a:r>
              <a:rPr lang="en-US" sz="1600" dirty="0" smtClean="0">
                <a:solidFill>
                  <a:srgbClr val="00B050"/>
                </a:solidFill>
                <a:latin typeface="MV Boli" panose="02000500030200090000" pitchFamily="2" charset="0"/>
                <a:cs typeface="MV Boli" panose="02000500030200090000" pitchFamily="2" charset="0"/>
              </a:rPr>
              <a:t>string </a:t>
            </a:r>
            <a:r>
              <a:rPr lang="en-US" sz="1600" dirty="0">
                <a:solidFill>
                  <a:srgbClr val="00B050"/>
                </a:solidFill>
                <a:latin typeface="MV Boli" panose="02000500030200090000" pitchFamily="2" charset="0"/>
                <a:cs typeface="MV Boli" panose="02000500030200090000" pitchFamily="2" charset="0"/>
              </a:rPr>
              <a:t>back to the call statement and it is stored in </a:t>
            </a:r>
            <a:r>
              <a:rPr lang="en-US" sz="1600" dirty="0" err="1" smtClean="0">
                <a:solidFill>
                  <a:srgbClr val="00B050"/>
                </a:solidFill>
                <a:latin typeface="MV Boli" panose="02000500030200090000" pitchFamily="2" charset="0"/>
                <a:cs typeface="MV Boli" panose="02000500030200090000" pitchFamily="2" charset="0"/>
              </a:rPr>
              <a:t>customername</a:t>
            </a:r>
            <a:r>
              <a:rPr lang="en-US" sz="1600" dirty="0" smtClean="0">
                <a:solidFill>
                  <a:srgbClr val="00B050"/>
                </a:solidFill>
                <a:latin typeface="MV Boli" panose="02000500030200090000" pitchFamily="2" charset="0"/>
                <a:cs typeface="MV Boli" panose="02000500030200090000" pitchFamily="2" charset="0"/>
              </a:rPr>
              <a:t>. The object lives even after the method is executed.</a:t>
            </a:r>
            <a:endParaRPr lang="en-US" sz="1600" dirty="0">
              <a:solidFill>
                <a:srgbClr val="00B050"/>
              </a:solidFill>
              <a:latin typeface="MV Boli" panose="02000500030200090000" pitchFamily="2" charset="0"/>
              <a:cs typeface="MV Boli" panose="02000500030200090000" pitchFamily="2" charset="0"/>
            </a:endParaRPr>
          </a:p>
        </p:txBody>
      </p:sp>
      <p:sp>
        <p:nvSpPr>
          <p:cNvPr id="3" name="Freeform 2"/>
          <p:cNvSpPr/>
          <p:nvPr/>
        </p:nvSpPr>
        <p:spPr bwMode="auto">
          <a:xfrm>
            <a:off x="899677" y="3667909"/>
            <a:ext cx="1294552" cy="322979"/>
          </a:xfrm>
          <a:custGeom>
            <a:avLst/>
            <a:gdLst>
              <a:gd name="connsiteX0" fmla="*/ 0 w 1371600"/>
              <a:gd name="connsiteY0" fmla="*/ 0 h 739785"/>
              <a:gd name="connsiteX1" fmla="*/ 118534 w 1371600"/>
              <a:gd name="connsiteY1" fmla="*/ 381000 h 739785"/>
              <a:gd name="connsiteX2" fmla="*/ 660400 w 1371600"/>
              <a:gd name="connsiteY2" fmla="*/ 702734 h 739785"/>
              <a:gd name="connsiteX3" fmla="*/ 1371600 w 1371600"/>
              <a:gd name="connsiteY3" fmla="*/ 719667 h 739785"/>
            </a:gdLst>
            <a:ahLst/>
            <a:cxnLst>
              <a:cxn ang="0">
                <a:pos x="connsiteX0" y="connsiteY0"/>
              </a:cxn>
              <a:cxn ang="0">
                <a:pos x="connsiteX1" y="connsiteY1"/>
              </a:cxn>
              <a:cxn ang="0">
                <a:pos x="connsiteX2" y="connsiteY2"/>
              </a:cxn>
              <a:cxn ang="0">
                <a:pos x="connsiteX3" y="connsiteY3"/>
              </a:cxn>
            </a:cxnLst>
            <a:rect l="l" t="t" r="r" b="b"/>
            <a:pathLst>
              <a:path w="1371600" h="739785">
                <a:moveTo>
                  <a:pt x="0" y="0"/>
                </a:moveTo>
                <a:cubicBezTo>
                  <a:pt x="4233" y="131939"/>
                  <a:pt x="8467" y="263878"/>
                  <a:pt x="118534" y="381000"/>
                </a:cubicBezTo>
                <a:cubicBezTo>
                  <a:pt x="228601" y="498122"/>
                  <a:pt x="451556" y="646290"/>
                  <a:pt x="660400" y="702734"/>
                </a:cubicBezTo>
                <a:cubicBezTo>
                  <a:pt x="869244" y="759179"/>
                  <a:pt x="1120422" y="739423"/>
                  <a:pt x="1371600" y="719667"/>
                </a:cubicBezTo>
              </a:path>
            </a:pathLst>
          </a:cu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sv-SE"/>
          </a:p>
        </p:txBody>
      </p:sp>
      <p:cxnSp>
        <p:nvCxnSpPr>
          <p:cNvPr id="7" name="Straight Arrow Connector 6"/>
          <p:cNvCxnSpPr/>
          <p:nvPr/>
        </p:nvCxnSpPr>
        <p:spPr bwMode="auto">
          <a:xfrm flipH="1">
            <a:off x="4084373" y="2994660"/>
            <a:ext cx="1282648" cy="140398"/>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3776870" y="3747421"/>
            <a:ext cx="1679051" cy="218189"/>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2320288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Method overloading</a:t>
            </a:r>
            <a:endParaRPr lang="en-US" noProof="0" dirty="0"/>
          </a:p>
        </p:txBody>
      </p:sp>
      <p:sp>
        <p:nvSpPr>
          <p:cNvPr id="3" name="Content Placeholder 2"/>
          <p:cNvSpPr>
            <a:spLocks noGrp="1"/>
          </p:cNvSpPr>
          <p:nvPr>
            <p:ph idx="1"/>
          </p:nvPr>
        </p:nvSpPr>
        <p:spPr/>
        <p:txBody>
          <a:bodyPr/>
          <a:lstStyle/>
          <a:p>
            <a:r>
              <a:rPr lang="en-US" noProof="0" dirty="0" smtClean="0"/>
              <a:t>Method overloading imply that a class can ha several methods with the same name but with different parameter constructions according to the following rules:</a:t>
            </a:r>
          </a:p>
          <a:p>
            <a:pPr lvl="1"/>
            <a:r>
              <a:rPr lang="en-US" sz="2000" noProof="0" dirty="0" smtClean="0"/>
              <a:t>Different number of parameters</a:t>
            </a:r>
          </a:p>
          <a:p>
            <a:pPr lvl="1"/>
            <a:r>
              <a:rPr lang="en-US" sz="2000" noProof="0" dirty="0" smtClean="0"/>
              <a:t>Different parameter types or parameters types in different order</a:t>
            </a:r>
          </a:p>
          <a:p>
            <a:pPr lvl="1"/>
            <a:r>
              <a:rPr lang="en-US" sz="2000" noProof="0" dirty="0" smtClean="0"/>
              <a:t>Different passing method, i.e</a:t>
            </a:r>
            <a:r>
              <a:rPr lang="en-US" sz="2000" noProof="0" dirty="0"/>
              <a:t>.</a:t>
            </a:r>
            <a:r>
              <a:rPr lang="en-US" sz="2000" noProof="0" dirty="0" smtClean="0"/>
              <a:t> pass by value or by ref an out.</a:t>
            </a:r>
          </a:p>
          <a:p>
            <a:r>
              <a:rPr lang="en-US" noProof="0" dirty="0" smtClean="0"/>
              <a:t>Methods that only differ in return type are not allowed and thus cannot be overloaded.</a:t>
            </a:r>
          </a:p>
          <a:p>
            <a:r>
              <a:rPr lang="en-US" noProof="0" dirty="0" smtClean="0"/>
              <a:t>When an overloaded method is called, the compiler selects the one with parameters that matches best with the arguments.</a:t>
            </a:r>
            <a:endParaRPr lang="en-US" noProof="0" dirty="0"/>
          </a:p>
        </p:txBody>
      </p:sp>
      <p:sp>
        <p:nvSpPr>
          <p:cNvPr id="4" name="Footer Placeholder 3"/>
          <p:cNvSpPr>
            <a:spLocks noGrp="1"/>
          </p:cNvSpPr>
          <p:nvPr>
            <p:ph type="ftr" sz="quarter" idx="3"/>
          </p:nvPr>
        </p:nvSpPr>
        <p:spPr>
          <a:xfrm>
            <a:off x="374744" y="6362305"/>
            <a:ext cx="3230304" cy="279400"/>
          </a:xfrm>
        </p:spPr>
        <p:txBody>
          <a:bodyPr/>
          <a:lstStyle/>
          <a:p>
            <a:r>
              <a:rPr lang="es-ES" dirty="0" smtClean="0"/>
              <a:t>Farid Naisan, Malmö University, farid.naisan@mau.se</a:t>
            </a:r>
            <a:endParaRPr lang="en-US" dirty="0"/>
          </a:p>
        </p:txBody>
      </p:sp>
      <p:sp>
        <p:nvSpPr>
          <p:cNvPr id="5" name="Slide Number Placeholder 4"/>
          <p:cNvSpPr>
            <a:spLocks noGrp="1"/>
          </p:cNvSpPr>
          <p:nvPr>
            <p:ph type="sldNum" sz="quarter" idx="4"/>
          </p:nvPr>
        </p:nvSpPr>
        <p:spPr/>
        <p:txBody>
          <a:bodyPr/>
          <a:lstStyle/>
          <a:p>
            <a:fld id="{056ECAFA-9721-44EB-9BA6-29F215A0EF61}" type="slidenum">
              <a:rPr lang="sv-SE" smtClean="0"/>
              <a:t>31</a:t>
            </a:fld>
            <a:endParaRPr lang="sv-SE"/>
          </a:p>
        </p:txBody>
      </p:sp>
    </p:spTree>
    <p:extLst>
      <p:ext uri="{BB962C8B-B14F-4D97-AF65-F5344CB8AC3E}">
        <p14:creationId xmlns:p14="http://schemas.microsoft.com/office/powerpoint/2010/main" val="17282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Overloading - examples</a:t>
            </a:r>
            <a:endParaRPr lang="en-US" noProof="0" dirty="0"/>
          </a:p>
        </p:txBody>
      </p:sp>
      <p:sp>
        <p:nvSpPr>
          <p:cNvPr id="3" name="Content Placeholder 2"/>
          <p:cNvSpPr>
            <a:spLocks noGrp="1"/>
          </p:cNvSpPr>
          <p:nvPr>
            <p:ph idx="1"/>
          </p:nvPr>
        </p:nvSpPr>
        <p:spPr/>
        <p:txBody>
          <a:bodyPr/>
          <a:lstStyle/>
          <a:p>
            <a:r>
              <a:rPr lang="en-US" sz="2000" noProof="0" dirty="0" smtClean="0"/>
              <a:t>The example below shows a method overloaded in several ways.</a:t>
            </a:r>
          </a:p>
          <a:p>
            <a:r>
              <a:rPr lang="en-US" sz="2000" noProof="0" dirty="0" smtClean="0"/>
              <a:t>The </a:t>
            </a:r>
            <a:r>
              <a:rPr lang="en-US" sz="2000" b="1" noProof="0" dirty="0" err="1" smtClean="0"/>
              <a:t>Console.WriteLine</a:t>
            </a:r>
            <a:r>
              <a:rPr lang="en-US" sz="2000" noProof="0" dirty="0" smtClean="0"/>
              <a:t> method has been overloaded in many forms and therefore you can call the method with different types of argument.</a:t>
            </a:r>
          </a:p>
          <a:p>
            <a:pPr lvl="1">
              <a:buNone/>
            </a:pPr>
            <a:r>
              <a:rPr lang="en-US" sz="1400" noProof="0" dirty="0" err="1" smtClean="0">
                <a:latin typeface="Courier New" pitchFamily="49" charset="0"/>
              </a:rPr>
              <a:t>Console.WriteLine</a:t>
            </a:r>
            <a:r>
              <a:rPr lang="en-US" sz="1400" noProof="0" dirty="0" smtClean="0">
                <a:latin typeface="Courier New" pitchFamily="49" charset="0"/>
              </a:rPr>
              <a:t>(</a:t>
            </a:r>
            <a:r>
              <a:rPr lang="en-US" sz="1400" noProof="0" dirty="0" err="1" smtClean="0">
                <a:latin typeface="Courier New" pitchFamily="49" charset="0"/>
              </a:rPr>
              <a:t>intValue</a:t>
            </a:r>
            <a:r>
              <a:rPr lang="en-US" sz="1400" noProof="0" dirty="0" smtClean="0">
                <a:solidFill>
                  <a:schemeClr val="accent2"/>
                </a:solidFill>
                <a:latin typeface="Courier New" pitchFamily="49" charset="0"/>
              </a:rPr>
              <a:t>);  	</a:t>
            </a:r>
            <a:r>
              <a:rPr lang="en-US" sz="1400" noProof="0" dirty="0" smtClean="0">
                <a:solidFill>
                  <a:srgbClr val="00B050"/>
                </a:solidFill>
                <a:latin typeface="Courier New" pitchFamily="49" charset="0"/>
              </a:rPr>
              <a:t>//integer</a:t>
            </a:r>
          </a:p>
          <a:p>
            <a:pPr lvl="1">
              <a:buNone/>
            </a:pPr>
            <a:r>
              <a:rPr lang="en-US" sz="1400" noProof="0" dirty="0" err="1" smtClean="0">
                <a:latin typeface="Courier New" pitchFamily="49" charset="0"/>
              </a:rPr>
              <a:t>Console.WriteLine</a:t>
            </a:r>
            <a:r>
              <a:rPr lang="en-US" sz="1400" noProof="0" dirty="0" smtClean="0">
                <a:latin typeface="Courier New" pitchFamily="49" charset="0"/>
              </a:rPr>
              <a:t>("</a:t>
            </a:r>
            <a:r>
              <a:rPr lang="en-US" sz="1400" noProof="0" dirty="0" err="1" smtClean="0">
                <a:latin typeface="Courier New" pitchFamily="49" charset="0"/>
              </a:rPr>
              <a:t>Hej</a:t>
            </a:r>
            <a:r>
              <a:rPr lang="en-US" sz="1400" noProof="0" dirty="0" smtClean="0">
                <a:solidFill>
                  <a:schemeClr val="accent2"/>
                </a:solidFill>
                <a:latin typeface="Courier New" pitchFamily="49" charset="0"/>
              </a:rPr>
              <a:t>") 	</a:t>
            </a:r>
            <a:r>
              <a:rPr lang="en-US" sz="1400" noProof="0" dirty="0" smtClean="0">
                <a:solidFill>
                  <a:srgbClr val="00B050"/>
                </a:solidFill>
                <a:latin typeface="Courier New" pitchFamily="49" charset="0"/>
              </a:rPr>
              <a:t> //string</a:t>
            </a:r>
          </a:p>
          <a:p>
            <a:pPr lvl="1">
              <a:buNone/>
            </a:pPr>
            <a:r>
              <a:rPr lang="en-US" sz="1400" noProof="0" dirty="0" smtClean="0">
                <a:solidFill>
                  <a:srgbClr val="00B050"/>
                </a:solidFill>
                <a:latin typeface="Courier New" pitchFamily="49" charset="0"/>
              </a:rPr>
              <a:t>//Mixed types</a:t>
            </a:r>
          </a:p>
          <a:p>
            <a:pPr lvl="1">
              <a:buNone/>
            </a:pPr>
            <a:r>
              <a:rPr lang="en-US" sz="1400" noProof="0" dirty="0" err="1" smtClean="0">
                <a:latin typeface="Courier New" pitchFamily="49" charset="0"/>
              </a:rPr>
              <a:t>Console.WriteLine</a:t>
            </a:r>
            <a:r>
              <a:rPr lang="en-US" sz="1400" noProof="0" dirty="0" smtClean="0">
                <a:solidFill>
                  <a:schemeClr val="accent2"/>
                </a:solidFill>
                <a:latin typeface="Courier New" pitchFamily="49" charset="0"/>
              </a:rPr>
              <a:t>("Num1: " + </a:t>
            </a:r>
            <a:r>
              <a:rPr lang="en-US" sz="1400" noProof="0" dirty="0" err="1" smtClean="0">
                <a:solidFill>
                  <a:schemeClr val="accent2"/>
                </a:solidFill>
                <a:latin typeface="Courier New" pitchFamily="49" charset="0"/>
              </a:rPr>
              <a:t>i</a:t>
            </a:r>
            <a:r>
              <a:rPr lang="en-US" sz="1400" noProof="0" dirty="0" smtClean="0">
                <a:solidFill>
                  <a:schemeClr val="accent2"/>
                </a:solidFill>
                <a:latin typeface="Courier New" pitchFamily="49" charset="0"/>
              </a:rPr>
              <a:t> + "  Num2: " + sum);</a:t>
            </a:r>
          </a:p>
          <a:p>
            <a:endParaRPr lang="en-US" sz="2000" noProof="0" dirty="0"/>
          </a:p>
        </p:txBody>
      </p:sp>
      <p:sp>
        <p:nvSpPr>
          <p:cNvPr id="4" name="Footer Placeholder 3"/>
          <p:cNvSpPr>
            <a:spLocks noGrp="1"/>
          </p:cNvSpPr>
          <p:nvPr>
            <p:ph type="ftr" sz="quarter" idx="3"/>
          </p:nvPr>
        </p:nvSpPr>
        <p:spPr>
          <a:xfrm>
            <a:off x="374744" y="6362305"/>
            <a:ext cx="3461532" cy="279400"/>
          </a:xfrm>
        </p:spPr>
        <p:txBody>
          <a:bodyPr/>
          <a:lstStyle/>
          <a:p>
            <a:r>
              <a:rPr lang="es-ES" dirty="0" smtClean="0"/>
              <a:t>Farid Naisan, Malmö University, farid.naisan@mau.se</a:t>
            </a:r>
            <a:endParaRPr lang="en-US" dirty="0"/>
          </a:p>
        </p:txBody>
      </p:sp>
      <p:sp>
        <p:nvSpPr>
          <p:cNvPr id="5" name="Slide Number Placeholder 4"/>
          <p:cNvSpPr>
            <a:spLocks noGrp="1"/>
          </p:cNvSpPr>
          <p:nvPr>
            <p:ph type="sldNum" sz="quarter" idx="4"/>
          </p:nvPr>
        </p:nvSpPr>
        <p:spPr/>
        <p:txBody>
          <a:bodyPr/>
          <a:lstStyle/>
          <a:p>
            <a:fld id="{056ECAFA-9721-44EB-9BA6-29F215A0EF61}" type="slidenum">
              <a:rPr lang="sv-SE" smtClean="0"/>
              <a:t>32</a:t>
            </a:fld>
            <a:endParaRPr lang="sv-SE"/>
          </a:p>
        </p:txBody>
      </p:sp>
      <p:sp>
        <p:nvSpPr>
          <p:cNvPr id="6" name="Text Box 4"/>
          <p:cNvSpPr txBox="1">
            <a:spLocks noChangeArrowheads="1"/>
          </p:cNvSpPr>
          <p:nvPr/>
        </p:nvSpPr>
        <p:spPr bwMode="auto">
          <a:xfrm>
            <a:off x="749301" y="4238171"/>
            <a:ext cx="7778750" cy="2010229"/>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46800" rIns="90000" bIns="46800"/>
          <a:lstStyle/>
          <a:p>
            <a:pPr>
              <a:spcBef>
                <a:spcPct val="10000"/>
              </a:spcBef>
            </a:pPr>
            <a:r>
              <a:rPr lang="sv-SE" dirty="0" err="1">
                <a:solidFill>
                  <a:srgbClr val="0000FF"/>
                </a:solidFill>
                <a:latin typeface="Courier New" pitchFamily="49" charset="0"/>
              </a:rPr>
              <a:t>void</a:t>
            </a:r>
            <a:r>
              <a:rPr lang="sv-SE" dirty="0">
                <a:solidFill>
                  <a:srgbClr val="0000FF"/>
                </a:solidFill>
                <a:latin typeface="Courier New" pitchFamily="49" charset="0"/>
              </a:rPr>
              <a:t> </a:t>
            </a:r>
            <a:r>
              <a:rPr lang="sv-SE" dirty="0" err="1" smtClean="0">
                <a:latin typeface="Courier New" pitchFamily="49" charset="0"/>
              </a:rPr>
              <a:t>AMethodName</a:t>
            </a:r>
            <a:r>
              <a:rPr lang="sv-SE" dirty="0" smtClean="0">
                <a:solidFill>
                  <a:srgbClr val="0000FF"/>
                </a:solidFill>
                <a:latin typeface="Courier New" pitchFamily="49" charset="0"/>
              </a:rPr>
              <a:t> ( </a:t>
            </a:r>
            <a:r>
              <a:rPr lang="sv-SE" dirty="0" err="1">
                <a:solidFill>
                  <a:srgbClr val="0000FF"/>
                </a:solidFill>
                <a:latin typeface="Courier New" pitchFamily="49" charset="0"/>
              </a:rPr>
              <a:t>int</a:t>
            </a:r>
            <a:r>
              <a:rPr lang="sv-SE" dirty="0">
                <a:solidFill>
                  <a:srgbClr val="0000FF"/>
                </a:solidFill>
                <a:latin typeface="Courier New" pitchFamily="49" charset="0"/>
              </a:rPr>
              <a:t> </a:t>
            </a:r>
            <a:r>
              <a:rPr lang="sv-SE" dirty="0" smtClean="0">
                <a:latin typeface="Courier New" pitchFamily="49" charset="0"/>
              </a:rPr>
              <a:t>num1</a:t>
            </a:r>
            <a:r>
              <a:rPr lang="sv-SE" dirty="0" smtClean="0">
                <a:solidFill>
                  <a:srgbClr val="0000FF"/>
                </a:solidFill>
                <a:latin typeface="Courier New" pitchFamily="49" charset="0"/>
              </a:rPr>
              <a:t> </a:t>
            </a:r>
            <a:r>
              <a:rPr lang="sv-SE" dirty="0">
                <a:solidFill>
                  <a:srgbClr val="0000FF"/>
                </a:solidFill>
                <a:latin typeface="Courier New" pitchFamily="49" charset="0"/>
              </a:rPr>
              <a:t>){ ... }</a:t>
            </a:r>
          </a:p>
          <a:p>
            <a:pPr>
              <a:spcBef>
                <a:spcPct val="10000"/>
              </a:spcBef>
            </a:pPr>
            <a:r>
              <a:rPr lang="sv-SE" dirty="0" err="1">
                <a:solidFill>
                  <a:srgbClr val="0000FF"/>
                </a:solidFill>
                <a:latin typeface="Courier New" pitchFamily="49" charset="0"/>
              </a:rPr>
              <a:t>void</a:t>
            </a:r>
            <a:r>
              <a:rPr lang="sv-SE" dirty="0">
                <a:solidFill>
                  <a:srgbClr val="0000FF"/>
                </a:solidFill>
                <a:latin typeface="Courier New" pitchFamily="49" charset="0"/>
              </a:rPr>
              <a:t> </a:t>
            </a:r>
            <a:r>
              <a:rPr lang="sv-SE" dirty="0" err="1" smtClean="0">
                <a:latin typeface="Courier New" pitchFamily="49" charset="0"/>
              </a:rPr>
              <a:t>AMethodName</a:t>
            </a:r>
            <a:r>
              <a:rPr lang="sv-SE" dirty="0" smtClean="0">
                <a:solidFill>
                  <a:srgbClr val="0000FF"/>
                </a:solidFill>
                <a:latin typeface="Courier New" pitchFamily="49" charset="0"/>
              </a:rPr>
              <a:t> ( </a:t>
            </a:r>
            <a:r>
              <a:rPr lang="sv-SE" dirty="0">
                <a:solidFill>
                  <a:srgbClr val="0000FF"/>
                </a:solidFill>
                <a:latin typeface="Courier New" pitchFamily="49" charset="0"/>
              </a:rPr>
              <a:t>ref </a:t>
            </a:r>
            <a:r>
              <a:rPr lang="sv-SE" dirty="0" err="1">
                <a:solidFill>
                  <a:srgbClr val="0000FF"/>
                </a:solidFill>
                <a:latin typeface="Courier New" pitchFamily="49" charset="0"/>
              </a:rPr>
              <a:t>int</a:t>
            </a:r>
            <a:r>
              <a:rPr lang="sv-SE" dirty="0">
                <a:solidFill>
                  <a:srgbClr val="0000FF"/>
                </a:solidFill>
                <a:latin typeface="Courier New" pitchFamily="49" charset="0"/>
              </a:rPr>
              <a:t> </a:t>
            </a:r>
            <a:r>
              <a:rPr lang="sv-SE" dirty="0" smtClean="0">
                <a:latin typeface="Courier New" pitchFamily="49" charset="0"/>
              </a:rPr>
              <a:t>num1</a:t>
            </a:r>
            <a:r>
              <a:rPr lang="sv-SE" dirty="0" smtClean="0">
                <a:solidFill>
                  <a:srgbClr val="0000FF"/>
                </a:solidFill>
                <a:latin typeface="Courier New" pitchFamily="49" charset="0"/>
              </a:rPr>
              <a:t> ){ </a:t>
            </a:r>
            <a:r>
              <a:rPr lang="sv-SE" dirty="0">
                <a:solidFill>
                  <a:srgbClr val="0000FF"/>
                </a:solidFill>
                <a:latin typeface="Courier New" pitchFamily="49" charset="0"/>
              </a:rPr>
              <a:t>... }</a:t>
            </a:r>
          </a:p>
          <a:p>
            <a:pPr>
              <a:spcBef>
                <a:spcPct val="10000"/>
              </a:spcBef>
            </a:pPr>
            <a:r>
              <a:rPr lang="sv-SE" dirty="0" err="1">
                <a:solidFill>
                  <a:srgbClr val="0000FF"/>
                </a:solidFill>
                <a:latin typeface="Courier New" pitchFamily="49" charset="0"/>
              </a:rPr>
              <a:t>void</a:t>
            </a:r>
            <a:r>
              <a:rPr lang="sv-SE" dirty="0">
                <a:solidFill>
                  <a:srgbClr val="0000FF"/>
                </a:solidFill>
                <a:latin typeface="Courier New" pitchFamily="49" charset="0"/>
              </a:rPr>
              <a:t> </a:t>
            </a:r>
            <a:r>
              <a:rPr lang="sv-SE" dirty="0" err="1" smtClean="0">
                <a:latin typeface="Courier New" pitchFamily="49" charset="0"/>
              </a:rPr>
              <a:t>AMethodName</a:t>
            </a:r>
            <a:r>
              <a:rPr lang="sv-SE" dirty="0" smtClean="0">
                <a:solidFill>
                  <a:srgbClr val="0000FF"/>
                </a:solidFill>
                <a:latin typeface="Courier New" pitchFamily="49" charset="0"/>
              </a:rPr>
              <a:t> ( </a:t>
            </a:r>
            <a:r>
              <a:rPr lang="sv-SE" dirty="0" err="1">
                <a:solidFill>
                  <a:srgbClr val="0000FF"/>
                </a:solidFill>
                <a:latin typeface="Courier New" pitchFamily="49" charset="0"/>
              </a:rPr>
              <a:t>int</a:t>
            </a:r>
            <a:r>
              <a:rPr lang="sv-SE" dirty="0">
                <a:solidFill>
                  <a:srgbClr val="0000FF"/>
                </a:solidFill>
                <a:latin typeface="Courier New" pitchFamily="49" charset="0"/>
              </a:rPr>
              <a:t> </a:t>
            </a:r>
            <a:r>
              <a:rPr lang="sv-SE" dirty="0" smtClean="0">
                <a:latin typeface="Courier New" pitchFamily="49" charset="0"/>
              </a:rPr>
              <a:t>num1</a:t>
            </a:r>
            <a:r>
              <a:rPr lang="sv-SE" dirty="0" smtClean="0">
                <a:solidFill>
                  <a:srgbClr val="0000FF"/>
                </a:solidFill>
                <a:latin typeface="Courier New" pitchFamily="49" charset="0"/>
              </a:rPr>
              <a:t>, </a:t>
            </a:r>
            <a:r>
              <a:rPr lang="sv-SE" dirty="0">
                <a:solidFill>
                  <a:srgbClr val="0000FF"/>
                </a:solidFill>
                <a:latin typeface="Courier New" pitchFamily="49" charset="0"/>
              </a:rPr>
              <a:t>long </a:t>
            </a:r>
            <a:r>
              <a:rPr lang="sv-SE" dirty="0" smtClean="0">
                <a:latin typeface="Courier New" pitchFamily="49" charset="0"/>
              </a:rPr>
              <a:t>num2</a:t>
            </a:r>
            <a:r>
              <a:rPr lang="sv-SE" dirty="0" smtClean="0">
                <a:solidFill>
                  <a:srgbClr val="0000FF"/>
                </a:solidFill>
                <a:latin typeface="Courier New" pitchFamily="49" charset="0"/>
              </a:rPr>
              <a:t> </a:t>
            </a:r>
            <a:r>
              <a:rPr lang="sv-SE" dirty="0">
                <a:solidFill>
                  <a:srgbClr val="0000FF"/>
                </a:solidFill>
                <a:latin typeface="Courier New" pitchFamily="49" charset="0"/>
              </a:rPr>
              <a:t>){ ... }</a:t>
            </a:r>
          </a:p>
          <a:p>
            <a:pPr>
              <a:spcBef>
                <a:spcPct val="10000"/>
              </a:spcBef>
            </a:pPr>
            <a:r>
              <a:rPr lang="sv-SE" dirty="0" err="1">
                <a:solidFill>
                  <a:srgbClr val="0000FF"/>
                </a:solidFill>
                <a:latin typeface="Courier New" pitchFamily="49" charset="0"/>
              </a:rPr>
              <a:t>void</a:t>
            </a:r>
            <a:r>
              <a:rPr lang="sv-SE" dirty="0">
                <a:solidFill>
                  <a:srgbClr val="0000FF"/>
                </a:solidFill>
                <a:latin typeface="Courier New" pitchFamily="49" charset="0"/>
              </a:rPr>
              <a:t> </a:t>
            </a:r>
            <a:r>
              <a:rPr lang="sv-SE" dirty="0" err="1" smtClean="0">
                <a:latin typeface="Courier New" pitchFamily="49" charset="0"/>
              </a:rPr>
              <a:t>AMethodName</a:t>
            </a:r>
            <a:r>
              <a:rPr lang="sv-SE" dirty="0" smtClean="0">
                <a:solidFill>
                  <a:srgbClr val="0000FF"/>
                </a:solidFill>
                <a:latin typeface="Courier New" pitchFamily="49" charset="0"/>
              </a:rPr>
              <a:t> ( </a:t>
            </a:r>
            <a:r>
              <a:rPr lang="sv-SE" dirty="0">
                <a:solidFill>
                  <a:srgbClr val="0000FF"/>
                </a:solidFill>
                <a:latin typeface="Courier New" pitchFamily="49" charset="0"/>
              </a:rPr>
              <a:t>long </a:t>
            </a:r>
            <a:r>
              <a:rPr lang="sv-SE" dirty="0" smtClean="0">
                <a:latin typeface="Courier New" pitchFamily="49" charset="0"/>
              </a:rPr>
              <a:t>num1</a:t>
            </a:r>
            <a:r>
              <a:rPr lang="sv-SE" dirty="0" smtClean="0">
                <a:solidFill>
                  <a:srgbClr val="0000FF"/>
                </a:solidFill>
                <a:latin typeface="Courier New" pitchFamily="49" charset="0"/>
              </a:rPr>
              <a:t>, </a:t>
            </a:r>
            <a:r>
              <a:rPr lang="sv-SE" dirty="0" err="1">
                <a:solidFill>
                  <a:srgbClr val="0000FF"/>
                </a:solidFill>
                <a:latin typeface="Courier New" pitchFamily="49" charset="0"/>
              </a:rPr>
              <a:t>int</a:t>
            </a:r>
            <a:r>
              <a:rPr lang="sv-SE" dirty="0">
                <a:solidFill>
                  <a:srgbClr val="0000FF"/>
                </a:solidFill>
                <a:latin typeface="Courier New" pitchFamily="49" charset="0"/>
              </a:rPr>
              <a:t> </a:t>
            </a:r>
            <a:r>
              <a:rPr lang="sv-SE" dirty="0" smtClean="0">
                <a:latin typeface="Courier New" pitchFamily="49" charset="0"/>
              </a:rPr>
              <a:t>num2</a:t>
            </a:r>
            <a:r>
              <a:rPr lang="sv-SE" dirty="0" smtClean="0">
                <a:solidFill>
                  <a:srgbClr val="0000FF"/>
                </a:solidFill>
                <a:latin typeface="Courier New" pitchFamily="49" charset="0"/>
              </a:rPr>
              <a:t> ){ </a:t>
            </a:r>
            <a:r>
              <a:rPr lang="sv-SE" dirty="0">
                <a:solidFill>
                  <a:srgbClr val="0000FF"/>
                </a:solidFill>
                <a:latin typeface="Courier New" pitchFamily="49" charset="0"/>
              </a:rPr>
              <a:t>... } </a:t>
            </a:r>
            <a:endParaRPr lang="sv-SE" dirty="0" smtClean="0">
              <a:solidFill>
                <a:srgbClr val="0000FF"/>
              </a:solidFill>
              <a:latin typeface="Courier New" pitchFamily="49" charset="0"/>
            </a:endParaRPr>
          </a:p>
          <a:p>
            <a:pPr>
              <a:spcBef>
                <a:spcPct val="10000"/>
              </a:spcBef>
            </a:pPr>
            <a:r>
              <a:rPr lang="sv-SE" dirty="0" err="1" smtClean="0">
                <a:solidFill>
                  <a:srgbClr val="0000FF"/>
                </a:solidFill>
                <a:latin typeface="Courier New" pitchFamily="49" charset="0"/>
              </a:rPr>
              <a:t>void</a:t>
            </a:r>
            <a:r>
              <a:rPr lang="sv-SE" dirty="0" smtClean="0">
                <a:solidFill>
                  <a:srgbClr val="0000FF"/>
                </a:solidFill>
                <a:latin typeface="Courier New" pitchFamily="49" charset="0"/>
              </a:rPr>
              <a:t> </a:t>
            </a:r>
            <a:r>
              <a:rPr lang="sv-SE" dirty="0" err="1" smtClean="0">
                <a:latin typeface="Courier New" pitchFamily="49" charset="0"/>
              </a:rPr>
              <a:t>AMethodName</a:t>
            </a:r>
            <a:r>
              <a:rPr lang="sv-SE" dirty="0" smtClean="0">
                <a:solidFill>
                  <a:srgbClr val="0000FF"/>
                </a:solidFill>
                <a:latin typeface="Courier New" pitchFamily="49" charset="0"/>
              </a:rPr>
              <a:t> </a:t>
            </a:r>
            <a:r>
              <a:rPr lang="sv-SE" dirty="0">
                <a:solidFill>
                  <a:srgbClr val="0000FF"/>
                </a:solidFill>
                <a:latin typeface="Courier New" pitchFamily="49" charset="0"/>
              </a:rPr>
              <a:t>( </a:t>
            </a:r>
            <a:r>
              <a:rPr lang="sv-SE" dirty="0" err="1" smtClean="0">
                <a:solidFill>
                  <a:srgbClr val="0000FF"/>
                </a:solidFill>
                <a:latin typeface="Courier New" pitchFamily="49" charset="0"/>
              </a:rPr>
              <a:t>int</a:t>
            </a:r>
            <a:r>
              <a:rPr lang="sv-SE" dirty="0" smtClean="0">
                <a:solidFill>
                  <a:srgbClr val="0000FF"/>
                </a:solidFill>
                <a:latin typeface="Courier New" pitchFamily="49" charset="0"/>
              </a:rPr>
              <a:t> </a:t>
            </a:r>
            <a:r>
              <a:rPr lang="sv-SE" dirty="0" smtClean="0">
                <a:latin typeface="Courier New" pitchFamily="49" charset="0"/>
              </a:rPr>
              <a:t>num1</a:t>
            </a:r>
            <a:r>
              <a:rPr lang="sv-SE" dirty="0">
                <a:solidFill>
                  <a:srgbClr val="0000FF"/>
                </a:solidFill>
                <a:latin typeface="Courier New" pitchFamily="49" charset="0"/>
              </a:rPr>
              <a:t>, </a:t>
            </a:r>
            <a:r>
              <a:rPr lang="sv-SE" dirty="0" smtClean="0">
                <a:solidFill>
                  <a:srgbClr val="0000FF"/>
                </a:solidFill>
                <a:latin typeface="Courier New" pitchFamily="49" charset="0"/>
              </a:rPr>
              <a:t>long </a:t>
            </a:r>
            <a:r>
              <a:rPr lang="sv-SE" dirty="0" smtClean="0">
                <a:latin typeface="Courier New" pitchFamily="49" charset="0"/>
              </a:rPr>
              <a:t>num2</a:t>
            </a:r>
            <a:r>
              <a:rPr lang="sv-SE" dirty="0" smtClean="0">
                <a:solidFill>
                  <a:srgbClr val="0000FF"/>
                </a:solidFill>
                <a:latin typeface="Courier New" pitchFamily="49" charset="0"/>
              </a:rPr>
              <a:t> </a:t>
            </a:r>
            <a:r>
              <a:rPr lang="sv-SE" dirty="0">
                <a:solidFill>
                  <a:srgbClr val="0000FF"/>
                </a:solidFill>
                <a:latin typeface="Courier New" pitchFamily="49" charset="0"/>
              </a:rPr>
              <a:t>){ ... </a:t>
            </a:r>
            <a:r>
              <a:rPr lang="sv-SE" dirty="0" smtClean="0">
                <a:solidFill>
                  <a:srgbClr val="0000FF"/>
                </a:solidFill>
                <a:latin typeface="Courier New" pitchFamily="49" charset="0"/>
              </a:rPr>
              <a:t>}</a:t>
            </a:r>
            <a:endParaRPr lang="sv-SE" dirty="0">
              <a:solidFill>
                <a:srgbClr val="0000FF"/>
              </a:solidFill>
              <a:latin typeface="Courier New" pitchFamily="49" charset="0"/>
            </a:endParaRPr>
          </a:p>
          <a:p>
            <a:pPr>
              <a:spcBef>
                <a:spcPct val="10000"/>
              </a:spcBef>
            </a:pPr>
            <a:r>
              <a:rPr lang="sv-SE" dirty="0" err="1">
                <a:solidFill>
                  <a:srgbClr val="0000FF"/>
                </a:solidFill>
                <a:latin typeface="Courier New" pitchFamily="49" charset="0"/>
              </a:rPr>
              <a:t>void</a:t>
            </a:r>
            <a:r>
              <a:rPr lang="sv-SE" dirty="0">
                <a:solidFill>
                  <a:srgbClr val="0000FF"/>
                </a:solidFill>
                <a:latin typeface="Courier New" pitchFamily="49" charset="0"/>
              </a:rPr>
              <a:t> </a:t>
            </a:r>
            <a:r>
              <a:rPr lang="sv-SE" dirty="0" err="1" smtClean="0">
                <a:latin typeface="Courier New" pitchFamily="49" charset="0"/>
              </a:rPr>
              <a:t>AMethodName</a:t>
            </a:r>
            <a:r>
              <a:rPr lang="sv-SE" dirty="0" smtClean="0">
                <a:solidFill>
                  <a:srgbClr val="0000FF"/>
                </a:solidFill>
                <a:latin typeface="Courier New" pitchFamily="49" charset="0"/>
              </a:rPr>
              <a:t> ( </a:t>
            </a:r>
            <a:r>
              <a:rPr lang="sv-SE" dirty="0">
                <a:solidFill>
                  <a:srgbClr val="0000FF"/>
                </a:solidFill>
                <a:latin typeface="Courier New" pitchFamily="49" charset="0"/>
              </a:rPr>
              <a:t>char </a:t>
            </a:r>
            <a:r>
              <a:rPr lang="sv-SE" dirty="0" smtClean="0">
                <a:latin typeface="Courier New" pitchFamily="49" charset="0"/>
              </a:rPr>
              <a:t>num1</a:t>
            </a:r>
            <a:r>
              <a:rPr lang="sv-SE" dirty="0" smtClean="0">
                <a:solidFill>
                  <a:srgbClr val="0000FF"/>
                </a:solidFill>
                <a:latin typeface="Courier New" pitchFamily="49" charset="0"/>
              </a:rPr>
              <a:t> ) </a:t>
            </a:r>
            <a:r>
              <a:rPr lang="sv-SE" dirty="0">
                <a:solidFill>
                  <a:srgbClr val="0000FF"/>
                </a:solidFill>
                <a:latin typeface="Courier New" pitchFamily="49" charset="0"/>
              </a:rPr>
              <a:t>{ ... }</a:t>
            </a:r>
          </a:p>
        </p:txBody>
      </p:sp>
    </p:spTree>
    <p:extLst>
      <p:ext uri="{BB962C8B-B14F-4D97-AF65-F5344CB8AC3E}">
        <p14:creationId xmlns:p14="http://schemas.microsoft.com/office/powerpoint/2010/main" val="868674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sz="2800" noProof="0" dirty="0"/>
              <a:t>Summary</a:t>
            </a:r>
          </a:p>
        </p:txBody>
      </p:sp>
      <p:sp>
        <p:nvSpPr>
          <p:cNvPr id="916483" name="Rectangle 3"/>
          <p:cNvSpPr>
            <a:spLocks noGrp="1" noChangeArrowheads="1"/>
          </p:cNvSpPr>
          <p:nvPr>
            <p:ph idx="1"/>
          </p:nvPr>
        </p:nvSpPr>
        <p:spPr/>
        <p:txBody>
          <a:bodyPr/>
          <a:lstStyle/>
          <a:p>
            <a:r>
              <a:rPr lang="en-US" sz="2000" noProof="0" dirty="0"/>
              <a:t>A large, complex problem can be solved </a:t>
            </a:r>
            <a:r>
              <a:rPr lang="en-US" sz="2000" noProof="0" dirty="0" smtClean="0"/>
              <a:t>one </a:t>
            </a:r>
            <a:r>
              <a:rPr lang="en-US" sz="2000" noProof="0" dirty="0"/>
              <a:t>piece at a time by methods.</a:t>
            </a:r>
          </a:p>
          <a:p>
            <a:r>
              <a:rPr lang="en-US" sz="2000" noProof="0" dirty="0" smtClean="0"/>
              <a:t>Each </a:t>
            </a:r>
            <a:r>
              <a:rPr lang="en-US" sz="2000" noProof="0" dirty="0"/>
              <a:t>method should do only one specific task.</a:t>
            </a:r>
          </a:p>
          <a:p>
            <a:r>
              <a:rPr lang="en-US" sz="2000" noProof="0" dirty="0" smtClean="0"/>
              <a:t>As good programming, the </a:t>
            </a:r>
            <a:r>
              <a:rPr lang="en-US" sz="2000" noProof="0" dirty="0"/>
              <a:t>name of </a:t>
            </a:r>
            <a:r>
              <a:rPr lang="en-US" sz="2000" noProof="0" dirty="0" smtClean="0"/>
              <a:t>a </a:t>
            </a:r>
            <a:r>
              <a:rPr lang="en-US" sz="2000" noProof="0" dirty="0"/>
              <a:t>method should express the task.  Use longer but more expressive names than short names that don’t say much.</a:t>
            </a:r>
          </a:p>
          <a:p>
            <a:r>
              <a:rPr lang="en-US" sz="2000" noProof="0" dirty="0"/>
              <a:t>A method should always be documented by writing comments that appear just before the method’s definition. The comments should provide a brief explanation of the method’s purpose.</a:t>
            </a:r>
          </a:p>
          <a:p>
            <a:r>
              <a:rPr lang="en-US" sz="2000" noProof="0" dirty="0"/>
              <a:t>Never write the same code twice.  "Copy-paste" code is bad style</a:t>
            </a:r>
            <a:r>
              <a:rPr lang="en-US" sz="2000" noProof="0" dirty="0" smtClean="0"/>
              <a:t>.  Write a method and call the method instead – as many times as needed.</a:t>
            </a:r>
            <a:endParaRPr lang="en-US" sz="2000" noProof="0" dirty="0"/>
          </a:p>
          <a:p>
            <a:r>
              <a:rPr lang="en-US" sz="2000" noProof="0" dirty="0" smtClean="0"/>
              <a:t>DO </a:t>
            </a:r>
            <a:r>
              <a:rPr lang="en-US" sz="2000" noProof="0" dirty="0"/>
              <a:t>NOT write long methods!</a:t>
            </a:r>
          </a:p>
        </p:txBody>
      </p:sp>
      <p:sp>
        <p:nvSpPr>
          <p:cNvPr id="4"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
        <p:nvSpPr>
          <p:cNvPr id="2" name="Slide Number Placeholder 1"/>
          <p:cNvSpPr>
            <a:spLocks noGrp="1"/>
          </p:cNvSpPr>
          <p:nvPr>
            <p:ph type="sldNum" sz="quarter" idx="4"/>
          </p:nvPr>
        </p:nvSpPr>
        <p:spPr/>
        <p:txBody>
          <a:bodyPr/>
          <a:lstStyle/>
          <a:p>
            <a:fld id="{056ECAFA-9721-44EB-9BA6-29F215A0EF61}" type="slidenum">
              <a:rPr lang="sv-SE" smtClean="0"/>
              <a:t>33</a:t>
            </a:fld>
            <a:endParaRPr lang="sv-SE"/>
          </a:p>
        </p:txBody>
      </p:sp>
    </p:spTree>
    <p:extLst>
      <p:ext uri="{BB962C8B-B14F-4D97-AF65-F5344CB8AC3E}">
        <p14:creationId xmlns:p14="http://schemas.microsoft.com/office/powerpoint/2010/main" val="3154914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noProof="0" dirty="0" smtClean="0"/>
              <a:t>Method declaration</a:t>
            </a:r>
          </a:p>
        </p:txBody>
      </p:sp>
      <p:sp>
        <p:nvSpPr>
          <p:cNvPr id="11268" name="Rectangle 3"/>
          <p:cNvSpPr>
            <a:spLocks noGrp="1" noChangeArrowheads="1"/>
          </p:cNvSpPr>
          <p:nvPr>
            <p:ph idx="1"/>
          </p:nvPr>
        </p:nvSpPr>
        <p:spPr>
          <a:xfrm>
            <a:off x="374744" y="1205948"/>
            <a:ext cx="8413014" cy="5156357"/>
          </a:xfrm>
        </p:spPr>
        <p:txBody>
          <a:bodyPr/>
          <a:lstStyle/>
          <a:p>
            <a:pPr eaLnBrk="1" hangingPunct="1">
              <a:lnSpc>
                <a:spcPct val="90000"/>
              </a:lnSpc>
            </a:pPr>
            <a:r>
              <a:rPr lang="en-US" sz="2200" noProof="0" dirty="0" smtClean="0">
                <a:latin typeface="Arial" panose="020B0604020202020204" pitchFamily="34" charset="0"/>
                <a:cs typeface="Arial" panose="020B0604020202020204" pitchFamily="34" charset="0"/>
              </a:rPr>
              <a:t>Every method has two parts:</a:t>
            </a:r>
          </a:p>
          <a:p>
            <a:pPr lvl="1" eaLnBrk="1" hangingPunct="1">
              <a:lnSpc>
                <a:spcPct val="90000"/>
              </a:lnSpc>
            </a:pPr>
            <a:r>
              <a:rPr lang="en-US" noProof="0" dirty="0" smtClean="0">
                <a:latin typeface="Arial" panose="020B0604020202020204" pitchFamily="34" charset="0"/>
                <a:cs typeface="Arial" panose="020B0604020202020204" pitchFamily="34" charset="0"/>
              </a:rPr>
              <a:t>A method definition (method header and method signature).</a:t>
            </a:r>
          </a:p>
          <a:p>
            <a:pPr lvl="1" eaLnBrk="1" hangingPunct="1">
              <a:lnSpc>
                <a:spcPct val="90000"/>
              </a:lnSpc>
            </a:pPr>
            <a:r>
              <a:rPr lang="en-US" noProof="0" dirty="0" smtClean="0">
                <a:latin typeface="Arial" panose="020B0604020202020204" pitchFamily="34" charset="0"/>
                <a:cs typeface="Arial" panose="020B0604020202020204" pitchFamily="34" charset="0"/>
              </a:rPr>
              <a:t>A method  body: </a:t>
            </a:r>
            <a:endParaRPr lang="en-US" dirty="0">
              <a:latin typeface="Arial" panose="020B0604020202020204" pitchFamily="34" charset="0"/>
              <a:cs typeface="Arial" panose="020B0604020202020204" pitchFamily="34" charset="0"/>
            </a:endParaRPr>
          </a:p>
          <a:p>
            <a:pPr lvl="1" eaLnBrk="1" hangingPunct="1">
              <a:lnSpc>
                <a:spcPct val="90000"/>
              </a:lnSpc>
            </a:pPr>
            <a:endParaRPr lang="en-US" sz="1050" b="1" i="1" noProof="0" dirty="0" smtClean="0">
              <a:latin typeface="Arial" panose="020B0604020202020204" pitchFamily="34" charset="0"/>
              <a:cs typeface="Arial" panose="020B0604020202020204" pitchFamily="34" charset="0"/>
            </a:endParaRPr>
          </a:p>
          <a:p>
            <a:pPr lvl="1" eaLnBrk="1" hangingPunct="1">
              <a:lnSpc>
                <a:spcPct val="90000"/>
              </a:lnSpc>
              <a:spcAft>
                <a:spcPts val="0"/>
              </a:spcAft>
              <a:buFont typeface="Wingdings" pitchFamily="2" charset="2"/>
              <a:buNone/>
            </a:pPr>
            <a:r>
              <a:rPr lang="en-US" sz="1800" b="1" i="1" noProof="0" dirty="0" smtClean="0">
                <a:latin typeface="Courier New" pitchFamily="49" charset="0"/>
              </a:rPr>
              <a:t>	</a:t>
            </a:r>
            <a:r>
              <a:rPr lang="en-US" sz="1800" i="1" noProof="0" dirty="0" smtClean="0">
                <a:latin typeface="Courier New" pitchFamily="49" charset="0"/>
              </a:rPr>
              <a:t>&lt;</a:t>
            </a:r>
            <a:r>
              <a:rPr lang="en-US" sz="1800" i="1" noProof="0" dirty="0" smtClean="0">
                <a:solidFill>
                  <a:schemeClr val="accent2"/>
                </a:solidFill>
                <a:latin typeface="Courier New" pitchFamily="49" charset="0"/>
              </a:rPr>
              <a:t>modifier&gt; &lt;return type&gt; </a:t>
            </a:r>
            <a:r>
              <a:rPr lang="en-US" sz="1800" b="1" noProof="0" dirty="0" err="1" smtClean="0">
                <a:latin typeface="Courier New" pitchFamily="49" charset="0"/>
              </a:rPr>
              <a:t>MethodName</a:t>
            </a:r>
            <a:r>
              <a:rPr lang="en-US" sz="1800" noProof="0" dirty="0" smtClean="0">
                <a:solidFill>
                  <a:schemeClr val="accent2"/>
                </a:solidFill>
                <a:latin typeface="Courier New" pitchFamily="49" charset="0"/>
              </a:rPr>
              <a:t> </a:t>
            </a:r>
            <a:r>
              <a:rPr lang="en-US" sz="1800" noProof="0" dirty="0" smtClean="0">
                <a:latin typeface="Courier New" pitchFamily="49" charset="0"/>
              </a:rPr>
              <a:t>(parameters)</a:t>
            </a:r>
          </a:p>
          <a:p>
            <a:pPr lvl="1" eaLnBrk="1" hangingPunct="1">
              <a:lnSpc>
                <a:spcPct val="90000"/>
              </a:lnSpc>
              <a:spcAft>
                <a:spcPts val="0"/>
              </a:spcAft>
              <a:buFont typeface="Wingdings" pitchFamily="2" charset="2"/>
              <a:buNone/>
            </a:pPr>
            <a:r>
              <a:rPr lang="en-US" sz="1800" noProof="0" dirty="0" smtClean="0">
                <a:latin typeface="Courier New" pitchFamily="49" charset="0"/>
              </a:rPr>
              <a:t>  { </a:t>
            </a:r>
          </a:p>
          <a:p>
            <a:pPr lvl="1" eaLnBrk="1" hangingPunct="1">
              <a:lnSpc>
                <a:spcPct val="90000"/>
              </a:lnSpc>
              <a:spcAft>
                <a:spcPts val="0"/>
              </a:spcAft>
              <a:buFont typeface="Wingdings" pitchFamily="2" charset="2"/>
              <a:buNone/>
            </a:pPr>
            <a:r>
              <a:rPr lang="en-US" sz="1800" dirty="0">
                <a:latin typeface="Courier New" pitchFamily="49" charset="0"/>
              </a:rPr>
              <a:t>	</a:t>
            </a:r>
            <a:r>
              <a:rPr lang="en-US" sz="1800" dirty="0" smtClean="0">
                <a:latin typeface="Courier New" pitchFamily="49" charset="0"/>
              </a:rPr>
              <a:t>	  </a:t>
            </a:r>
            <a:r>
              <a:rPr lang="en-US" sz="1800" noProof="0" dirty="0" smtClean="0">
                <a:latin typeface="Courier New" pitchFamily="49" charset="0"/>
              </a:rPr>
              <a:t>/*bod*/</a:t>
            </a:r>
          </a:p>
          <a:p>
            <a:pPr lvl="1" eaLnBrk="1" hangingPunct="1">
              <a:lnSpc>
                <a:spcPct val="90000"/>
              </a:lnSpc>
              <a:spcAft>
                <a:spcPts val="0"/>
              </a:spcAft>
              <a:buFont typeface="Wingdings" pitchFamily="2" charset="2"/>
              <a:buNone/>
            </a:pPr>
            <a:r>
              <a:rPr lang="en-US" sz="1800" dirty="0">
                <a:latin typeface="Courier New" pitchFamily="49" charset="0"/>
              </a:rPr>
              <a:t> </a:t>
            </a:r>
            <a:r>
              <a:rPr lang="en-US" sz="1800" dirty="0" smtClean="0">
                <a:latin typeface="Courier New" pitchFamily="49" charset="0"/>
              </a:rPr>
              <a:t> </a:t>
            </a:r>
            <a:r>
              <a:rPr lang="en-US" sz="1800" noProof="0" dirty="0" smtClean="0">
                <a:latin typeface="Courier New" pitchFamily="49" charset="0"/>
              </a:rPr>
              <a:t>}</a:t>
            </a:r>
          </a:p>
          <a:p>
            <a:pPr lvl="1" eaLnBrk="1" hangingPunct="1">
              <a:lnSpc>
                <a:spcPct val="90000"/>
              </a:lnSpc>
              <a:buFont typeface="Wingdings" pitchFamily="2" charset="2"/>
              <a:buNone/>
            </a:pPr>
            <a:endParaRPr lang="en-US" sz="1800" noProof="0" dirty="0" smtClean="0">
              <a:solidFill>
                <a:schemeClr val="accent2"/>
              </a:solidFill>
              <a:latin typeface="Courier New" pitchFamily="49" charset="0"/>
            </a:endParaRPr>
          </a:p>
          <a:p>
            <a:pPr lvl="1" eaLnBrk="1" hangingPunct="1">
              <a:lnSpc>
                <a:spcPct val="90000"/>
              </a:lnSpc>
              <a:spcAft>
                <a:spcPts val="0"/>
              </a:spcAft>
              <a:buFont typeface="Wingdings" pitchFamily="2" charset="2"/>
              <a:buNone/>
            </a:pPr>
            <a:r>
              <a:rPr lang="en-US" sz="1800" noProof="0" dirty="0" smtClean="0">
                <a:solidFill>
                  <a:srgbClr val="FFFF00"/>
                </a:solidFill>
                <a:latin typeface="Courier New" pitchFamily="49" charset="0"/>
              </a:rPr>
              <a:t>	</a:t>
            </a:r>
            <a:r>
              <a:rPr lang="en-US" sz="1800" noProof="0" dirty="0" smtClean="0">
                <a:solidFill>
                  <a:srgbClr val="0000FF"/>
                </a:solidFill>
                <a:latin typeface="Courier New" pitchFamily="49" charset="0"/>
                <a:ea typeface="Times New Roman" pitchFamily="18" charset="0"/>
                <a:cs typeface="Courier New" pitchFamily="49" charset="0"/>
              </a:rPr>
              <a:t>private</a:t>
            </a:r>
            <a:r>
              <a:rPr lang="en-US" sz="1800" noProof="0" dirty="0" smtClean="0">
                <a:solidFill>
                  <a:srgbClr val="000000"/>
                </a:solidFill>
                <a:latin typeface="Courier New" pitchFamily="49" charset="0"/>
                <a:ea typeface="Times New Roman" pitchFamily="18" charset="0"/>
                <a:cs typeface="Courier New" pitchFamily="49" charset="0"/>
              </a:rPr>
              <a:t> </a:t>
            </a:r>
            <a:r>
              <a:rPr lang="en-US" sz="1800" noProof="0" dirty="0" smtClean="0">
                <a:solidFill>
                  <a:srgbClr val="0000FF"/>
                </a:solidFill>
                <a:latin typeface="Courier New" pitchFamily="49" charset="0"/>
                <a:ea typeface="Times New Roman" pitchFamily="18" charset="0"/>
                <a:cs typeface="Courier New" pitchFamily="49" charset="0"/>
              </a:rPr>
              <a:t>bool</a:t>
            </a:r>
            <a:r>
              <a:rPr lang="en-US" sz="1800" noProof="0" dirty="0" smtClean="0">
                <a:solidFill>
                  <a:srgbClr val="000000"/>
                </a:solidFill>
                <a:latin typeface="Courier New" pitchFamily="49" charset="0"/>
                <a:ea typeface="Times New Roman" pitchFamily="18" charset="0"/>
                <a:cs typeface="Courier New" pitchFamily="49" charset="0"/>
              </a:rPr>
              <a:t> </a:t>
            </a:r>
            <a:r>
              <a:rPr lang="en-US" sz="1800" noProof="0" dirty="0" err="1" smtClean="0">
                <a:solidFill>
                  <a:srgbClr val="000000"/>
                </a:solidFill>
                <a:latin typeface="Courier New" pitchFamily="49" charset="0"/>
                <a:ea typeface="Times New Roman" pitchFamily="18" charset="0"/>
                <a:cs typeface="Courier New" pitchFamily="49" charset="0"/>
              </a:rPr>
              <a:t>CheckValue</a:t>
            </a:r>
            <a:r>
              <a:rPr lang="en-US" sz="1800" noProof="0" dirty="0" smtClean="0">
                <a:solidFill>
                  <a:srgbClr val="000000"/>
                </a:solidFill>
                <a:latin typeface="Courier New" pitchFamily="49" charset="0"/>
                <a:ea typeface="Times New Roman" pitchFamily="18" charset="0"/>
                <a:cs typeface="Courier New" pitchFamily="49" charset="0"/>
              </a:rPr>
              <a:t>(</a:t>
            </a:r>
            <a:r>
              <a:rPr lang="en-US" sz="1800" noProof="0" dirty="0" smtClean="0">
                <a:solidFill>
                  <a:srgbClr val="0000FF"/>
                </a:solidFill>
                <a:latin typeface="Courier New" pitchFamily="49" charset="0"/>
                <a:ea typeface="Times New Roman" pitchFamily="18" charset="0"/>
                <a:cs typeface="Courier New" pitchFamily="49" charset="0"/>
              </a:rPr>
              <a:t>double</a:t>
            </a:r>
            <a:r>
              <a:rPr lang="en-US" sz="1800" noProof="0" dirty="0" smtClean="0">
                <a:solidFill>
                  <a:srgbClr val="000000"/>
                </a:solidFill>
                <a:latin typeface="Courier New" pitchFamily="49" charset="0"/>
                <a:ea typeface="Times New Roman" pitchFamily="18" charset="0"/>
                <a:cs typeface="Courier New" pitchFamily="49" charset="0"/>
              </a:rPr>
              <a:t> amount) </a:t>
            </a: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 </a:t>
            </a: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a:t>
            </a:r>
            <a:r>
              <a:rPr lang="en-US" sz="1800" noProof="0" dirty="0" smtClean="0">
                <a:solidFill>
                  <a:srgbClr val="008000"/>
                </a:solidFill>
                <a:latin typeface="Courier New" pitchFamily="49" charset="0"/>
                <a:ea typeface="Times New Roman" pitchFamily="18" charset="0"/>
                <a:cs typeface="Courier New" pitchFamily="49" charset="0"/>
              </a:rPr>
              <a:t>/*...body...*/</a:t>
            </a:r>
            <a:r>
              <a:rPr lang="en-US" sz="1800" noProof="0" dirty="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a:t>
            </a:r>
            <a:r>
              <a:rPr lang="en-US" sz="1800" noProof="0" dirty="0" smtClean="0">
                <a:solidFill>
                  <a:srgbClr val="0000FF"/>
                </a:solidFill>
                <a:latin typeface="Courier New" pitchFamily="49" charset="0"/>
                <a:ea typeface="Times New Roman" pitchFamily="18" charset="0"/>
                <a:cs typeface="Courier New" pitchFamily="49" charset="0"/>
              </a:rPr>
              <a:t>public</a:t>
            </a:r>
            <a:r>
              <a:rPr lang="en-US" sz="1800" noProof="0" dirty="0" smtClean="0">
                <a:solidFill>
                  <a:srgbClr val="000000"/>
                </a:solidFill>
                <a:latin typeface="Courier New" pitchFamily="49" charset="0"/>
                <a:ea typeface="Times New Roman" pitchFamily="18" charset="0"/>
                <a:cs typeface="Courier New" pitchFamily="49" charset="0"/>
              </a:rPr>
              <a:t> </a:t>
            </a:r>
            <a:r>
              <a:rPr lang="en-US" sz="1800" noProof="0" dirty="0" smtClean="0">
                <a:solidFill>
                  <a:srgbClr val="0000FF"/>
                </a:solidFill>
                <a:latin typeface="Courier New" pitchFamily="49" charset="0"/>
                <a:ea typeface="Times New Roman" pitchFamily="18" charset="0"/>
                <a:cs typeface="Courier New" pitchFamily="49" charset="0"/>
              </a:rPr>
              <a:t>double</a:t>
            </a:r>
            <a:r>
              <a:rPr lang="en-US" sz="1800" noProof="0" dirty="0" smtClean="0">
                <a:solidFill>
                  <a:srgbClr val="000000"/>
                </a:solidFill>
                <a:latin typeface="Courier New" pitchFamily="49" charset="0"/>
                <a:ea typeface="Times New Roman" pitchFamily="18" charset="0"/>
                <a:cs typeface="Courier New" pitchFamily="49" charset="0"/>
              </a:rPr>
              <a:t> Interpolate ( </a:t>
            </a:r>
            <a:r>
              <a:rPr lang="en-US" sz="1800" noProof="0" dirty="0" smtClean="0">
                <a:solidFill>
                  <a:srgbClr val="008000"/>
                </a:solidFill>
                <a:latin typeface="Courier New" pitchFamily="49" charset="0"/>
                <a:ea typeface="Times New Roman" pitchFamily="18" charset="0"/>
                <a:cs typeface="Courier New" pitchFamily="49" charset="0"/>
              </a:rPr>
              <a:t>/*... parameters*/</a:t>
            </a:r>
            <a:r>
              <a:rPr lang="en-US" sz="1800" noProof="0" dirty="0" smtClean="0">
                <a:solidFill>
                  <a:srgbClr val="000000"/>
                </a:solidFill>
                <a:latin typeface="Courier New" pitchFamily="49" charset="0"/>
                <a:ea typeface="Times New Roman" pitchFamily="18" charset="0"/>
                <a:cs typeface="Courier New" pitchFamily="49" charset="0"/>
              </a:rPr>
              <a:t>   ) </a:t>
            </a: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a:t>
            </a:r>
            <a:r>
              <a:rPr lang="en-US" sz="1800" noProof="0" dirty="0" smtClean="0">
                <a:solidFill>
                  <a:srgbClr val="008000"/>
                </a:solidFill>
                <a:latin typeface="Courier New" pitchFamily="49" charset="0"/>
                <a:ea typeface="Times New Roman" pitchFamily="18" charset="0"/>
                <a:cs typeface="Courier New" pitchFamily="49" charset="0"/>
              </a:rPr>
              <a:t>/*... body... */</a:t>
            </a:r>
            <a:endParaRPr lang="en-US" sz="1800" noProof="0" dirty="0" smtClean="0">
              <a:solidFill>
                <a:srgbClr val="000000"/>
              </a:solidFill>
              <a:latin typeface="Courier New" pitchFamily="49" charset="0"/>
              <a:ea typeface="Times New Roman" pitchFamily="18" charset="0"/>
              <a:cs typeface="Courier New" pitchFamily="49" charset="0"/>
            </a:endParaRPr>
          </a:p>
          <a:p>
            <a:pPr lvl="1" eaLnBrk="1" hangingPunct="1">
              <a:lnSpc>
                <a:spcPct val="90000"/>
              </a:lnSpc>
              <a:spcAft>
                <a:spcPts val="0"/>
              </a:spcAft>
              <a:buFont typeface="Wingdings" pitchFamily="2" charset="2"/>
              <a:buNone/>
            </a:pPr>
            <a:r>
              <a:rPr lang="en-US" sz="1800" noProof="0" dirty="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buFont typeface="Wingdings" pitchFamily="2" charset="2"/>
              <a:buNone/>
            </a:pPr>
            <a:endParaRPr lang="en-US" noProof="0" dirty="0" smtClean="0"/>
          </a:p>
          <a:p>
            <a:pPr eaLnBrk="1" hangingPunct="1">
              <a:lnSpc>
                <a:spcPct val="90000"/>
              </a:lnSpc>
            </a:pPr>
            <a:endParaRPr lang="en-US" noProof="0" dirty="0" smtClean="0"/>
          </a:p>
        </p:txBody>
      </p:sp>
      <p:sp>
        <p:nvSpPr>
          <p:cNvPr id="3" name="Slide Number Placeholder 2"/>
          <p:cNvSpPr>
            <a:spLocks noGrp="1"/>
          </p:cNvSpPr>
          <p:nvPr>
            <p:ph type="sldNum" sz="quarter" idx="4"/>
          </p:nvPr>
        </p:nvSpPr>
        <p:spPr/>
        <p:txBody>
          <a:bodyPr/>
          <a:lstStyle/>
          <a:p>
            <a:fld id="{056ECAFA-9721-44EB-9BA6-29F215A0EF61}" type="slidenum">
              <a:rPr lang="sv-SE" smtClean="0"/>
              <a:t>4</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20158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noProof="0" dirty="0"/>
              <a:t>Static methods</a:t>
            </a:r>
          </a:p>
        </p:txBody>
      </p:sp>
      <p:sp>
        <p:nvSpPr>
          <p:cNvPr id="914435" name="Rectangle 3"/>
          <p:cNvSpPr>
            <a:spLocks noGrp="1" noChangeArrowheads="1"/>
          </p:cNvSpPr>
          <p:nvPr>
            <p:ph idx="1"/>
          </p:nvPr>
        </p:nvSpPr>
        <p:spPr>
          <a:xfrm>
            <a:off x="385019" y="1266018"/>
            <a:ext cx="8327466" cy="5096287"/>
          </a:xfrm>
        </p:spPr>
        <p:txBody>
          <a:bodyPr/>
          <a:lstStyle/>
          <a:p>
            <a:r>
              <a:rPr lang="en-US" sz="2400" noProof="0" dirty="0"/>
              <a:t>A</a:t>
            </a:r>
            <a:r>
              <a:rPr lang="en-US" sz="2400" noProof="0" dirty="0" smtClean="0">
                <a:latin typeface="Courier New" pitchFamily="49" charset="0"/>
              </a:rPr>
              <a:t> </a:t>
            </a:r>
            <a:r>
              <a:rPr lang="en-US" sz="2400" noProof="0" dirty="0" smtClean="0">
                <a:solidFill>
                  <a:srgbClr val="4B33FF"/>
                </a:solidFill>
                <a:latin typeface="Courier New" pitchFamily="49" charset="0"/>
              </a:rPr>
              <a:t>static</a:t>
            </a:r>
            <a:r>
              <a:rPr lang="en-US" sz="2400" noProof="0" dirty="0" smtClean="0">
                <a:solidFill>
                  <a:schemeClr val="accent5">
                    <a:lumMod val="50000"/>
                  </a:schemeClr>
                </a:solidFill>
              </a:rPr>
              <a:t> </a:t>
            </a:r>
            <a:r>
              <a:rPr lang="en-US" sz="2400" noProof="0" dirty="0"/>
              <a:t>method, </a:t>
            </a:r>
            <a:r>
              <a:rPr lang="en-US" noProof="0" dirty="0" smtClean="0"/>
              <a:t>also called </a:t>
            </a:r>
            <a:r>
              <a:rPr lang="en-US" noProof="0" dirty="0"/>
              <a:t>a </a:t>
            </a:r>
            <a:r>
              <a:rPr lang="en-US" sz="2400" noProof="0" dirty="0" smtClean="0"/>
              <a:t>class </a:t>
            </a:r>
            <a:r>
              <a:rPr lang="en-US" sz="2400" noProof="0" dirty="0"/>
              <a:t>method, </a:t>
            </a:r>
            <a:r>
              <a:rPr lang="en-US" sz="2400" noProof="0" dirty="0" smtClean="0"/>
              <a:t>is a method </a:t>
            </a:r>
            <a:r>
              <a:rPr lang="en-US" sz="2400" noProof="0" dirty="0"/>
              <a:t>that </a:t>
            </a:r>
            <a:r>
              <a:rPr lang="en-US" sz="2400" noProof="0" dirty="0" smtClean="0"/>
              <a:t>belongs </a:t>
            </a:r>
            <a:r>
              <a:rPr lang="en-US" sz="2400" noProof="0" dirty="0"/>
              <a:t>to a class rather than specific instances of the </a:t>
            </a:r>
            <a:r>
              <a:rPr lang="en-US" sz="2400" noProof="0" dirty="0" smtClean="0"/>
              <a:t>class.</a:t>
            </a:r>
            <a:endParaRPr lang="en-US" sz="2400" noProof="0" dirty="0"/>
          </a:p>
          <a:p>
            <a:pPr lvl="1"/>
            <a:r>
              <a:rPr lang="en-US" sz="2400" noProof="0" dirty="0"/>
              <a:t>A </a:t>
            </a:r>
            <a:r>
              <a:rPr lang="en-US" sz="2400" noProof="0" dirty="0">
                <a:solidFill>
                  <a:schemeClr val="accent5">
                    <a:lumMod val="50000"/>
                  </a:schemeClr>
                </a:solidFill>
                <a:latin typeface="Courier New" pitchFamily="49" charset="0"/>
              </a:rPr>
              <a:t>static</a:t>
            </a:r>
            <a:r>
              <a:rPr lang="en-US" sz="2400" noProof="0" dirty="0">
                <a:solidFill>
                  <a:schemeClr val="accent5">
                    <a:lumMod val="50000"/>
                  </a:schemeClr>
                </a:solidFill>
              </a:rPr>
              <a:t> </a:t>
            </a:r>
            <a:r>
              <a:rPr lang="en-US" sz="2400" noProof="0" dirty="0"/>
              <a:t>method is called by using the </a:t>
            </a:r>
            <a:r>
              <a:rPr lang="en-US" sz="2400" noProof="0" dirty="0" smtClean="0"/>
              <a:t>class name without instantiation:</a:t>
            </a:r>
            <a:r>
              <a:rPr lang="en-US" sz="2400" noProof="0" dirty="0"/>
              <a:t/>
            </a:r>
            <a:br>
              <a:rPr lang="en-US" sz="2400" noProof="0" dirty="0"/>
            </a:br>
            <a:r>
              <a:rPr lang="en-US" sz="2400" noProof="0" dirty="0" smtClean="0"/>
              <a:t>	</a:t>
            </a:r>
            <a:r>
              <a:rPr lang="en-US" sz="1800" i="1" noProof="0" dirty="0" err="1" smtClean="0"/>
              <a:t>ClassName</a:t>
            </a:r>
            <a:r>
              <a:rPr lang="en-US" sz="1800" noProof="0" dirty="0" err="1" smtClean="0">
                <a:latin typeface="Courier New" pitchFamily="49" charset="0"/>
              </a:rPr>
              <a:t>.</a:t>
            </a:r>
            <a:r>
              <a:rPr lang="en-US" sz="1800" i="1" noProof="0" dirty="0" err="1"/>
              <a:t>M</a:t>
            </a:r>
            <a:r>
              <a:rPr lang="en-US" sz="1800" i="1" noProof="0" dirty="0" err="1" smtClean="0"/>
              <a:t>ethodName</a:t>
            </a:r>
            <a:r>
              <a:rPr lang="en-US" sz="1800" noProof="0" dirty="0">
                <a:latin typeface="Courier New" pitchFamily="49" charset="0"/>
              </a:rPr>
              <a:t>(</a:t>
            </a:r>
            <a:r>
              <a:rPr lang="en-US" sz="1800" noProof="0" dirty="0"/>
              <a:t> </a:t>
            </a:r>
            <a:r>
              <a:rPr lang="en-US" sz="1800" i="1" noProof="0" dirty="0"/>
              <a:t>arguments</a:t>
            </a:r>
            <a:r>
              <a:rPr lang="en-US" sz="1800" noProof="0" dirty="0"/>
              <a:t> </a:t>
            </a:r>
            <a:r>
              <a:rPr lang="en-US" sz="1800" noProof="0" dirty="0" smtClean="0">
                <a:latin typeface="Courier New" pitchFamily="49" charset="0"/>
              </a:rPr>
              <a:t>)</a:t>
            </a:r>
          </a:p>
          <a:p>
            <a:pPr lvl="1"/>
            <a:r>
              <a:rPr lang="en-US" sz="2400" noProof="0" dirty="0" err="1">
                <a:solidFill>
                  <a:srgbClr val="2B91AF"/>
                </a:solidFill>
                <a:latin typeface="Consolas" panose="020B0609020204030204" pitchFamily="49" charset="0"/>
              </a:rPr>
              <a:t>Math</a:t>
            </a:r>
            <a:r>
              <a:rPr lang="en-US" sz="2400" noProof="0" dirty="0" err="1">
                <a:solidFill>
                  <a:srgbClr val="000000"/>
                </a:solidFill>
                <a:latin typeface="Consolas" panose="020B0609020204030204" pitchFamily="49" charset="0"/>
              </a:rPr>
              <a:t>.Round</a:t>
            </a:r>
            <a:r>
              <a:rPr lang="en-US" sz="2400" noProof="0" dirty="0">
                <a:solidFill>
                  <a:srgbClr val="000000"/>
                </a:solidFill>
                <a:latin typeface="Consolas" panose="020B0609020204030204" pitchFamily="49" charset="0"/>
              </a:rPr>
              <a:t> </a:t>
            </a:r>
            <a:r>
              <a:rPr lang="en-US" sz="2400" noProof="0" dirty="0" smtClean="0">
                <a:solidFill>
                  <a:srgbClr val="000000"/>
                </a:solidFill>
                <a:latin typeface="Consolas" panose="020B0609020204030204" pitchFamily="49" charset="0"/>
              </a:rPr>
              <a:t>(), </a:t>
            </a:r>
            <a:r>
              <a:rPr lang="en-US" sz="2000" noProof="0" dirty="0" smtClean="0">
                <a:solidFill>
                  <a:srgbClr val="000000"/>
                </a:solidFill>
                <a:latin typeface="+mj-lt"/>
              </a:rPr>
              <a:t>(</a:t>
            </a:r>
            <a:r>
              <a:rPr lang="en-US" sz="2000" noProof="0" dirty="0" smtClean="0">
                <a:latin typeface="+mj-lt"/>
                <a:ea typeface="+mn-ea"/>
                <a:cs typeface="+mn-cs"/>
              </a:rPr>
              <a:t>Math </a:t>
            </a:r>
            <a:r>
              <a:rPr lang="en-US" sz="2000" noProof="0" dirty="0">
                <a:latin typeface="+mj-lt"/>
                <a:ea typeface="+mn-ea"/>
                <a:cs typeface="+mn-cs"/>
              </a:rPr>
              <a:t>is a </a:t>
            </a:r>
            <a:r>
              <a:rPr lang="en-US" sz="2000" noProof="0" dirty="0" smtClean="0">
                <a:latin typeface="+mj-lt"/>
                <a:ea typeface="+mn-ea"/>
                <a:cs typeface="+mn-cs"/>
              </a:rPr>
              <a:t>class)</a:t>
            </a:r>
            <a:endParaRPr lang="en-US" sz="2000" noProof="0" dirty="0">
              <a:latin typeface="+mj-lt"/>
            </a:endParaRPr>
          </a:p>
          <a:p>
            <a:pPr lvl="1"/>
            <a:r>
              <a:rPr lang="en-US" sz="2400" noProof="0" dirty="0"/>
              <a:t>All methods of the </a:t>
            </a:r>
            <a:r>
              <a:rPr lang="en-US" sz="2400" noProof="0" dirty="0">
                <a:latin typeface="Courier New" pitchFamily="49" charset="0"/>
              </a:rPr>
              <a:t>Math</a:t>
            </a:r>
            <a:r>
              <a:rPr lang="en-US" sz="2400" noProof="0" dirty="0"/>
              <a:t> class are </a:t>
            </a:r>
            <a:r>
              <a:rPr lang="en-US" sz="2400" noProof="0" dirty="0">
                <a:latin typeface="Courier New" pitchFamily="49" charset="0"/>
              </a:rPr>
              <a:t>static</a:t>
            </a:r>
          </a:p>
          <a:p>
            <a:pPr lvl="2"/>
            <a:r>
              <a:rPr lang="en-US" sz="2400" noProof="0" dirty="0" smtClean="0"/>
              <a:t> </a:t>
            </a:r>
            <a:r>
              <a:rPr lang="en-US" sz="2400" noProof="0" dirty="0" err="1">
                <a:latin typeface="Courier New" pitchFamily="49" charset="0"/>
              </a:rPr>
              <a:t>Math.Max</a:t>
            </a:r>
            <a:r>
              <a:rPr lang="en-US" sz="2400" noProof="0" dirty="0">
                <a:latin typeface="Courier New" pitchFamily="49" charset="0"/>
              </a:rPr>
              <a:t>(</a:t>
            </a:r>
            <a:r>
              <a:rPr lang="en-US" sz="2400" noProof="0" dirty="0"/>
              <a:t> </a:t>
            </a:r>
            <a:r>
              <a:rPr lang="en-US" sz="2400" noProof="0" dirty="0">
                <a:latin typeface="Courier New" pitchFamily="49" charset="0"/>
              </a:rPr>
              <a:t>var1, var2</a:t>
            </a:r>
            <a:r>
              <a:rPr lang="en-US" sz="2400" noProof="0" dirty="0"/>
              <a:t> </a:t>
            </a:r>
            <a:r>
              <a:rPr lang="en-US" sz="2400" noProof="0" dirty="0">
                <a:latin typeface="Courier New" pitchFamily="49" charset="0"/>
              </a:rPr>
              <a:t>);</a:t>
            </a:r>
          </a:p>
          <a:p>
            <a:r>
              <a:rPr lang="en-US" sz="2400" noProof="0" dirty="0" smtClean="0"/>
              <a:t>You do not create an instance of the Math class to call its methods.</a:t>
            </a:r>
            <a:endParaRPr lang="en-US" sz="24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5</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4098024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r>
              <a:rPr lang="en-US" noProof="0" dirty="0"/>
              <a:t>Method main</a:t>
            </a:r>
          </a:p>
        </p:txBody>
      </p:sp>
      <p:sp>
        <p:nvSpPr>
          <p:cNvPr id="915459" name="Rectangle 3"/>
          <p:cNvSpPr>
            <a:spLocks noGrp="1" noChangeArrowheads="1"/>
          </p:cNvSpPr>
          <p:nvPr>
            <p:ph idx="1"/>
          </p:nvPr>
        </p:nvSpPr>
        <p:spPr>
          <a:xfrm>
            <a:off x="411164" y="1363663"/>
            <a:ext cx="8264750" cy="4884737"/>
          </a:xfrm>
        </p:spPr>
        <p:txBody>
          <a:bodyPr/>
          <a:lstStyle/>
          <a:p>
            <a:r>
              <a:rPr lang="en-US" sz="2200" noProof="0" dirty="0"/>
              <a:t>The </a:t>
            </a:r>
            <a:r>
              <a:rPr lang="en-US" sz="2200" b="1" noProof="0" dirty="0"/>
              <a:t>Main</a:t>
            </a:r>
            <a:r>
              <a:rPr lang="en-US" sz="2200" noProof="0" dirty="0"/>
              <a:t> method is the entry point of a C# console application or windows </a:t>
            </a:r>
            <a:r>
              <a:rPr lang="en-US" sz="2200" noProof="0" dirty="0" smtClean="0"/>
              <a:t>application.</a:t>
            </a:r>
          </a:p>
          <a:p>
            <a:r>
              <a:rPr lang="en-US" sz="2200" noProof="0" dirty="0" smtClean="0"/>
              <a:t>When the application is started the Main method is the first method that is invoked.</a:t>
            </a:r>
          </a:p>
          <a:p>
            <a:r>
              <a:rPr lang="en-US" sz="2200" noProof="0" dirty="0"/>
              <a:t>A class containing the Main method is one that is run at the very beginning of an application and therefore there is no possibility, for CLR, of instantiating the class.</a:t>
            </a:r>
          </a:p>
          <a:p>
            <a:r>
              <a:rPr lang="en-US" sz="2200" noProof="0" dirty="0" smtClean="0"/>
              <a:t>Therefore, the </a:t>
            </a:r>
            <a:r>
              <a:rPr lang="en-US" sz="2200" noProof="0" dirty="0"/>
              <a:t>method </a:t>
            </a:r>
            <a:r>
              <a:rPr lang="en-US" sz="2200" b="1" noProof="0" dirty="0"/>
              <a:t>Main</a:t>
            </a:r>
            <a:r>
              <a:rPr lang="en-US" sz="2200" noProof="0" dirty="0"/>
              <a:t> is declared </a:t>
            </a:r>
            <a:r>
              <a:rPr lang="en-US" sz="2200" noProof="0" dirty="0">
                <a:solidFill>
                  <a:schemeClr val="accent5">
                    <a:lumMod val="50000"/>
                  </a:schemeClr>
                </a:solidFill>
                <a:latin typeface="Courier New" pitchFamily="49" charset="0"/>
              </a:rPr>
              <a:t>static</a:t>
            </a:r>
            <a:r>
              <a:rPr lang="en-US" sz="2200" noProof="0" dirty="0"/>
              <a:t> so it can be called without creating an object of the class </a:t>
            </a:r>
            <a:r>
              <a:rPr lang="en-US" sz="2200" noProof="0" dirty="0" smtClean="0"/>
              <a:t>containing Main</a:t>
            </a:r>
            <a:r>
              <a:rPr lang="en-US" sz="2200" noProof="0" dirty="0" smtClean="0">
                <a:latin typeface="Courier New" pitchFamily="49" charset="0"/>
              </a:rPr>
              <a:t>. </a:t>
            </a:r>
            <a:endParaRPr lang="en-US" sz="2200" noProof="0" dirty="0">
              <a:latin typeface="Courier New" pitchFamily="49" charset="0"/>
            </a:endParaRPr>
          </a:p>
          <a:p>
            <a:r>
              <a:rPr lang="en-US" sz="2200" noProof="0" dirty="0" smtClean="0"/>
              <a:t>Any </a:t>
            </a:r>
            <a:r>
              <a:rPr lang="en-US" sz="2200" noProof="0" dirty="0"/>
              <a:t>class can contain a </a:t>
            </a:r>
            <a:r>
              <a:rPr lang="en-US" sz="2200" b="1" noProof="0" dirty="0"/>
              <a:t>Main</a:t>
            </a:r>
            <a:r>
              <a:rPr lang="en-US" sz="2200" noProof="0" dirty="0"/>
              <a:t> method, but you must </a:t>
            </a:r>
            <a:r>
              <a:rPr lang="en-US" sz="2200" noProof="0" dirty="0" smtClean="0"/>
              <a:t>select one </a:t>
            </a:r>
            <a:r>
              <a:rPr lang="en-US" sz="2200" noProof="0" dirty="0"/>
              <a:t>class containing a Main method as a start class</a:t>
            </a:r>
            <a:r>
              <a:rPr lang="en-US" sz="2200" noProof="0" dirty="0" smtClean="0"/>
              <a:t>. You must compile your program with the </a:t>
            </a:r>
            <a:r>
              <a:rPr lang="en-US" sz="2200" b="1" noProof="0" dirty="0" smtClean="0"/>
              <a:t>/Main </a:t>
            </a:r>
            <a:r>
              <a:rPr lang="en-US" sz="2200" noProof="0" dirty="0" smtClean="0"/>
              <a:t>compiler option</a:t>
            </a:r>
            <a:endParaRPr lang="en-US" sz="22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6</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1690459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The Main method – four ways to write</a:t>
            </a:r>
            <a:endParaRPr lang="en-US" noProof="0" dirty="0"/>
          </a:p>
        </p:txBody>
      </p:sp>
      <p:sp>
        <p:nvSpPr>
          <p:cNvPr id="5" name="Rectangle 3"/>
          <p:cNvSpPr>
            <a:spLocks noGrp="1" noChangeArrowheads="1"/>
          </p:cNvSpPr>
          <p:nvPr>
            <p:ph idx="1"/>
          </p:nvPr>
        </p:nvSpPr>
        <p:spPr/>
        <p:txBody>
          <a:bodyPr/>
          <a:lstStyle/>
          <a:p>
            <a:pPr marL="0" indent="0">
              <a:spcAft>
                <a:spcPts val="0"/>
              </a:spcAft>
              <a:buNone/>
            </a:pPr>
            <a:r>
              <a:rPr lang="en-US" sz="1600" noProof="0" dirty="0" smtClean="0">
                <a:solidFill>
                  <a:srgbClr val="000000"/>
                </a:solidFill>
                <a:latin typeface="Courier New" pitchFamily="49" charset="0"/>
                <a:ea typeface="Times New Roman" pitchFamily="18" charset="0"/>
                <a:cs typeface="Courier New" pitchFamily="49" charset="0"/>
              </a:rPr>
              <a:t>	</a:t>
            </a:r>
            <a:r>
              <a:rPr lang="en-US" sz="1600" noProof="0" dirty="0">
                <a:solidFill>
                  <a:srgbClr val="0000FF"/>
                </a:solidFill>
                <a:latin typeface="Consolas" panose="020B0609020204030204" pitchFamily="49" charset="0"/>
              </a:rPr>
              <a:t>static</a:t>
            </a: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void</a:t>
            </a:r>
            <a:r>
              <a:rPr lang="en-US" sz="1600" noProof="0" dirty="0">
                <a:solidFill>
                  <a:srgbClr val="000000"/>
                </a:solidFill>
                <a:latin typeface="Consolas" panose="020B0609020204030204" pitchFamily="49" charset="0"/>
              </a:rPr>
              <a:t> Main ( )</a:t>
            </a: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8000"/>
                </a:solidFill>
                <a:latin typeface="Consolas" panose="020B0609020204030204" pitchFamily="49" charset="0"/>
              </a:rPr>
              <a:t>//...</a:t>
            </a: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static</a:t>
            </a: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void</a:t>
            </a:r>
            <a:r>
              <a:rPr lang="en-US" sz="1600" noProof="0" dirty="0">
                <a:solidFill>
                  <a:srgbClr val="000000"/>
                </a:solidFill>
                <a:latin typeface="Consolas" panose="020B0609020204030204" pitchFamily="49" charset="0"/>
              </a:rPr>
              <a:t> Main (</a:t>
            </a:r>
            <a:r>
              <a:rPr lang="en-US" sz="1600" noProof="0" dirty="0">
                <a:solidFill>
                  <a:srgbClr val="0000FF"/>
                </a:solidFill>
                <a:latin typeface="Consolas" panose="020B0609020204030204" pitchFamily="49" charset="0"/>
              </a:rPr>
              <a:t>string</a:t>
            </a:r>
            <a:r>
              <a:rPr lang="en-US" sz="1600" noProof="0" dirty="0">
                <a:solidFill>
                  <a:srgbClr val="000000"/>
                </a:solidFill>
                <a:latin typeface="Consolas" panose="020B0609020204030204" pitchFamily="49" charset="0"/>
              </a:rPr>
              <a:t>[] </a:t>
            </a:r>
            <a:r>
              <a:rPr lang="en-US" sz="1600" noProof="0" dirty="0" err="1">
                <a:solidFill>
                  <a:srgbClr val="000000"/>
                </a:solidFill>
                <a:latin typeface="Consolas" panose="020B0609020204030204" pitchFamily="49" charset="0"/>
              </a:rPr>
              <a:t>args</a:t>
            </a:r>
            <a:r>
              <a:rPr lang="en-US" sz="1600" noProof="0" dirty="0">
                <a:solidFill>
                  <a:srgbClr val="000000"/>
                </a:solidFill>
                <a:latin typeface="Consolas" panose="020B0609020204030204" pitchFamily="49" charset="0"/>
              </a:rPr>
              <a:t>)</a:t>
            </a: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8000"/>
                </a:solidFill>
                <a:latin typeface="Consolas" panose="020B0609020204030204" pitchFamily="49" charset="0"/>
              </a:rPr>
              <a:t>//...</a:t>
            </a: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static</a:t>
            </a:r>
            <a:r>
              <a:rPr lang="en-US" sz="1600" noProof="0" dirty="0">
                <a:solidFill>
                  <a:srgbClr val="000000"/>
                </a:solidFill>
                <a:latin typeface="Consolas" panose="020B0609020204030204" pitchFamily="49" charset="0"/>
              </a:rPr>
              <a:t> </a:t>
            </a:r>
            <a:r>
              <a:rPr lang="en-US" sz="1600" noProof="0" dirty="0" err="1">
                <a:solidFill>
                  <a:srgbClr val="0000FF"/>
                </a:solidFill>
                <a:latin typeface="Consolas" panose="020B0609020204030204" pitchFamily="49" charset="0"/>
              </a:rPr>
              <a:t>int</a:t>
            </a:r>
            <a:r>
              <a:rPr lang="en-US" sz="1600" noProof="0" dirty="0">
                <a:solidFill>
                  <a:srgbClr val="000000"/>
                </a:solidFill>
                <a:latin typeface="Consolas" panose="020B0609020204030204" pitchFamily="49" charset="0"/>
              </a:rPr>
              <a:t> Main ( )</a:t>
            </a: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8000"/>
                </a:solidFill>
                <a:latin typeface="Consolas" panose="020B0609020204030204" pitchFamily="49" charset="0"/>
              </a:rPr>
              <a:t>//...</a:t>
            </a: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return</a:t>
            </a:r>
            <a:r>
              <a:rPr lang="en-US" sz="1600" noProof="0" dirty="0">
                <a:solidFill>
                  <a:srgbClr val="000000"/>
                </a:solidFill>
                <a:latin typeface="Consolas" panose="020B0609020204030204" pitchFamily="49" charset="0"/>
              </a:rPr>
              <a:t> 0;</a:t>
            </a: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endParaRPr lang="en-US" sz="1600" noProof="0" dirty="0">
              <a:solidFill>
                <a:srgbClr val="000000"/>
              </a:solidFill>
              <a:latin typeface="Consolas" panose="020B0609020204030204" pitchFamily="49" charset="0"/>
            </a:endParaRP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static</a:t>
            </a:r>
            <a:r>
              <a:rPr lang="en-US" sz="1600" noProof="0" dirty="0">
                <a:solidFill>
                  <a:srgbClr val="000000"/>
                </a:solidFill>
                <a:latin typeface="Consolas" panose="020B0609020204030204" pitchFamily="49" charset="0"/>
              </a:rPr>
              <a:t> </a:t>
            </a:r>
            <a:r>
              <a:rPr lang="en-US" sz="1600" noProof="0" dirty="0" err="1">
                <a:solidFill>
                  <a:srgbClr val="0000FF"/>
                </a:solidFill>
                <a:latin typeface="Consolas" panose="020B0609020204030204" pitchFamily="49" charset="0"/>
              </a:rPr>
              <a:t>int</a:t>
            </a:r>
            <a:r>
              <a:rPr lang="en-US" sz="1600" noProof="0" dirty="0">
                <a:solidFill>
                  <a:srgbClr val="000000"/>
                </a:solidFill>
                <a:latin typeface="Consolas" panose="020B0609020204030204" pitchFamily="49" charset="0"/>
              </a:rPr>
              <a:t> Main (</a:t>
            </a:r>
            <a:r>
              <a:rPr lang="en-US" sz="1600" noProof="0" dirty="0">
                <a:solidFill>
                  <a:srgbClr val="0000FF"/>
                </a:solidFill>
                <a:latin typeface="Consolas" panose="020B0609020204030204" pitchFamily="49" charset="0"/>
              </a:rPr>
              <a:t>string</a:t>
            </a:r>
            <a:r>
              <a:rPr lang="en-US" sz="1600" noProof="0" dirty="0">
                <a:solidFill>
                  <a:srgbClr val="000000"/>
                </a:solidFill>
                <a:latin typeface="Consolas" panose="020B0609020204030204" pitchFamily="49" charset="0"/>
              </a:rPr>
              <a:t>[] </a:t>
            </a:r>
            <a:r>
              <a:rPr lang="en-US" sz="1600" noProof="0" dirty="0" err="1">
                <a:solidFill>
                  <a:srgbClr val="000000"/>
                </a:solidFill>
                <a:latin typeface="Consolas" panose="020B0609020204030204" pitchFamily="49" charset="0"/>
              </a:rPr>
              <a:t>args</a:t>
            </a:r>
            <a:r>
              <a:rPr lang="en-US" sz="1600" noProof="0" dirty="0">
                <a:solidFill>
                  <a:srgbClr val="000000"/>
                </a:solidFill>
                <a:latin typeface="Consolas" panose="020B0609020204030204" pitchFamily="49" charset="0"/>
              </a:rPr>
              <a:t>)</a:t>
            </a:r>
          </a:p>
          <a:p>
            <a:pPr marL="0" indent="0">
              <a:spcAft>
                <a:spcPts val="0"/>
              </a:spcAft>
              <a:buNone/>
            </a:pPr>
            <a:r>
              <a:rPr lang="en-US" sz="1600" noProof="0" dirty="0">
                <a:solidFill>
                  <a:srgbClr val="000000"/>
                </a:solidFill>
                <a:latin typeface="Consolas" panose="020B0609020204030204" pitchFamily="49" charset="0"/>
              </a:rPr>
              <a:t>        {</a:t>
            </a:r>
          </a:p>
          <a:p>
            <a:pPr marL="0" indent="0">
              <a:spcAft>
                <a:spcPts val="0"/>
              </a:spcAft>
              <a:buNone/>
            </a:pPr>
            <a:r>
              <a:rPr lang="en-US" sz="1600" noProof="0" dirty="0">
                <a:solidFill>
                  <a:srgbClr val="000000"/>
                </a:solidFill>
                <a:latin typeface="Consolas" panose="020B0609020204030204" pitchFamily="49" charset="0"/>
              </a:rPr>
              <a:t>            </a:t>
            </a:r>
            <a:r>
              <a:rPr lang="en-US" sz="1600" noProof="0" dirty="0">
                <a:solidFill>
                  <a:srgbClr val="0000FF"/>
                </a:solidFill>
                <a:latin typeface="Consolas" panose="020B0609020204030204" pitchFamily="49" charset="0"/>
              </a:rPr>
              <a:t>return</a:t>
            </a:r>
            <a:r>
              <a:rPr lang="en-US" sz="1600" noProof="0" dirty="0">
                <a:solidFill>
                  <a:srgbClr val="000000"/>
                </a:solidFill>
                <a:latin typeface="Consolas" panose="020B0609020204030204" pitchFamily="49" charset="0"/>
              </a:rPr>
              <a:t> 0;</a:t>
            </a:r>
          </a:p>
          <a:p>
            <a:pPr marL="0" indent="0">
              <a:spcAft>
                <a:spcPts val="0"/>
              </a:spcAft>
              <a:buNone/>
            </a:pPr>
            <a:r>
              <a:rPr lang="en-US" sz="1600" noProof="0" dirty="0">
                <a:solidFill>
                  <a:srgbClr val="000000"/>
                </a:solidFill>
                <a:latin typeface="Consolas" panose="020B0609020204030204" pitchFamily="49" charset="0"/>
              </a:rPr>
              <a:t>        }</a:t>
            </a:r>
            <a:endParaRPr lang="en-US" sz="1600" noProof="0" dirty="0" smtClean="0">
              <a:solidFill>
                <a:srgbClr val="000000"/>
              </a:solidFill>
              <a:latin typeface="Courier New" pitchFamily="49" charset="0"/>
              <a:ea typeface="Times New Roman" pitchFamily="18" charset="0"/>
              <a:cs typeface="Courier New" pitchFamily="49" charset="0"/>
            </a:endParaRPr>
          </a:p>
        </p:txBody>
      </p:sp>
      <p:sp>
        <p:nvSpPr>
          <p:cNvPr id="6" name="Slide Number Placeholder 5"/>
          <p:cNvSpPr>
            <a:spLocks noGrp="1"/>
          </p:cNvSpPr>
          <p:nvPr>
            <p:ph type="sldNum" sz="quarter" idx="4"/>
          </p:nvPr>
        </p:nvSpPr>
        <p:spPr/>
        <p:txBody>
          <a:bodyPr/>
          <a:lstStyle/>
          <a:p>
            <a:fld id="{056ECAFA-9721-44EB-9BA6-29F215A0EF61}" type="slidenum">
              <a:rPr lang="sv-SE" smtClean="0"/>
              <a:t>7</a:t>
            </a:fld>
            <a:endParaRPr lang="sv-SE"/>
          </a:p>
        </p:txBody>
      </p:sp>
      <p:sp>
        <p:nvSpPr>
          <p:cNvPr id="3" name="TextBox 2"/>
          <p:cNvSpPr txBox="1"/>
          <p:nvPr/>
        </p:nvSpPr>
        <p:spPr>
          <a:xfrm>
            <a:off x="5446643" y="2656114"/>
            <a:ext cx="3265842" cy="1631216"/>
          </a:xfrm>
          <a:prstGeom prst="rect">
            <a:avLst/>
          </a:prstGeom>
          <a:noFill/>
        </p:spPr>
        <p:txBody>
          <a:bodyPr wrap="square" rtlCol="0">
            <a:spAutoFit/>
          </a:bodyPr>
          <a:lstStyle/>
          <a:p>
            <a:r>
              <a:rPr lang="en-US" sz="2000" b="1" dirty="0" err="1" smtClean="0">
                <a:solidFill>
                  <a:srgbClr val="00B050"/>
                </a:solidFill>
                <a:latin typeface="MV Boli" panose="02000500030200090000" pitchFamily="2" charset="0"/>
                <a:cs typeface="MV Boli" panose="02000500030200090000" pitchFamily="2" charset="0"/>
              </a:rPr>
              <a:t>args</a:t>
            </a:r>
            <a:r>
              <a:rPr lang="en-US" sz="2000" dirty="0" smtClean="0">
                <a:solidFill>
                  <a:srgbClr val="00B050"/>
                </a:solidFill>
                <a:latin typeface="MV Boli" panose="02000500030200090000" pitchFamily="2" charset="0"/>
                <a:cs typeface="MV Boli" panose="02000500030200090000" pitchFamily="2" charset="0"/>
              </a:rPr>
              <a:t> are the command line arguments – string values that can be passed to the application when starting the application</a:t>
            </a:r>
            <a:endParaRPr lang="en-US" sz="2000" dirty="0">
              <a:solidFill>
                <a:srgbClr val="00B050"/>
              </a:solidFill>
              <a:latin typeface="MV Boli" panose="02000500030200090000" pitchFamily="2" charset="0"/>
              <a:cs typeface="MV Boli" panose="02000500030200090000" pitchFamily="2" charset="0"/>
            </a:endParaRPr>
          </a:p>
        </p:txBody>
      </p:sp>
      <p:sp>
        <p:nvSpPr>
          <p:cNvPr id="7"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978125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r>
              <a:rPr lang="en-US" sz="2800" noProof="0" dirty="0">
                <a:latin typeface="Courier New" pitchFamily="49" charset="0"/>
              </a:rPr>
              <a:t>void</a:t>
            </a:r>
            <a:r>
              <a:rPr lang="en-US" sz="2800" noProof="0" dirty="0"/>
              <a:t> Methods and Value-Returning Methods</a:t>
            </a:r>
          </a:p>
        </p:txBody>
      </p:sp>
      <p:sp>
        <p:nvSpPr>
          <p:cNvPr id="917507" name="Rectangle 3"/>
          <p:cNvSpPr>
            <a:spLocks noGrp="1" noChangeArrowheads="1"/>
          </p:cNvSpPr>
          <p:nvPr>
            <p:ph idx="1"/>
          </p:nvPr>
        </p:nvSpPr>
        <p:spPr/>
        <p:txBody>
          <a:bodyPr/>
          <a:lstStyle/>
          <a:p>
            <a:r>
              <a:rPr lang="en-US" sz="2400" noProof="0" dirty="0"/>
              <a:t>A </a:t>
            </a:r>
            <a:r>
              <a:rPr lang="en-US" sz="2400" noProof="0" dirty="0">
                <a:solidFill>
                  <a:srgbClr val="0070C0"/>
                </a:solidFill>
                <a:latin typeface="+mj-lt"/>
              </a:rPr>
              <a:t>void</a:t>
            </a:r>
            <a:r>
              <a:rPr lang="en-US" sz="2400" noProof="0" dirty="0"/>
              <a:t> method is one that simply performs a task and then terminates.</a:t>
            </a:r>
          </a:p>
          <a:p>
            <a:pPr>
              <a:buNone/>
            </a:pPr>
            <a:r>
              <a:rPr lang="en-US" sz="2000" b="1" noProof="0" dirty="0">
                <a:latin typeface="Courier New" pitchFamily="49" charset="0"/>
              </a:rPr>
              <a:t>		</a:t>
            </a:r>
            <a:r>
              <a:rPr lang="en-US" sz="2000" noProof="0" dirty="0" err="1">
                <a:solidFill>
                  <a:srgbClr val="2B91AF"/>
                </a:solidFill>
                <a:latin typeface="Consolas" panose="020B0609020204030204" pitchFamily="49" charset="0"/>
              </a:rPr>
              <a:t>Console</a:t>
            </a:r>
            <a:r>
              <a:rPr lang="en-US" sz="2000" noProof="0" dirty="0" err="1">
                <a:solidFill>
                  <a:srgbClr val="000000"/>
                </a:solidFill>
                <a:latin typeface="Consolas" panose="020B0609020204030204" pitchFamily="49" charset="0"/>
              </a:rPr>
              <a:t>.WriteLine</a:t>
            </a:r>
            <a:r>
              <a:rPr lang="en-US" sz="2000" noProof="0" dirty="0">
                <a:solidFill>
                  <a:srgbClr val="000000"/>
                </a:solidFill>
                <a:latin typeface="Consolas" panose="020B0609020204030204" pitchFamily="49" charset="0"/>
              </a:rPr>
              <a:t> ( </a:t>
            </a:r>
            <a:r>
              <a:rPr lang="en-US" sz="2000" noProof="0" dirty="0">
                <a:solidFill>
                  <a:srgbClr val="A31515"/>
                </a:solidFill>
                <a:latin typeface="Consolas" panose="020B0609020204030204" pitchFamily="49" charset="0"/>
              </a:rPr>
              <a:t>"Hi!"</a:t>
            </a:r>
            <a:r>
              <a:rPr lang="en-US" sz="2000" noProof="0" dirty="0">
                <a:solidFill>
                  <a:srgbClr val="000000"/>
                </a:solidFill>
                <a:latin typeface="Consolas" panose="020B0609020204030204" pitchFamily="49" charset="0"/>
              </a:rPr>
              <a:t> </a:t>
            </a:r>
            <a:r>
              <a:rPr lang="en-US" sz="2000" noProof="0" dirty="0" smtClean="0">
                <a:solidFill>
                  <a:srgbClr val="000000"/>
                </a:solidFill>
                <a:latin typeface="Consolas" panose="020B0609020204030204" pitchFamily="49" charset="0"/>
              </a:rPr>
              <a:t>);</a:t>
            </a:r>
          </a:p>
          <a:p>
            <a:r>
              <a:rPr lang="en-US" sz="2400" noProof="0" dirty="0" smtClean="0"/>
              <a:t>A value-returning method not only performs a task, but also sends a value back to the caller method.</a:t>
            </a:r>
          </a:p>
          <a:p>
            <a:pPr>
              <a:buNone/>
            </a:pPr>
            <a:r>
              <a:rPr lang="en-US" sz="1800" b="1" noProof="0" dirty="0">
                <a:latin typeface="Courier New" pitchFamily="49" charset="0"/>
              </a:rPr>
              <a:t>		</a:t>
            </a:r>
            <a:r>
              <a:rPr lang="en-US" sz="1800" noProof="0" dirty="0">
                <a:solidFill>
                  <a:srgbClr val="0000FF"/>
                </a:solidFill>
                <a:latin typeface="Consolas" panose="020B0609020204030204" pitchFamily="49" charset="0"/>
              </a:rPr>
              <a:t> </a:t>
            </a:r>
            <a:r>
              <a:rPr lang="en-US" sz="1800" noProof="0" dirty="0" err="1">
                <a:solidFill>
                  <a:srgbClr val="0000FF"/>
                </a:solidFill>
                <a:latin typeface="Consolas" panose="020B0609020204030204" pitchFamily="49" charset="0"/>
              </a:rPr>
              <a:t>int</a:t>
            </a:r>
            <a:r>
              <a:rPr lang="en-US" sz="1800" noProof="0" dirty="0">
                <a:solidFill>
                  <a:srgbClr val="000000"/>
                </a:solidFill>
                <a:latin typeface="Consolas" panose="020B0609020204030204" pitchFamily="49" charset="0"/>
              </a:rPr>
              <a:t> number = Covert.ToInt32 ( </a:t>
            </a:r>
            <a:r>
              <a:rPr lang="en-US" sz="1800" noProof="0" dirty="0" err="1">
                <a:solidFill>
                  <a:srgbClr val="000000"/>
                </a:solidFill>
                <a:latin typeface="Consolas" panose="020B0609020204030204" pitchFamily="49" charset="0"/>
              </a:rPr>
              <a:t>txtNumber.Text</a:t>
            </a:r>
            <a:r>
              <a:rPr lang="en-US" sz="1800" noProof="0" dirty="0">
                <a:solidFill>
                  <a:srgbClr val="000000"/>
                </a:solidFill>
                <a:latin typeface="Consolas" panose="020B0609020204030204" pitchFamily="49" charset="0"/>
              </a:rPr>
              <a:t> );</a:t>
            </a:r>
            <a:endParaRPr lang="en-US" sz="1800" b="1" noProof="0" dirty="0" smtClean="0">
              <a:latin typeface="Courier New" pitchFamily="49" charset="0"/>
            </a:endParaRPr>
          </a:p>
          <a:p>
            <a:r>
              <a:rPr lang="en-US" sz="2400" noProof="0" dirty="0"/>
              <a:t>In this example the return value of the method </a:t>
            </a:r>
            <a:r>
              <a:rPr lang="en-US" sz="2400" b="1" noProof="0" dirty="0" smtClean="0"/>
              <a:t>ToInt32,</a:t>
            </a:r>
            <a:r>
              <a:rPr lang="en-US" sz="2400" noProof="0" dirty="0" smtClean="0"/>
              <a:t> belonging to the </a:t>
            </a:r>
            <a:r>
              <a:rPr lang="en-US" sz="2400" noProof="0" dirty="0" err="1" smtClean="0"/>
              <a:t>struct</a:t>
            </a:r>
            <a:r>
              <a:rPr lang="en-US" sz="2400" noProof="0" dirty="0" smtClean="0"/>
              <a:t> </a:t>
            </a:r>
            <a:r>
              <a:rPr lang="en-US" sz="2400" b="1" noProof="0" dirty="0" smtClean="0"/>
              <a:t>Convert,</a:t>
            </a:r>
            <a:r>
              <a:rPr lang="en-US" sz="2400" noProof="0" dirty="0" smtClean="0"/>
              <a:t> </a:t>
            </a:r>
            <a:r>
              <a:rPr lang="en-US" sz="2400" noProof="0" dirty="0"/>
              <a:t>is saved in the variable number (in the caller </a:t>
            </a:r>
            <a:r>
              <a:rPr lang="en-US" sz="2400" noProof="0" dirty="0" smtClean="0"/>
              <a:t>method).</a:t>
            </a:r>
            <a:endParaRPr lang="en-US" sz="2400" noProof="0" dirty="0"/>
          </a:p>
        </p:txBody>
      </p:sp>
      <p:sp>
        <p:nvSpPr>
          <p:cNvPr id="2" name="Slide Number Placeholder 1"/>
          <p:cNvSpPr>
            <a:spLocks noGrp="1"/>
          </p:cNvSpPr>
          <p:nvPr>
            <p:ph type="sldNum" sz="quarter" idx="4"/>
          </p:nvPr>
        </p:nvSpPr>
        <p:spPr/>
        <p:txBody>
          <a:bodyPr/>
          <a:lstStyle/>
          <a:p>
            <a:fld id="{056ECAFA-9721-44EB-9BA6-29F215A0EF61}" type="slidenum">
              <a:rPr lang="sv-SE" smtClean="0"/>
              <a:t>8</a:t>
            </a:fld>
            <a:endParaRPr lang="sv-SE"/>
          </a:p>
        </p:txBody>
      </p:sp>
      <p:sp>
        <p:nvSpPr>
          <p:cNvPr id="6"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248357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noProof="0" dirty="0"/>
              <a:t>Defining a </a:t>
            </a:r>
            <a:r>
              <a:rPr lang="en-US" noProof="0" dirty="0">
                <a:latin typeface="Courier New" pitchFamily="49" charset="0"/>
              </a:rPr>
              <a:t>void</a:t>
            </a:r>
            <a:r>
              <a:rPr lang="en-US" noProof="0" dirty="0"/>
              <a:t> Method</a:t>
            </a:r>
          </a:p>
        </p:txBody>
      </p:sp>
      <p:sp>
        <p:nvSpPr>
          <p:cNvPr id="918531" name="Rectangle 3"/>
          <p:cNvSpPr>
            <a:spLocks noGrp="1" noChangeArrowheads="1"/>
          </p:cNvSpPr>
          <p:nvPr>
            <p:ph idx="1"/>
          </p:nvPr>
        </p:nvSpPr>
        <p:spPr>
          <a:xfrm>
            <a:off x="658813" y="1363663"/>
            <a:ext cx="7835900" cy="2474367"/>
          </a:xfrm>
        </p:spPr>
        <p:txBody>
          <a:bodyPr/>
          <a:lstStyle/>
          <a:p>
            <a:r>
              <a:rPr lang="en-US" sz="2200" noProof="0" dirty="0"/>
              <a:t>To create a method, you must write a definition, which consists of a </a:t>
            </a:r>
            <a:r>
              <a:rPr lang="en-US" sz="2200" noProof="0" dirty="0" smtClean="0"/>
              <a:t>header, </a:t>
            </a:r>
            <a:r>
              <a:rPr lang="en-US" sz="2200" noProof="0" dirty="0"/>
              <a:t>and a body.</a:t>
            </a:r>
          </a:p>
          <a:p>
            <a:r>
              <a:rPr lang="en-US" sz="2200" noProof="0" dirty="0"/>
              <a:t>The method </a:t>
            </a:r>
            <a:r>
              <a:rPr lang="en-US" sz="2200" noProof="0" dirty="0" smtClean="0"/>
              <a:t>header lists </a:t>
            </a:r>
            <a:r>
              <a:rPr lang="en-US" sz="2200" noProof="0" dirty="0"/>
              <a:t>several important things about the method, including the method’s name.</a:t>
            </a:r>
          </a:p>
          <a:p>
            <a:r>
              <a:rPr lang="en-US" sz="2200" noProof="0" dirty="0"/>
              <a:t>The method body is a collection of statements that </a:t>
            </a:r>
            <a:r>
              <a:rPr lang="en-US" sz="2200" noProof="0" dirty="0" smtClean="0"/>
              <a:t>you program to be </a:t>
            </a:r>
            <a:r>
              <a:rPr lang="en-US" sz="2200" noProof="0" dirty="0"/>
              <a:t>performed when the method is executed.</a:t>
            </a:r>
          </a:p>
        </p:txBody>
      </p:sp>
      <p:sp>
        <p:nvSpPr>
          <p:cNvPr id="2" name="Slide Number Placeholder 1"/>
          <p:cNvSpPr>
            <a:spLocks noGrp="1"/>
          </p:cNvSpPr>
          <p:nvPr>
            <p:ph type="sldNum" sz="quarter" idx="4"/>
          </p:nvPr>
        </p:nvSpPr>
        <p:spPr/>
        <p:txBody>
          <a:bodyPr/>
          <a:lstStyle/>
          <a:p>
            <a:fld id="{056ECAFA-9721-44EB-9BA6-29F215A0EF61}" type="slidenum">
              <a:rPr lang="sv-SE" smtClean="0"/>
              <a:t>9</a:t>
            </a:fld>
            <a:endParaRPr lang="sv-SE"/>
          </a:p>
        </p:txBody>
      </p:sp>
      <p:sp>
        <p:nvSpPr>
          <p:cNvPr id="16" name="TextBox 15"/>
          <p:cNvSpPr txBox="1"/>
          <p:nvPr/>
        </p:nvSpPr>
        <p:spPr>
          <a:xfrm>
            <a:off x="6772010" y="3992026"/>
            <a:ext cx="1854200" cy="307777"/>
          </a:xfrm>
          <a:prstGeom prst="rect">
            <a:avLst/>
          </a:prstGeom>
          <a:noFill/>
        </p:spPr>
        <p:txBody>
          <a:bodyPr wrap="square" rtlCol="0">
            <a:spAutoFit/>
          </a:bodyPr>
          <a:lstStyle/>
          <a:p>
            <a:r>
              <a:rPr lang="sv-SE" sz="1400" b="1" dirty="0" smtClean="0">
                <a:solidFill>
                  <a:srgbClr val="00B050"/>
                </a:solidFill>
                <a:latin typeface="Courier New" pitchFamily="49" charset="0"/>
              </a:rPr>
              <a:t>argument</a:t>
            </a:r>
            <a:endParaRPr lang="sv-SE" sz="1400" b="1" dirty="0">
              <a:solidFill>
                <a:srgbClr val="00B050"/>
              </a:solidFill>
              <a:latin typeface="Courier New" pitchFamily="49" charset="0"/>
            </a:endParaRPr>
          </a:p>
        </p:txBody>
      </p:sp>
      <p:grpSp>
        <p:nvGrpSpPr>
          <p:cNvPr id="6" name="Group 5"/>
          <p:cNvGrpSpPr/>
          <p:nvPr/>
        </p:nvGrpSpPr>
        <p:grpSpPr>
          <a:xfrm>
            <a:off x="1056067" y="3936976"/>
            <a:ext cx="7888285" cy="1921810"/>
            <a:chOff x="305331" y="4094327"/>
            <a:chExt cx="7888285" cy="1921810"/>
          </a:xfrm>
        </p:grpSpPr>
        <p:sp>
          <p:nvSpPr>
            <p:cNvPr id="3" name="Rectangle 2"/>
            <p:cNvSpPr/>
            <p:nvPr/>
          </p:nvSpPr>
          <p:spPr>
            <a:xfrm>
              <a:off x="607483" y="4769849"/>
              <a:ext cx="7586133" cy="1200329"/>
            </a:xfrm>
            <a:prstGeom prst="rect">
              <a:avLst/>
            </a:prstGeom>
          </p:spPr>
          <p:txBody>
            <a:bodyPr wrap="square">
              <a:spAutoFit/>
            </a:bodyPr>
            <a:lstStyle/>
            <a:p>
              <a:pPr>
                <a:buFont typeface="Wingdings" pitchFamily="2" charset="2"/>
                <a:buNone/>
              </a:pPr>
              <a:r>
                <a:rPr lang="en-US" b="1" dirty="0">
                  <a:latin typeface="Courier New" pitchFamily="49" charset="0"/>
                </a:rPr>
                <a:t>public </a:t>
              </a:r>
              <a:r>
                <a:rPr lang="en-US" b="1" dirty="0" smtClean="0">
                  <a:latin typeface="Courier New" pitchFamily="49" charset="0"/>
                </a:rPr>
                <a:t>void </a:t>
              </a:r>
              <a:r>
                <a:rPr lang="en-US" b="1" dirty="0" err="1" smtClean="0">
                  <a:latin typeface="Courier New" pitchFamily="49" charset="0"/>
                </a:rPr>
                <a:t>DisplayMesssage</a:t>
              </a:r>
              <a:r>
                <a:rPr lang="en-US" b="1" dirty="0" smtClean="0">
                  <a:latin typeface="Courier New" pitchFamily="49" charset="0"/>
                </a:rPr>
                <a:t>(string message) </a:t>
              </a:r>
              <a:endParaRPr lang="en-US" sz="1400" b="1" dirty="0">
                <a:solidFill>
                  <a:srgbClr val="00B050"/>
                </a:solidFill>
                <a:latin typeface="Courier New" pitchFamily="49" charset="0"/>
              </a:endParaRPr>
            </a:p>
            <a:p>
              <a:pPr>
                <a:buFont typeface="Wingdings" pitchFamily="2" charset="2"/>
                <a:buNone/>
              </a:pPr>
              <a:r>
                <a:rPr lang="en-US" b="1" dirty="0" smtClean="0">
                  <a:latin typeface="Courier New" pitchFamily="49" charset="0"/>
                </a:rPr>
                <a:t>{</a:t>
              </a:r>
            </a:p>
            <a:p>
              <a:pPr>
                <a:buFont typeface="Wingdings" pitchFamily="2" charset="2"/>
                <a:buNone/>
              </a:pPr>
              <a:r>
                <a:rPr lang="en-US" dirty="0">
                  <a:latin typeface="Courier New" pitchFamily="49" charset="0"/>
                </a:rPr>
                <a:t>	  </a:t>
              </a:r>
              <a:r>
                <a:rPr lang="en-US" dirty="0" err="1" smtClean="0">
                  <a:latin typeface="Courier New" pitchFamily="49" charset="0"/>
                </a:rPr>
                <a:t>Console.WriteLine</a:t>
              </a:r>
              <a:r>
                <a:rPr lang="en-US" dirty="0" smtClean="0">
                  <a:latin typeface="Courier New" pitchFamily="49" charset="0"/>
                </a:rPr>
                <a:t>(message)</a:t>
              </a:r>
              <a:r>
                <a:rPr lang="en-US" b="1" dirty="0" smtClean="0">
                  <a:latin typeface="Courier New" pitchFamily="49" charset="0"/>
                </a:rPr>
                <a:t>;        </a:t>
              </a:r>
              <a:r>
                <a:rPr lang="en-US" sz="1400" b="1" dirty="0">
                  <a:solidFill>
                    <a:srgbClr val="00B050"/>
                  </a:solidFill>
                  <a:latin typeface="Courier New" pitchFamily="49" charset="0"/>
                </a:rPr>
                <a:t>//body</a:t>
              </a:r>
            </a:p>
            <a:p>
              <a:pPr>
                <a:buFont typeface="Wingdings" pitchFamily="2" charset="2"/>
                <a:buNone/>
              </a:pPr>
              <a:r>
                <a:rPr lang="en-US" b="1" dirty="0">
                  <a:latin typeface="Courier New" pitchFamily="49" charset="0"/>
                </a:rPr>
                <a:t>}</a:t>
              </a:r>
              <a:endParaRPr lang="en-US" b="1" dirty="0">
                <a:latin typeface="Bookman Old Style" pitchFamily="18" charset="0"/>
              </a:endParaRPr>
            </a:p>
          </p:txBody>
        </p:sp>
        <p:sp>
          <p:nvSpPr>
            <p:cNvPr id="10" name="Text Box 5"/>
            <p:cNvSpPr txBox="1">
              <a:spLocks noChangeArrowheads="1"/>
            </p:cNvSpPr>
            <p:nvPr/>
          </p:nvSpPr>
          <p:spPr bwMode="auto">
            <a:xfrm>
              <a:off x="2891254" y="4094327"/>
              <a:ext cx="15171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sz="2000" b="1" dirty="0">
                  <a:solidFill>
                    <a:srgbClr val="C00000"/>
                  </a:solidFill>
                  <a:latin typeface="Courier New" pitchFamily="49" charset="0"/>
                </a:rPr>
                <a:t>header</a:t>
              </a:r>
              <a:endParaRPr lang="en-US" sz="2400" dirty="0">
                <a:solidFill>
                  <a:srgbClr val="C00000"/>
                </a:solidFill>
                <a:latin typeface="Times New Roman" pitchFamily="18" charset="0"/>
              </a:endParaRPr>
            </a:p>
          </p:txBody>
        </p:sp>
        <p:sp>
          <p:nvSpPr>
            <p:cNvPr id="11" name="Right Brace 10"/>
            <p:cNvSpPr/>
            <p:nvPr/>
          </p:nvSpPr>
          <p:spPr bwMode="auto">
            <a:xfrm rot="16200000">
              <a:off x="3429265" y="1710393"/>
              <a:ext cx="412750" cy="5953654"/>
            </a:xfrm>
            <a:prstGeom prst="rightBrace">
              <a:avLst>
                <a:gd name="adj1" fmla="val 8333"/>
                <a:gd name="adj2" fmla="val 50732"/>
              </a:avLst>
            </a:prstGeom>
            <a:solidFill>
              <a:srgbClr val="FFFF00">
                <a:alpha val="30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ight Brace 11"/>
            <p:cNvSpPr/>
            <p:nvPr/>
          </p:nvSpPr>
          <p:spPr bwMode="auto">
            <a:xfrm>
              <a:off x="6216651" y="5158943"/>
              <a:ext cx="412750" cy="857194"/>
            </a:xfrm>
            <a:prstGeom prst="rightBrace">
              <a:avLst/>
            </a:prstGeom>
            <a:solidFill>
              <a:srgbClr val="FFFF00">
                <a:alpha val="30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05331" y="4182616"/>
              <a:ext cx="1854200" cy="307777"/>
            </a:xfrm>
            <a:prstGeom prst="rect">
              <a:avLst/>
            </a:prstGeom>
            <a:noFill/>
          </p:spPr>
          <p:txBody>
            <a:bodyPr wrap="square" rtlCol="0">
              <a:spAutoFit/>
            </a:bodyPr>
            <a:lstStyle/>
            <a:p>
              <a:r>
                <a:rPr lang="sv-SE" sz="1400" b="1" dirty="0" err="1">
                  <a:solidFill>
                    <a:srgbClr val="00B050"/>
                  </a:solidFill>
                  <a:latin typeface="Courier New" pitchFamily="49" charset="0"/>
                </a:rPr>
                <a:t>Return</a:t>
              </a:r>
              <a:r>
                <a:rPr lang="sv-SE" sz="1400" b="1" dirty="0">
                  <a:solidFill>
                    <a:srgbClr val="00B050"/>
                  </a:solidFill>
                  <a:latin typeface="Courier New" pitchFamily="49" charset="0"/>
                </a:rPr>
                <a:t> </a:t>
              </a:r>
              <a:r>
                <a:rPr lang="sv-SE" sz="1400" b="1" dirty="0" err="1">
                  <a:solidFill>
                    <a:srgbClr val="00B050"/>
                  </a:solidFill>
                  <a:latin typeface="Courier New" pitchFamily="49" charset="0"/>
                </a:rPr>
                <a:t>type</a:t>
              </a:r>
              <a:endParaRPr lang="sv-SE" sz="1400" b="1" dirty="0">
                <a:solidFill>
                  <a:srgbClr val="00B050"/>
                </a:solidFill>
                <a:latin typeface="Courier New" pitchFamily="49" charset="0"/>
              </a:endParaRPr>
            </a:p>
          </p:txBody>
        </p:sp>
        <p:cxnSp>
          <p:nvCxnSpPr>
            <p:cNvPr id="13" name="Straight Arrow Connector 12"/>
            <p:cNvCxnSpPr/>
            <p:nvPr/>
          </p:nvCxnSpPr>
          <p:spPr bwMode="auto">
            <a:xfrm>
              <a:off x="1483994" y="4489791"/>
              <a:ext cx="291039" cy="394855"/>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a:off x="5605463" y="4434885"/>
              <a:ext cx="611188" cy="394108"/>
            </a:xfrm>
            <a:prstGeom prst="straightConnector1">
              <a:avLst/>
            </a:prstGeom>
            <a:solidFill>
              <a:srgbClr val="FFFF00">
                <a:alpha val="30000"/>
              </a:srgbClr>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Footer Placeholder 3"/>
          <p:cNvSpPr>
            <a:spLocks noGrp="1"/>
          </p:cNvSpPr>
          <p:nvPr>
            <p:ph type="ftr" sz="quarter" idx="3"/>
          </p:nvPr>
        </p:nvSpPr>
        <p:spPr>
          <a:xfrm>
            <a:off x="374744" y="6362305"/>
            <a:ext cx="3514084" cy="279400"/>
          </a:xfrm>
        </p:spPr>
        <p:txBody>
          <a:bodyPr/>
          <a:lstStyle/>
          <a:p>
            <a:r>
              <a:rPr lang="es-ES" dirty="0" smtClean="0"/>
              <a:t>Farid Naisan, Malmö University, </a:t>
            </a:r>
            <a:r>
              <a:rPr lang="es-ES" dirty="0" smtClean="0">
                <a:hlinkClick r:id="rId2"/>
              </a:rPr>
              <a:t>farid.naisan@mau.se</a:t>
            </a:r>
            <a:r>
              <a:rPr lang="es-ES" dirty="0" smtClean="0"/>
              <a:t> </a:t>
            </a:r>
            <a:endParaRPr lang="en-US" dirty="0"/>
          </a:p>
        </p:txBody>
      </p:sp>
    </p:spTree>
    <p:extLst>
      <p:ext uri="{BB962C8B-B14F-4D97-AF65-F5344CB8AC3E}">
        <p14:creationId xmlns:p14="http://schemas.microsoft.com/office/powerpoint/2010/main" val="22791357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30266PHOTO" val="/9j/4AAQSkZJRgABAQAAAQABAAD/2wBDAAMCAgMCAgMDAwMEAwMEBQgFBQQEBQoHBwYIDAoMDAsKCwsNDhIQDQ4RDgsLEBYQERMUFRUVDA8XGBYUGBIUFRT/2wBDAQMEBAUEBQkFBQkUDQsNFBQUFBQUFBQUFBQUFBQUFBQUFBQUFBQUFBQUFBQUFBQUFBQUFBQUFBQUFBQUFBQUFBT/wAARCAHCAV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4zibIyBj6U2YkAn1qSBcj3/SkuFwpzQalFT85PU1ZUkAc5I9KrouXzjB96tKAB70AhVbOeO9KfXHIoUc8kcUpI/GgBV6c4NQzHbntxU2e4A5qORN2c96CrFVZCCR09qtRvkY6mqvl7W9PbFWE4HAwKCWWVPzHFTxEjB4+lV4mGTkVYjIJIoAJTuAPQkdqqyAjIq6+AOelVZWyRjGDQBV6MPpSg/XHpTtmSOnNBwO3bNAELH5vTipVB7mo2wCMkDnB9qeCATkjOOh4oDUkXJ6AnjPGeBUyDIJx0/St/wAD+DNR8Wahb/ZrK4u7FZkjvDZbHnijY4ZljZ1LMAGIHQ464zXpGl/s4eINP8TQRXVjPqOkFh5l5b25lhYE7lzhlyOhYblYA9sildIVzx7yWTYZQYUYKwd1IG0/xD1HuM10Gm+CL2+1aytHBMVzcfZBNbgOEnIJSM7iuC+Bt5w4YbCx4r650D9nbQrKxbTNVnXUNOWSRrNYNPaW4s0dvmjMm35l5IyVDDhsq3T1r4d/BjwB4dSJdM0T7akRwpkj89xtbcscrk72CkHAJO35eBgELmRHNfofn9Z/CHXb62sr22WK+sLhlLNaeY0sUZI+aRNm6Mc4ywwGwDgkZ6fUP2fdZ8Ma/a208I1W2uWWOK7ELC1BLjIdwTtbYCcHjB+Yg5UfozZaToj30dymhQ2F5bS+bBeyWrQNvO7cVbgo7bmBJClgTnOauwaL4eljJayW2iaXbLHHD5sM4wCFkI6nIyCNpU9DjipUyXzH5pH4K3NrdTJf2Uq2MNxHaXEcsm2WKVnKYWWJTGwVsKdxX7yncM4rvPGvgBPD2q+HrTxPDfS2WuWg0ltTuI2Uvcq5MaSjClZQWBXdjDIu1lVmU/dcfwl8N32qxaraIIL14/IluIJtpuougjuAAFlHYF8MOOcgGptc+C+leKPDd/4W1iOW70i4PmRC4LNPBIPuMkmTuAySQcHB3AqRkO5lK7PkK3+F2mTaReQX0MGoaz4cv7PULePUWDLfpDE6Ot1gZYqd4IYZZdhJbJ3cVY/Ba/j8Z6roVxDJfx6lo2pC4lZsTmdrt5FldgAj4YWjBicAcgDnP03c/DxvCt/qaPdmxjuo4W/tFcDM8SxpHdNgfJLmJAQ2MlDyQcmjex/6HpF7JoS6VetLDf6gk5SM2ke0p5sbAYdt6RnaCwclVOQwAExapXZ8Xal8OLm/tLIofJ8OwXk73rRRGSZbh44tqeUOTIwZQgOF+b7w5FYXxf0eGx8Xavb6ZObu1i1S5tILeOLJhihSHYOM54k2k9zGPoPtnTNCsdMuJpftv2C+Ms1xMllcvbyiGSF4mYzbvLjRU2uqRjCKo4yM18/eN/h4PEWnz+J7+61RIJ53tCEhkSbylLYlI2OQNoIeQgAsDuYkgU07scZNPU+cDbywEiUBGVtpBOTn0/z0PFK5H14rsPEnhZ7CG0nk0610jTreNwqy3GWu0V88MBvldsn5lRUQYXghq53W9LTSNUubSOdblInwsqqRlTyp577Sp4454qjqTuZbYweKryNg/SrUowMetU5euT0oDoQSSc9aiLdOxJp7HJzkDmmlfXnPegQqsM9O9KW446imE46dMUmRkY70DY/PGfeq87ZPpU4I25PWq0xGaBEDN75HaomIIPOOMU51zn6VG3BxjtQAmP8AaFFNyff86KCDtoP06U65AKHnoKIVx154pLg8EYAoNSmgw54zUwwDxzn3qujDeeOasDAGRSsA/wDX8aYRyR+NOBznHTrilOeO/FMpDVz3PtSNg5+lBOMGmsck8ZwKA2In4Oakjzz796Y+CadCenHQ0C0LKLjI6k1PGCMfrUSEHnjpUgOMZoEPZjg4I6VXlOG44x2FTKS30x+tMljHtigGVwwzzSqrSvtRWdsZ2qMkjH/1q0NP8OanqsqJb2F06N1lWBmUA9yQOfXA5wDwcV9CfDn9mS70q1fUfFd5YNZShkbS5bWdXL4YJIlxui2feByDgg4IPFJu2pPMkeJeCfhv4i8c3EQ0q2Y28rNG85wVGOuQfvHPG04JP4kfQOjaBonhzRxpGt6YNW1O1kLRrlr9Yug4TK7BheoZsFcc7QR1Go3WkeF9NPhfw/plvBC7GWRkuNq55wnmuxYs3c5LEYycCl0LS5hLHFBby4fLyw27RuzsP9nDYGAAMk8AKPl4GEqjeiBLm1kdN4V8Px20ouh9imlMIuHeCwEKjO0rvi37lfBY4IIDAHPNeh6DrupWlk1sk5uishMt3LDJtCkArvy24t8wORnJyMDOa4eGOO3tZWN4LeQbQIbi2Qb34wDtdd3PHHOO3Ard0TxDAUS0udRshKoVY5Ip5QcnPXzs/LuBABz0xk4FZpg4tnpVnrUNuhNzPZvHGm9FiZFCHPOPlBUcYz2wPU10FlqWk6ukYeAyBmAjcP5q7gDjpyOvUgdcdxnh9PnttdkgQhYb1W3mdCHWXAA+bGQ3QKWUkghTk5JrasfDt3aySIEluUY/vGmVJ4uR68SRngDJyM/xDAq7i5T0G2kt5cFAsqNgEhwWAPbkcDryanbT3lmDrlHPMckbkHjswB4GTjByPSuN0uZbSVI5pniMTHFvO/mkHjJRm+c4Jxgk4GDkiuptb6e2tN6uoiOWYgfMwGOcNxxyMjIx78U73JtY1Io4o1SadY5SQZfNU7iGA57bhzn1xWrCiX9n5kDmeJxu2xtl1weqEdGGD6g+gziubs9WWR1/dqmWIE1vICAw9B9P7pBB/hqS5vzozPcxMxtwPMmeJdsyjPDY4DAE9iGByCO1UmFiXVtJPiCNH3JdwgsjlgFJO77rdMHIIzxtOcjBIHm58Jppukra3IF1ooYRxgMWIIyoRyxyrgnv1IB3cjHa6zqr2z3F6gWK9dAZ0QnyrpR/y0VT35xnqMfNjHHO6l4jtp4YjdFYIrlhazSNnaXZTtDAA7gegPVc5zkctsXKcfrfg/SpdUgW9ltROgeS3ZrZZDJtU9jngK2NhGcnvkiuN+J9hrXiI3cvhWMXd3Lbl49L1DfGk+0Fch8BVbKt98sGyMEEAHun0q50u3+zXdnHLb+cTZ3XmpIHiwdpXPfYpGGAIIUcYNXL67kW0WC30yWSC3kBhPmBI4iAuCCxXkA5GM5I7d5uS43PgX4i/BmeHWSJbNNGv96teWUdyLspAQDJJEUwG8klhIAOF2uq4DY4LxpZx6dd3UNlY2o0wyRyw35YyXMsbAiISMx+R8IQ8aKoVlb7wAJ/UOLTDrun3NjeaRJc2l7G0U6zsJUfII+dFA4wT9xgfQ8k18p/tBeBn0HQbrSLX4b6ZaW1vKq2d9DNcWS3S43OYomkkjcZVBjhyPlyMc6xdxptPU+OJWBGMZBPWqMy56HtnFbWuaReaHey2uoWkllOjspR1KqSD/CT94Z4yM/WsmXAwCOcdKo33KRGMnPSkycDpjp9KWRstgnv2ppIwMelAEbnknpURb/Oalk7555qLaATQBIDhfc+lQy8k9vx9qmyAoqCQjJ4oAhYYNRtgk+gqRu/oajJA9M/pQS2Js9jRRn6flRQFzt4xgZqK5J2kY5+tORyc9M1HcNkZB60FFaNfnHPPWpwCPrUMJ+f6VP15xzjp6UAKoGTnipGwBwADio15yfeg9cHn3oH0Arz+HWomPOc/nUnUj6VGwyD296BERPOPxp6nH51HtCnBxgVIBwOe9AFmJs4GMmrHv3qrBw1XSvyY6e9BXQZyCO3H5V0/gPwTe+N9citrNILgId00bsdwjyBu2qQ2OQeCD3GcYrmVIUlmXcByVJwCP6fhX1h8CNFtNP0G2vUZba2uIy3lx2zbZsfekLMzFsA7c7lUYGFzk1MnZGcnY0/A/w70P4UacgOqXT3TgNOqPK0TMSCF8vPB43AjB4ySMVL4l8fRSm3SSVnlMQiiV5nWOKME87cZxySXIBJ4XgnD/EWpSXs8dto9hdsoyXv7pv3NsD/ABsWwWyB0HXGSQARXJal4XtYPMv7q8njsiCwEcKtPPIe3zrtUAHczMCFHORmuSUrjp0+bcxNI0C1v7ueYSzyC5XIZ4JVUjOTsRcsBk9SrAE+2a6iPUrDwfYrHKdUEUj7TG0qygv0ACq6EHvl8gZxXE+Lfi14es1jh023vtdky5O67Z4EYHA+RWCufun5VOAfvc4rHt5PEOqwvPfv9ij3BYbZUEoJxyMtjj5sYGACDknoeeVWMNz1adCU9Ej0ZPjXqdvbkRX99aBJDGqvPazKTn7rgF2XIxgjJGGGeapxfHZp7hLO9nmkQ5D+Zp0ckRGTgh48MBwAWAkx3UVm6b4EvCY59Ta3ld12pbyj+H06fLxgYDYI7dBXoWjeAdNupEWeyME7ruLwojguP4tr/dPbOce1cMsYtkz0IYB7tG34Y+IF1dzJ5Emn6is5DLbLceQ7jLDK7lRZCQMZyrZBXb3r1vS/EmswWsFzo9yJDhQ1teN5sEhxym/lo3ABG3gHrndkV53ovgLTJLhIXu1kBjwIpUScKARzsRtqjA5JwBgfSu+0SDS9NY3E98t6GKxeY1usZkIA4B69FHcjHHpVwxV/i0+ZlVwaXw6/J/8ADHc6P4ps/EqT2U+n3FhPCQDb3ShdrHsknKk45wDkA9s5q0k194aMbw3scVkGBMLQeaQQMbWXdlj1HDZJyRu4FczJ4q0+aRzJFvaHKhrhMSg8YC54ZeRgDBPY8VYHjBJJvKnjgubdlAYOih0yPvg7OeB0OOO5IIrp+sw6yONYSpfSJ2WoajaZadbS3jLBDKpyoJ46ccggZ5XI9ODjH1fV7GxtZLmCdb6zAMVxbOhYvGR8/wAjDLEBgCARkMemOObW9GmWUunorMCS0Dqqq0S5G1F2jHcsMY4xjGTVr+yLy+s55GiUx2UvmtgBSpK5GOQNxBBGegYjjimsRzOyG8LyJNk0dyttpktgxmMNooktJwyytHFlhgF+RvjJXDHjb1FclqqRRxm2nv5JkmKvhWcSyLHlwFwOWOMbQeQeeoBv6pejSIltBbSjzYmuHHm4wu0qW3EYIJIAHU4yema4m40yyh8RHV3lvY5bUBklyrea4TYAARleOfl+UAksAea09qnoY+we5bk+JdnZW8pu7+eztLqQLbWaxlSJWIO8Nk525G8kgAr3YACFLzUdTSOVSyJKAwubqU5LDI29iOikbQD68iuespb3wtDdXN3LdancuojS3N1HFNOzN99XdG+VcgAISOV5AJw+6TxL4g1KeW/kvbBI0TZtVUSLI5DSyFtwY91AJI9yKrmuYSp8rPXfBOuy2csZn1Y3EcEeHSSBsAequzlgPfJJwOQM13useG/DnxN0pLPXrCz1nT3HnmOcEqpBB3FMZxznPIBHOetfNOjGzS/eJ9TjS9g/e+XHqLTv1A3bdrZHA44CjtXtHgfWTqOoRudehmEbERxmLzHzkDJYsMk4HA/LsNYysc1SB4D8TP2U/Dek3cthpkt5ockkkt1HLc4nsZY/Lyy7EZWU5DDBWQ5ZTnHI+MPEnhuHSpsX0V1pYZjtT7Fk8ewdue+GfI7nNfslrmkHUtEu2itkup2i+aIPiPIB4zyyHoRuwAeTjlh8LfGqfQdF1oaZNLF4euNSlEDNrOks2mzAjdEt8iFZIzkFROj4jPIVVyw6EznUnF2PiS8SCKUiCVp4843vF5ZPPpuPb1qt5hBAHODWprsVlDqV7HaI6okrKgWcSxpg8hX6uuQQCTkjBy3U5BUggd/SrOn0FZuTx/hSdaY3b69aUcYBwKA3AsRgY/wqB25Pvz16VK7ZGM1WbvjmgbEZh9Se1Qkkn1qR88/4VGvXkigXQOf8min7R6H8qKgnQ7OMA845qK5BCkgcdKmizjnpjrUVw2AQRQWVYRhuenoKtoRxxkVXiOTn9alDYx0B61YDjgfQ0meTwSaeeVOPSohyQcc9M0AOyT1HX8qaWycdCRinEY569qCo3A9OM0D8iFh0OMY7Y6jPpTlGPQ80p6jnJzikGQe2aBFiIHOT2rRtbZrraqPHvY4CO4TP/fWBVCI9AcAk45OB/wDW+tdl4G8KXXiXUhDZta3MisoZGXeFGeWO5dgGM8/N64oBu251Xwc+F0vijWI7u7tylnatuk+0KpBIwQFXJ3HvlsKPQ19jR6Gt2bSwezZy6+abSMnYyAYDSdAFyc5PBIAAODiLwB4Ig8JeHligSNHWPcJJRuUMATvwxywBGcHjOAMDGN3VseHfDdxcPcCG4ux5k0122WKnne3TBwDhV4UdgBXPORgr1JaHnfirWbXS4U07TBBcXLFj58oyiKn3yqt/rGwMbjhQNvQEA/O/xI1rUdZlltNPlkvXnIiUFgXnTG9xyu0JllXaMA7WJHIx6T4hDajc6hAkshv7wpFKwODFESWC8/dPRinXOAT97F3QfBdto0cUvkKJkU5ZhgqCQcZ5zgBRgccZrw8Ri1T23PqcHgHUt0R5n4F+DHkyQajrYiWVRuWBF2xxrjsPXA69Pyr1C30WITkW8YUxrtU7QNgz2HqSc57dK6SWyxAWm4lwGEZ6nP3N3oTgtjrgD1rT0zT/ACIOQDI3BAXk/wD1+9eBWrzk9WfU0aFOC91HO2ukRqXkMSQ5OcIvI4/wrZs7MidUCtI3lk7pDgDkfnWmlmiyBDw+PuA8/WtOCGIMhOSwUHJ569/fgVw633O7RLRFe2shFbvEE8qNhlwvBPIIAI6cgdPr2q3Bp/2zCXc5dVBO1TgDjkZ7cDryf51dghYqRs3hTuye309+nWrNtpqySqZMhMhSSMls8ceh+ua6Y+9ZHNK0bsdpslrbwGCYCSOPCqwd8JweN3HAwOOTnJ786ENqmoMiwzxO+OmCrIpJPO4DjnOetZUjxQRACXhX/wBWh55B5/zzTrXWpIpSkVtBtB8zGw84yckfxdMYOa6o1krRlscMqDd5R3O3sI7PTrGKW5eOSVpFheZVwI1zxjozEdCF6g4Jx12dd1uJdBsIzC0d3PPIiOwD+UysW+7twCfLXnkjIIPNeep4ouZ452eKBwIWIVYVAGBkLnHTPOBx6nsXf209zZ2MMisrRCEKVJwqoiKPoflPTqCOeOfRji4RjyxPNlgpuXNLoSJdpqjh5HaSWSRWZM7i56k/TIHJ+lXn8PPcWUkqxZmydqjoDkf5z7YBGaoWUYicmM5RThWYdRz/AIZrsvD90t5JFFJyGzlyeR/n14q6M+Z2bM69PkV4o82v/BU5tZklwNwLAhAG38MB3wu5VOwcZweckHxHxT4c1Pw5Z3NrEs72UJYPJbTCGaOTJJZ35YqzYUsuOWzhcAH9B7XwhY6jpiSLEpcgbXbrjPQen45rm9f+FcF3byEQrI2S7GQcgnPbuOoIPB59a9P2U0tGeOq8G2mj4T8M67fyRImmCxhgdg0k8P70R85J2sx3tweSD3JNem+FPKu7mK4F2zOj5UxoBLKe2WyML3wMVS+J/wAF5fh3qZv9OM0ekSy752hyGUf8B5AXtjr+POp4SvGvbCOeOBLaUKfMnu1Z3nxzuO0gk98nJI69MkhLXlZnWp+7zLY+g/AV9cLEhnmiuYm4wdoY9cnvzjjGB060vxZ+C2h+O9Bu5k06FLvB2xliElxg7G4bAbAGSrY67T2zfBGoPcW6LK8Eu0/eiTBx67cDPf1P1r1ezKy2BglUMmAyyINyEe+cEfUdB1xXoQs0eNJH4/fHL4HweCdUN4BNo1tO23y3hD24PcrIuEQAlV5IU5GCDla8KuAiSkI5dAcByu3P4dq/Qv8AbdstS8CW6afq6Nc+F9buyLXVFhJWKcqxFrKeTE5y2JAGV13BkOCK/PfUrcWl5cQqJQI5CoEyhHA9GAJAI6YBODW6LpybWpWyTx796H6DAxSqQcE4zSkge/4UGrKz54HpURbnn0qaTAFQE89fagQwyY68D1pq5ByR+dDEZOcGhep7Z/OgdxefU0Ubvb+dFAuY7pF7juKr3JI4xVqIjA6iq12Ac9RQUVEfnHvVhATg9cVDEoz1yMVZQjsaAFII/KmMTu4HNTlcgGoWHPU+lBYgJz7c0ckHOe1KMZHJxjpTkAwcnPFBBEMnp9aQtg9OTTyoU47/AJU1gCRg9KALFpbTXbbIo5JTkAmNGYD67QcV9cfsxfCS/tLNtR1W4ito50Hl20aoGQBjmSQ4BBGMANnntkAD5t+H2gz6xrVvHBefZt7BcIXJY54VgvABJwNxUZPUDmvv/wAD6Z9g0WwsbZd/7srtLfK21fbqCSFyOMliOtTJ6GNSXQ7TRtGTUIliVAbPgCORT8wB6vnqDgnnqO3NcT8WL+W0tnm8l729uZNtrbBQCX5O8nPAAC8kgKuM816rARY28doJgWYAGXGCeMufbk9uOg4Ga8e8eCfUtYuH3GB2YRCViXaMfeKxqOp4GSeM9jgCvPxEuWDZ14OHNURwfhTRLbR1muLky3944LMwiyhzycbucc5yeT6dK2JgzSRuUQSD5gp4CZ7t798f0p8NpBZ5hQfaWXl2ZlJB+gzgnuSf5YqDUphDIihgAxACqMAf4mvi6s9Wz9GoQ91JFy0hS4l82RvPIbcuWwGJ6k+p4xjsABWsqNO+4HaFyMDp/wDXrK0q3D7BKSpUYARQVxn+f5V0dtYmPYwwGbPAIJIwf06fXNcN23qeg0oooxaeJSrysDsOVXGCf8+lakFqiHem4gDhT1//AFe1WrO2Od5UOe5UD36flVyG2YYUM2c52nnv/nimkS53I7chQE25UnJYrwfercL7ATvCBVJQHjB9f1pY7J2QmVGC54Hp9PzqybV44A6NEu4fdLrxz19zW8OZM5pcr0MaS0Us5BIDNnA4yPr+FVnjEZcEhODlhyf8+3StWe2nkQZTzEJwSoyP/rfSqaQyTzhHCODnYcgAD09+9O1maqzV77GbDcGIsQcpgKOecHGc+5x1rQgnOwK6tjpknIFNuI1ijxtwuM5wOn9arwurYlDkDqFJ4HHf0pJtMGlJXSN3TpoyqjK454LYP+faun0+2ARJ4Ccg8oDjOMdPfvXFW1wsEZztdMDpyRnv9OAePzrd0PVhbT+S7Mm0btjMVzjnIPuM8HIz6V6NGolZM8mvSerie3+BvEAgkigmYeU5JyeMDH6dOtejXekx3QDxkRuOQR0NeHaDqwlmR5Csbkb1c4wGOOT0wCPxzng9a9l0TV/tVugcFHXIKEEEEex6dD7fTIr6zDTU42Z8Xi6bhO6RzXi7wVBqunywzQBkkXaygAgg/wCc18ceJ/DP/CB+Mp7e6YvE8ga3ad3IBHOBwcHjvX6CsqTxlWUMOmGGa8H/AGh/h0Na0SbUbSKRb6yHmK0bZYoOSPf19ccZpV6Vlzx6Bhquvs5bM4bwHMLkQkmOV1C/vA+9X6ZUnscnHPB9RXuWgYawCiIxPjLW5OQp9VHp2x69elfOPwz1MWtxC0YaWByQ0bgFXBGGGOMcHtwc/QV9JaMggtYjC4nLgvGu45cf3c9mHYnqCQfbWjK8bnHXhyzsc58UdJ0rxf4P1DRdW046hpl3EVkt1Yo/QlWRhyrAgEMOR1yMc/jR8Xfh5pPhDU55vDepz6ro63UlrLHcxAT2Ey9YZtnyggkjJwWxkAjmv2/1GC3vNOkVwJYpFKsXO3H4/wAPT8D+Nflt+2ZJ4dtfEt0t7aWV3fxk2P8Aaml3LQakhAGPN3ri6Tkb4nJZQVdZAHBPUjmTtJeZ8iKeeMfWkdsAjtSAnv8ApTGJ+nvTOobKSef0qqzkHGetTueBycVWcjJPUe/+fSgkYzEk89qQvSFgc8n1prEZ9uPyoBhvPr+lFM/CigLHoaHkZzUN1xn61MnHboahuOeCKSKIIhx1HTHSrEadf51WjbaTkYz681ZibPQ80WAsYwuBzUOzBJP5VKG47UZHGRxTLIMYxzxTgQQe3FKwzmmDkkY7dKCAxk8nr2pfLBwBgdOTwOtLszjpUsLmMgCOFySOZxwD/hQNnp37PnhCXX/G8d3JCkun6apuJJeWUSDARU7FyxAAHI5PQV96+B7IrPLeyKY1EaIkQJBO3CAZ9SwY4HGAfWvmL9ma6iuYQ0szSmKcRoSp2NyvmNGD1I3BR0+9wOa+urBBaAhMybm8qJVGCExgN7HG48ev5ZSOVu8jQvFdVDo6lnyi7myCRjPPoOT6d+1cPqOj22+R1RSwOFlXB3A8k5/hUj+I8t174rqrmKS5nW2jAMO7ypAMAFFHzdf4c4GByxAHK5qC6SC0lH2hgApIjTOfMbHLEY5PGMDgY5I4x5uI96Nj18H7srnmOoRmIN9mi2ITt3suGY4HQdx6e3PSsA2pZy7khckJwCSOeR6dxnrXZeI7oXN5KiIWeMA7AMBM5POOh6cDJ/WubuQZnLLtEagFmVcc46A9u3T6V8XiLRlY/QMLLmimaOmWixOQRtC7d3OAPr711OmwpJJvLjkE5IyR0x+H15Nc9osJuokQqSjHe2Dgfj6/Su0soQgA+VixwGwQB0/x/wA8VzQTbOmrKyFeNIMMuZDjL5HBP9T37+lTJbBgoRgigEkseD7j/wCtU0cEZ2FGATOATnGeevbPbPOPxpVvLZmcrIjvkk7cMTj+nPXgflXWorqcKfYmhtsrvQkJnBdV5JqleQuhAcr5ZA3YbP6f4Vdi1MANiAyEcKzMq4HrjnPTHHb35pJNYaZSreUCAGAALFTnruOB1Hpit+WFtyE5p3sZkturgYK4AzjJ3H9PeqrQmJMZPp8rZPb8unftV241pgnyQQ3UTHJZcox56DHX8aRxFITIjbc87WBG0+vQce4rNqPQ3TklqjGkYnKMoOFIyBjA5/X3FUVwsfIAXoMkDnt9av39uA6kOoVjhQGUg+36HrVB1XYF3k4JIHUZ/rWLVjqjaxGGzIwJUNnG1lIB/Hp26HrU0BYJI0qlowFXMQLBAcnOO3XORnBqlLbTSuSIpfLYbj5cZYqc9T7c9PSmWiTRsPKIMoUq8ZbJA46Dg4zg4xn8euiuuhMkrbnY6P4n8q3jjkmXEfEE5IG0n+F+mQQenXr1r1nwl4tDeUUk8o9HR2wgkBHII6ZxjIGD6E8jwuwAnkKPIqXJBCOo2rKMfdIwNx4zgYz65rY0nUm0u/uUt2jEsLKsiK2STnGGByGBGMEgEE8gnBr1MNXlTs3seJi8NCqmktT6o0jxJDPdi1cyQ3QXcscgxvHA47HqDxz9MkVP4o2XNirBjt7g5AI9PevINC8VxataQTjMd9alFXKMChPILDA4OWXnIweccEd/deIQ+gSEsS4IwCRuUEdD09MYPPSvpoVlUgfH1aDpTWh816poM/g/xjdw20bR2ErebBLbt8yEkk/uzwQAc8EZBIxxx9A/DvW4tX0Zo5QHuYMblHAIJxvX39vUVzHijQU1aCC8TmReADyB+PbqOe355t+FbaTTZUliTMkG1ZIskmWJupx3IIzz0x1OaVFcjt0M8S+ez6noyosjyRswEzIcEKSr4H3sccjIJHXBr8f/ANtrwnrfgv4r3oljvrawu2e6jF1MHMRd2DQxShh9ogVlYxsUDRrJ5bgFRn9e47mOJIrsMpEbjcc/cz0b6YODjjnNfDv/AAU9+GSanpWjeINOSwW9Z8TwTRy+YVA/1sTKpQH5VVi20FdoJziu5HnXtJM/NMYOccConIA/CrMttLayGKaJonxnY6kHHr9KryDnPFM6r3K7sDgfrUEi84J4qR8kjjmmsB/XNAitxuI/n/n3p2AeTz+gpDnceB170ucnHr3FAai491/P/wCvRSbfrRUCuehbcVXuOfarLA4yOPrVaUHnnmqZZXWPnrn39qsIuOP1qOPJJqygz9famAnH/wCqgryKfjH4e1ISQx7frQA3APuMUmAAOP8A9VPHPPPNIwPIPSgBq4JqSGNJZERmKl2Chs4A6cnPb1qucg8HHvU9uJPNTYoL5BG7GAfXnt7mgD67/Zn0yO6haKwP22KwnijXazKhCkMxfdxksAeOmQO1fU2lzMCJkxI6ADzFbaGIOBgdh/P8ePk39mKUXNre6fE89wYriNbuaHIU5G5/8MnGOSMcV9U/a98Igjw7MQMKCAFz8o9gBk56YyaxmzmS94um4NlbORJm4yFZgwwDjJOewA7Docc5Irn7q+jtZEdlUzTEtGGXlIxnk56DgcngHsckVYuJwn2mKJ97w27BpCMsPz4APJx6DOeMVja/bNbRZLsg8oMS2SWjAC5J7DJJ9STjHWvKrN2ue5hoq6Rk6iirEhlZVmmJkVdxyAc8t6EnjJ5GCB3rDuocyKqgu4GNoOFAA9+n41q3d7K/kh08uVgOWHzgdAdv8PAxk5Oew5xBZWsBt2TLHJJ3BeQfU88+lfJYlJyPt8I2oakuizs9qxUNlTjAPyk+vtxxmuriuv3ZWRySx+4rHj0+vfpx3rmbi7js0RYgECgqxIGQfw79Pyos9SeWRFztgTktjJPA6/zxXGny6HdyOfvHXMyugL/KQMDuVGf0+tVGn8yfajrtVsjHJxjru7nv6D61JbywTREnBxjcwUkE+g/lx16VYWFbuIpvAAAMi7cEnPr/AEz/AIVvZvY54tR3KPmRsiBiQT0Plkj8eOfqen6VDLAqoh3yM4OdqxnA59+vT6V0YtbaTYVBL5G0FcMOOc+n4ZNMFmJXLAsiFsBlU5//AF1r7NgqqMW1VtwHnA7znYxAPfjn+dWUdimAo2DA3sOR7/r/APXqy2nqW42yrgZXGR9ef6Uj2720B8sgLjChjkDv+H4VVmiZTTehQvLctbvsVVYHGQc1QkU4K5yeOMjJ/wAOtbqK8mS8Rz0+bkHp+PvWTcW/n3BBc4YgqAMZ/wAmhrqioSvoR2hit7mIyTbIm6uHCsuQffkdsenatoacsQiZttyhCHDMGyf7wJJHQE4x1GKzbBRZzgtDGHLFWDrvyAeP6H+ddtplpoev6dItxZwx3MTNuQfI0iEAYyuMHPO4dQMEkgZ6qC5/d6nFiZuD5tbHPnw5bXEpmtHSXkEx7tpznhsBuDnIIOMH2wKr63oTwrgxKZLZCYo0+SYx4AKrnJHDY28rnqOQa6qLS7EQxxl7uGeLMcUcr75ABncmJV5VgVOMkFsjHIJt6j4ZvZ7KH7K/22C3UvEJGCzrtHTP3WGDwTtbGRkcZ9BUIzTVjz3iHGSbf3nMeGbqX7RPGt9JIk0YZZm/duD1DnGMsDgkenJAxg9xf+IV03TI3n2mC4VUby2GweoA7cgMCMA8j5SCDyNlJEGX+0Yltb23bLvksp3EfOjfwkHOMjkZBBHJ5S9114L97Wa3XypWUB40KpG+8fOAPunqcDAzkY7U41HRjvuZzpKvK9tj2zQdRc6UY5irQ7SoZWycHjv+fetHw/vt7h47lhKUcGG6XglDkkH1A65POODnANcTY6nDpd/DZKwCoiwebFxubHbtnG0gHg8jNdhpuqkwESoEEbh1cHIYA4/Js5B6gtj1FevRlex83iYW1OkZmtJSrqpt5WI+YgKCQTk+xGR9STivKv2qvHGmeC/hRdX2s2jX/h8ssMgMBnWIswT94vcfN0yrEbgrbiob0DU70S6ekUZBlD+WQCSM84B9j09gw9K8P/as8WWtp8D760lnFot8Vt4JpIRKkbN8irOM8wuwWJyMMokVww2Zr0EzyZ7H5Oa9Jp0ms3jaVA9tp7SExQySb9o74bauVznGQCBgHnNZDkDNTSuZGYhPKDEnyyxYoM/dyeTjpk5J+tQSZ6mtDoIScng8elNkOM8j/GlIx68d6jcjvwfbvQUyJxlscev1pQB+H/16Rcl85pxyM+n6UDDd9KKZn3oqCT0jgiqc7AE5FWFY4/CqtyCSeoxxQUxqNwCO9TK+PTmoYxyOpp68k0AWAwPU+1RlcuOR0pMEDik3fN+HSgssJjHUdPSkbnOew/Kot/QCnDPp1609yBuzJGeOf61JGoDrzgBs57CgD0Gfeh+AQOae5TPqP9mMw3sI063mYsR58xOFD7jtUE4yxJGc+n4V9SQ3yRXrlBkMxUSsAUXLEAe4wDwK+LP2adfEHj23s7ObBeBv3bDMhCjJd8cLgqoxk4Gema+xLYJJbWgJBESs6RdN7fwj3ySvJ9ieaxqGMV77NGwnS9LRNIpXYrTOFC5L9CffkHA6A9qyvGOopGk4Qh3VlQfMRuwRtzjoMDPqMk981l6dqMeg2UMb3LTLDgnYMGaRMb2P+ypwvHHyAdyKx7a8m1aU3NwdkQdmQEZJ7fgOM56nAxgACvExVZQhqfR4KhKc1bYkkjKl3VXkncAtJJkKev3fQYJPPJGPrV7ZFFakgBRgDeWycccfT6VSmu5JJArFguM+3QfMfw7VS1jUNlsXMmdo2gKMEnpge9fJ1J870PtqdJwWpDNeNLM4YIQAT8zdAfb06e9XbUxII1nYJECAPmAPHr6de+a8+8VeJn0PShIrFbiVcoQN7EewXq3XgZP0615UfFniL+3LhJfMeVVzDbs4traAY+/LncxyeCWPXPGBXTQwrqavY5sRi1SVkfY+lEcGIgJk53EEn0wOw7881vRMkeBG4MjHBGRgYx6dD7d818jaN8R9T02CAm9W9jUMbm4/eLbKcE9VBYDOAAQM4zleCcPVP2rtW061urK0ig0qV1Lm4lKQiRc9ASCW6g4HPXJODn2aeFXQ8Cpi5XPtm1kEqEhwQGILIQSOvQDvgHgZ+tXbR1EQdAWG7Dkr93p1Hrz061+eP/DVHiWEFIjPb3SsA10qyg5PZvMQ4GMnAAXHbivW/h98YvE2uBXv7qPUpFhD3BM+1UK55VFwrAgZzyAc9OlbOgoK7RMcU56H1VNbyS3M+yIKUxIka9WBHTnuD2P0qG3sDf2wlLsZInI3g4zx0/8A11w2n/EG8v59PeAKIvLRpIwRglsnOc9CCB3GecnrXosOpCG2cmJRIcybyRySOo98HH4VxShTbO2NSpZWKV1aypMAuwkfL25OP/rg4/GsmeN5LmJSoO9gwYrznB/r26Z5rbu7sxWhYFhK/wA4PJA6dc9uMe1YN/qh8qKWPIlidZNu3OTkdu5OMYA6/jXO4xud9OTUdieYeUJUYsoXnYxwcg1ThvRCHV8BGUDZkqeuevboBzx6isvxP4shVmBcqXZhkEt8wPTH0HXpn8q4+b4i6ZBADcXAwUykiqxz6kZH+0BnpnHNaeyaehi6seX3j1mS9WWOAIZVO4BGEm9RgdMHkDluB1BbHTFaumX2otbOLXUVhjlG7DAso6EBtuT36gchWxgjA8NX4k2k13GFuoTHnO08bPc+hwc+ueRXW6R8Tba3WM5UOrkebEcsOeA3qMngjnqOeg6YPld2cM2mtNT1Z/Cj6vpkcj3JuHVeIZG3KeMECX7ynA6kYPcHoeRfwwljqcoNu1z5cSxhGyGdDwGP+0ACD0IIH0rrPAnxY0TUUNs8kTEgvuRgCD0yPT19Md+ONHxZHFGEvbV45Y2XdGwTLbiOnHBHGcdDz1xmuqVOE4qSOGNapCbhLqcVeg2sq2kjPJtCzqSN20oAc+59cc4GR0IO94Z1/wC1NLboJRcxPkRSnAeLd8312ll6cfMvrXO30t6ljBqc5D2skufMRQwGG4BHYcN0xx0ORTNNkktLzzBKXCzLiYggOmGBX3IAzyMkAelVhm+c5sZFezueojUYy0UokZS0yyAc9uSffjv3r50/4KIXEug/CGxmsYmLJqxkS5VS3kBwQySLyrQyAMhDgqSAOMjPttrMN1pGQGxcFA2eQGHH5k9vSvmz9vv4g2tr4ftPDUph+3pG10sUmVkeB8KroxBRlEu5HRsHAyrKcZ92B81LdH51SOAzEALyThRgD/Ae1QM2Rx09aluXMjs2xEyc7YxhR9PaoM9Tj2rS50gyE4yAajdecE9MdqezDA9RUMkgPA60xXGHCuehNDSdc4PH0pjHJphB9cDFAw3j0FFJ/nvRU6knoyuBgH0qvOwLetSEYPvULj5gTwaaKJI16H0pBxn+dPQnp36UIPm6daLgPHIHemMvPTOMcelTBdqnHemck8imA1RgjIzmn4AB78Y+tJjHPfFKGBz2qAFUHp+lI3binKcnHfpXReD/AIfa58QLyW20S0FwYQDJLIwREznGT68dOtOUowXNJ2RcYSqNRgrs7z9k4Ifi5C7uyrDaTyHaoORtxyf4Rgn6mvsIarbvqjPAXSAWzySzxMCBjKrgHvkEgdMAetfMPw9+HPiX4Qa4b/W7EnTpYXD3NnNvQDAO1gvJyQOSD0xxmuzs/jfpFtfS2mqTXENhd+ZDBeRQs6MA27eOmWG4ggYYdMHHHHKrCrrB3XkbfV6lKT54tPzO4sdUbUZ/tXlhPtKB4lJ+ZIjyqD8SSSMZNbOnqHVQ5O3aBgkkkcc5rwCP47aB4e1h53uLq+tmXy8W8JZxgDBGSAATuPbrz0xUGsftiWFnF/xK/Cl3dPGpCve3qxLkeyK2Rx0OK+cxeGr1qnuK6Pq8Di6FCl+8dn8z6ImAjmVmdViYbSWcKE+9wffIz61zviG+geBJUlEvlFikIOdxxgf146e9eqfADwNN8dfhjB4pa6i0fU7pp4ILcw+dGNh27t+QRuPcA4xxmvmHx98QkF/PYwHeFYRu0bck55A9emM9cciuOeAqULe0W56FPMaWK5vZO9iyljJ4l1X7ZqlwYoI12BckFhj7oA+6oPPHXqcnp1OmReHbcrbxywJFnksoZtx9CcgE5znnFeWeKPGyeGdJiP2ZtS1KYFbeNmKog4HPoM8cZJxWH8OvAfjj47X11FJr58L6TZOA09snzvk9Ih6A92POK7sPCVRqK2PPxUlSg6kz6I1/Q/BfiGwntJZ2tpp4sSGORsE+gJ49sjp6V5tJ8FvB+iW0z20s80rMJEmn/fkBe3zHjA7gZFfN0+hrq3jmPw1eeN28K6d9rlhn8Q69PMyW7IrkM5TJAYqFAAxudckDkcj4E1DWdS1uyV9e1oRPKqzRLfSbgpIUkckZ56nIJ7Y4r0ZUZqPuyt0PLpVoOVpx87X1sfWGm+D/AA6byO48+4lcHb8zlQD/ALJXb9cEf416LoHh3RbNUktkLSk53OxYkHrn6+3JwDz1rxvxV4W8V/CDxIlkdVbxFpjqHhluo/LYk4Ox8cB+uCDg+gNdx4W8VWt8sDOklszAMbbaFdR6N+XvXj4j20HZy2PosLToVoKUY7nqXh3TrHT74zWyJEzMPnmwAFH8KjsOO1dyb99VeO3tctEBtMiAgD296wtB0zT9S8LjUSSkouTEzFgUVFRWbr3+YcjgD68dZ4F8Y/CjUdKEFt4p1TUbsEkjT7GSeJW9Nwhxjt1IprC1ZQVSUklLu7GEsXRhUlThBuUeybtoWNXmNtorEEKoGDzlx7E/hnP8683h8U29wkkSS5MUmCzHLAg9f/r10vxC8RWFvYSlLq9jgxhTe6fJHtUD1A6fWvJ/Anh+88dXN/Fo1zYywW8gaSdpyBgsMgbc84yOcAmtHhKsn+7s/Rp/qTHH0YQftLr1TX42KXxF8WMNMAS4j8/cxGJChOcHnaODjj06nNfKHxC1/WGvZLppN6IGKom/jjoG3HBOOuB6d6+ofGPhe08OeNn0zX2gguAqyxxqQ4Mbj5G3d+jDHBBBrA8ZXHgi2SO0ntra4u5DtS3WIyvIfZRkk+wrSNSWHnySV2YSoxxEOeEtGfM+k/Ea6MiJDcm7gjBOLmJsxvtJ9Mhc8c5/XJ6uH4n6i1las2oSW5ZTIkbMqszdgFBGBjJyc8+ma6C/1b4b6HhbvSBaS5zuYYwT1HOcH1ByRTZdZ+GXiWBYYDZCdmDfaJIzG6kdPmUgAZJGTjrXoe2jJawZ5f1aUXZTX3m94d+LN49ws6M1tOsoSZZWCEgZ3M3oOM8ZHI56kfWfwd+L8V1oEEF9MtxaXjMUZuSnPzJ6g87hnpwQTXxuuk28SJGAgsyC0Lk+cjdMEHjGcYwfXrxmui0HV9T8MXMD2txFAVKkTFdpXadoBHdsbRjPzDnPWpUoS20ZUoVI2Utj7PstTkj1OfRpZSYJHIVWAIbPzBuPujBzn/ezXPahCdE8WwTNLIVlVHkXOQBuRSw9MZ6DPXtznnk8dxXA0bUVKxrNEgnSIMBFKrABwP7pII9RxnvXpPjHSBdQ6JqQZQ9rfRo7FcB1bgjt1wOBwSawo3VS3Y0xCvTv3O00ITyefEHGYtpYEnAO4jPuOB+dfnn+3f47fWvi5NpjWEaPZwNG10zBmcSBWKjH3QPlbA4bKtjmvuHxX8QLT4a+DdV1+5dFtkh8rk8vk5VeOc8Dpk4ycE8H8qPin48l+I/jbUddcSKs8jGNZTuYLuJH069BxnJAGcD6KGx8ol7xycmeetQMRwPepmJI/wAKgP05HtWht6DGPOevbFMbj8Of0p4z17DrTGYDsOn9KBkbNjtzTOCCe1I7gZA5+lRiTr7CgljqKN/sf1opagejHHfrUbkZ6fjSswz6fWo92T0z/OhlEyc8frUqe/Bpsagrz19akBAx1OPxqQHE8d6aRhsjrTgwORjtTXU9ccVTHfQRuMUwNt4zTwMHnnionAG4dc1JRKgJPXk+tfWfwD0nUdI+GmjXOlJDBNqUks8txKNwf52UDHXICgV8lI/fGT9a+5/2VVju/g14dlc4MOoXEJY8kfOSB+teRmt/Yqz6o+gyNxjiW2r6P9D03TXi1ArZ6lAkUzJ1XlHHqM9Dx0NeMfGv4MaYlzdXunQeRLGn2tYVbCOckSHHQMQF5GCcDNe72Wkx32vXFu2WRQu1gcENz09D3rmfHmmt/Z+padeZeWOF1UgYY4G7A9AwwR+PpXy8ZSg+aHc+nqtSbhLsfDl34Zu726MWn6VeXchyMR27YHtkjrxWLd/DfW5Nxk0m6hz8qq0RBJyM59BgHmvrnw9MJ7yCRlJfG0bgDgDAH1HAH4V1osVuYEURKxJPbP8AP8q65ZlODtFHLHLKdRc0yz+z3+1Z4L+CXwU07R9R07XpNe06GdzYCyVVuJXYsAkm/AU7lG44x6V8KeDotd1HXibxIY0d9+yZ/Mxk+3LHoMHnjtX2rqHgHTb4iSeJASGy5QAn2HHPXAA/XFZMXw803R7lDFaeSSPmkCqrHgfpjnJorZhOvBKS2Iw+X0cNJ+zb1PGLz4dvrSy36+a8YHzXMy7WcgfcROiLweOveu7+GHiqfwDHKIrZBblNp8pS+/aOnGSTz2Bx39u11HY0QgttkFvgKEZdxJ6ZAHPTI4/lWEfC7+d51pbyBc5zwqt+Z4rghiJ05Jo9x0KVWm4zWjPNfH3wD0z4ha7qOsW+q23h22vZnmktNRXcokOC20hsbCzDnqMkYOMVx3hf4R6f8O/FFhc3N9b669nILmOz062dVmKkFQXbGQvXAycjnHNfScEGprgfZyxUfcW6RM57gENkdiaNT0zVNZWCL+z7VGh3FSkhkdST/e4AGOMDGMdM16n19uN3ueR/ZlJT0+H1/pnn3iP4tal4v1QC40aB7aMMpglJGQeA2R0IyDz0ODXR+FvBxnijuxpVpq1qwKsiSlJ4TxggcbiB74JzjJ4qeL4Q6rdukrxxKB8wUOAcf4dvrxXY+F/Bx0SdYom8sIcPMpOFHt9Tgfh071wVKrqfEerCnTow5aTWn9dCnr2v3fhnRJ9P06XY4tJZLe2CK67sBS7q3bO0MTjPANT/AAr0MeBvClvp+8GXO52RcKCeSPw9aoCaLWdUlsBZNFJHOWmuZVIaVF5cc9V3FFB6EqcE4JrtNO08DOAcbeMtz7n6VFec7RpqV1Eww8IPnqSik5P77bXK/ifzb/TXBc7WXjJzgV8yfDLxhovwo+Omr63rlhq95LHB5VrBpLxKpnlfyc3G8jMW12Py5IfZxivqS90xpYWAyAAR83Q/5zn29K+P/H9nZW/xF1mDUpJbdTFJHHLCu4iQfvIh9DIijjocHtiurASftUzjx9OLoSXT9DP/AGlPiJP4z+L8ut6ZAbBWiit0gkkMpRUQLlscFiSxwOB69TXe/CX4E3vifwNrXizXZJP7LitZZ4rGGQifUXVDgyyrhlj4+4uM+3fzrwdoema3ealPcxs2q2dyQJzIQRnGCGHTOR9K9i8N+OPEvhTRobC11y/S0tw6rp0saSQsGJLDcRuAyzHByOe2a9NV0qvNUVzglg5Tw6jQlb/I+Nddu/DJ8L6utxc3tvrcVxbnSNKjtg1o6szG5aSTIKMMKVGGBJP4N+FPhjS/EniyxsNUskubW8Vo32HZJG2NwZWHRh0z0+teueN/h14U1XUkuLa7m8OzMryNay23mxMR12ncCo5IAOcjpjIFWPAeneE/h1I9+LwavfMpWIx2zKq+uAx68Hk8AAjHr2OvF212/E86WFqJSVr328vO551rV3qXwT8Z3NnZ38ur6IZvKBfDM4xny3xwX4OGA5wfcV6Vo2tprUQnJN1ZSxK+xGAfy+efUMoJGep9O1cF8VdTg167t7CwtnWG8n+0TMeWlIzkt2JBOBjp+NWfCFtc6KIo7JDc26ABoCcnY3Dfhknke+e9YVHDSezNYU5xXI9T6i8Aaha6x4bsIZLsmCJlifzsjzP4WxjOVPXvgg8+voPi34y+E/hJ4XGk+KfEIsLnUreaaxt/IluSCmGjJEakIN20ZOB1x0rxb4V390s8NncAQWUcgYsVBKPgFQRjgfLjPHBAz0ryL9sC8k8Q+NEvdNs2uLW305bWS4tY+HlQtnO3uBtXJ6gA9TUYdRnV1ZninOFLRXPqr9o34neE7n9mTRJnN3q+jeLHZbS+toTGkoB7eaAVZCS6hgNwiYbhwT+ecgCsQrl1zw7LtJ98c4+nOPWvvjxL+yVefEf9nfwV9i8dx6dqul6LbSQ+GtQUrbOxiVtu7PySHPBIPJwcV8EXEMlrcS288ZinicxyRvwVYEgj9K+ghJPRdD5vklDWS3Ixg5x05/Oq8h5POParJAHJ6+3NVJQOuDgVpuKw0sABg5GM9MVBIxzgkge3Hah2HAwcCmnBOO3FMTGsvPXOBTFU8888U9yOQRzjNR5GSeenTP8An1pINh3Hp+lFN3j+7RRYZ6EQcn29aEA3CnEYJx1HXimdHHT64pPcC/GOOBSnI7U2HoeefSnyAnoc0gGqwB9ae2CPxqNV6/4U/BOMdPSgBnc47Ux1PPpT+A5pX6E57dKpAQrx29OPavuT9lXy4vgPpkgPEetTeZ7EsMfhXw2oIY4r6/8A2SruW5+Dfia2EuUtNXSYJ3GUU/zryMzT+rtrpqe7kv8AvaXfT8j6q0m1Fv4n1GUEFEkVSCOBhc/1qp8WdMttXhtrqyIjcoIGHcOCSp+nLL9CKksLwpo8lyz7pJrhhIxbkNnj8OgrI8TtLqFlFBbviRiH3A5UYPf16V8zzKMHFLfU+lcJOrzt7aHg/h4NatJE42GJ2jIJBwRx268jFd7pd0s9ujnhcAdcZ/x5ri9iNrOqkEgvPKVIPX52/wA+wxXT6G4MZUrkL83r2rzZ/EevCSdI7LSJFkUOxAVTj5uxx+vXp159KqanoRv71ZLpZUg3AJHE/LHn73rz2GK0dCsgylt4BAGYzyFOP54Gf8itiECeZJSFEYBKMuSzHjP4e3rycYreL0szyp6TbRyX9kWyzlGYlmOdirh8e57fU9enPa1Bo9tKyAxxF2Yjyyoz/wB9HgGuzSztUbyfITYRucsBk+5/P+lNm0mzKFApLnrjitFBLU0VaW2pk2ehaJaQwme2FwZW27VJdQffBIHJPWta4tbGJNsEUSR4zgJsA/x+vesy40WRsm2nlgKnG7dgD396iHhe9lkKDUJwe2dpB/Sq5+VcsYj9nz2lKf3lqW1hkwAcADO3bgHjofas690qO7aVVISIITJJu2jGOT9B6mtM+EbsxgpqNw2DjIRMfyqG48HvNHsuLuaW3HLROQqtjsQoGR7HI9qiSb3RrBxhqpfmcP4f02KR57tUZIpSApf7xiXiMc/Utz3auq0ohFDFMngdfp0qLWGjt544IsB3J4A4AH9KvaJb7gxJCjABwOev/wBalCNkbznz+89hmslIrZ5CmSoJx1YDn8+lfEXxYsx4h8d6ihJKzFY8rleCCP8AAZ6ivtTxLveFhtXY2V5Pf2/DP418oeNvDz6f8QWhJf52KhpBhsbsg+x6V10lZ3RzVIrkSfUseDvD/wDYuoWl5ZxCeaSIR3qEf61kyu4eh+XPvXq7aDpeo2xuEjEDsgJII28Dpgjg9Pqam8KeD7o2cOrxQrLG5ImiQnMbfT075Heujm0x7aMvFFsb/lojL8j8fz561nUk5+8bQXs9InkXiX4YwXbloh5TZKjaRhvwwM8j3ry3V/hfexxNbxsHj3F1Crgg59xx/KvonxJpLuUksDEnB3RTElT09MYPX/CuKu9Bvpj5sQNpPnH7uTKj3w3H51jCpOLszSpGE4njlv8ABi+tklu7gtBs48zJYIfUnt164AGetdD4c8ARXNvGksbApkFM4Dg85T0OTnnGa9DXwtq1oYrm+u7zT5I12xXsRBhOe0sbblB9wQQO1bGnWEgBsA1usjsWywVYmIxwNuVXrjK7QPWu+c3JI8ZJQbsebeIdGg0TSIzbC4WRHMeFmYZOcZP93oD6fhXNHwxr3gjQ73xnMsQexkhaCCUhzmRwol9iGOc9c5I6Zr6J8OfDzTr2+E2otdIJSDDvUIPMUENC+epXGcDBI6dCa4b9oeWK1+GfiC0hXyka7tYsA8cS7tvPoF6D69yaF7sb3Lpfva0YLq0ee6B4z1vxhe6adV1GaW30wSXUalj8oVS7fX7uMntXy9qF+2p39zeOMPcytMy9cbiT/WvctFna08HeMLtDte10iQAlSR85Ef8A7Ma8C5UADAAGK78jUmqlSbu20vuQuLnCnVo4emrJRv8ANskL88DHtVeQk5IpN+CRkcc80jMSDzjIzxX0/U+AIWI4zjNNJ5zjHGKHHAPHTPFQyMQSM+vtTAHb5iMcGmMeefSkd+TjH1qN2zyB2HApIXkJvP8Ak0VBv/zmimSerPnPakPB9TxzTnIz0xTT97+lQWWYGx78VYJyKqR//WqUscZoAeemR609fc1AHPTrmpQ31OaB9BGUZ61E3fB4NOeQqc+2KgEu48/lQImXOTzj/wDXX05+xRrUZufGOgSEA3MEV1GDjJILI2P++lr5jRu3T3r0r9nTxcPBvxk8OXTsFtrqY2M+7oVlG0H8G2muXFU/a0JRO/BVfY4iE/M/QPwqDdeFdThl5lgn2kH7w4H88VDY7E0m/lYYjgCnbjgfMMn9al0+UaPrNzbSAiC9GVdccMB/nrXMXOuDwz/b1rdtmC4t5VSXqCxQ4B9DnH418UnytXXkz72UXNSt11X6nlmiqZZZ55gshmk3cqCU3ZJ/p0z3rpdEn8surHOwgZP3iSPb8K5/TCotERSwO0EgEYPGPw6EY/Stzw3JvuYy5LbmLKXO4E5//XXJNXdzek7Rsz0jToyYUMUpj3LtwAMnjpnt0+ua39jwwxRoiGJFAKM3IIPX3Hf3Nc+s4S4QBdyAcsOAM1pyXvnQCN/kxtySOTzwPrkVUXY55Qcmi5AslzduW3KNw2oSCCPX3z156egrcgtmdM9QScL3PtWbZxyK6EMuDwxIya37CPaCDglucqa6aUXJ6mVRqK0Gx6SZGBG0KCN2Rke4+tWp4LTToCzsA/oy5x+Hrmlvr8WcQfcORgENjIwfT2PevP8AV/FwN35SDzJGOEVSSR7/AE4zXVVqU6C8yKVKdd+SO0n11U3MgSGNAT93j1/CvP7nxnPqRZ4VxEZGCluhAP8ALj8KNea7h0aaVhLlxgueAq9z9KowXmlWNkpvrmG0hCbVMzBVH4npzXLKpOpud1OlSpwcrXKdq82oas87cAnamDwMdf1rsbe1EMasxwhGcgnAI/maxbS4t4ZYpInEtu2CrxEFT+I6/hXd2sNtqGgzTCSLepChHznHPI/H1rSnT5vUxq11Gztpsef63ckgq+C6nMZLEEj19j714D8dPtE2veH7yFDJO07RSFRjK7S2T6nOck9a+gPEE32KJpHKnjGT347V5rPHYalO73IWUREsp3YOc9frjitKS1s2FWS5VJHR/Czxa9tEYCVSVlGYnHXjr9K9FvNXtZCZGjUFiT5Z4Bz1+nGfavnO98Siy8e6AtuiQC6haKRQSVLqN273OBjFe7SrDeWCSRAEkAMFGfx9utc7cqLtF3RtKnGpyyatc000Tw5rihpI1ilZdxK8d/yPY84NZmq/C+yiUSWoYShQfkYgH2I75x357c81lXFy1gHZTgk7GI5yPb19Kuw62EIMckijaARIMg+xHcdDjp/OtI1qdTScdTnqYapD3oSdjnZ7NpVmgc+W0Q2vHsByoPUjuOc4OMHoRk1yp0N9PmM9lctakkM8MA3KCDxLEf4f4TgYBX05B9flbTdagWKQLFeJzGZk5Jx2YggjkA5xjI9jXKX8QsJDmAuBhPJKDJ9jzwOoyO+3uOdJRsk07nLzatNWJYNQ+1qkc8WDOVSZEX5EmQZWRfQMnGOg2jpXhvx2+zX+g3+kxg/aZLO41jy1IwBFJGFJ/DzOvbNeu6d5dtchMkwqA0csh6DPH4AFRz/dNfOXxe1Td8QNfMBkcWnhP7PITwuXywI9v3g/nWbcnB3N8LFRxEWumpwOlyeV8N/H7MBsfSGXryG8xMc/XFfPsnHGa9W8T+IE0P4fPppJN3q5XK85EKHO4+xYAD6GvKS478c19Bk9KVOg3Lq2zxuJsVDFY28PspL9f1Ixkn0oYcD0NKrDJ4zTHfsBkfXkDFe6j5JEUrMM85xVWQkkDOPxqaSQY45Aqs7fyqQIyx3DPPt1ppc9Afx/rQTg8HGBjrxUZfHUiq3FcXA/vUVFn6/nRSHc9XkY5P0601CSwyOvFLccPjA5qONjvGeaQbl5F2jpnjvUmMDOKhjkPGCKsAnaMCgEREEHH8qlRCBzzSYywI5HpUq5xzgCgCrMhLYAJqFIyCeD0q45GeQOlNAzkADoPrQBGrEDB60JdSWs8VxESksLrKjDsVOR+opzgKcEYNN25H5VT1RS0eh+mWka3D4u8LaTqqAsJbeOdGHUllBwPxNQSwWuseDdfkubYpewW9xKZpRjcwViD7dBXkn7Jnj2PUvAg0qeVTdaOWiEZb5jGTlD9OSPwr3kWD3PhXVYkVWluLW4yTzklDx9eelfEVqXsqjR99Cr7WhGSe+v+aPC7UE2tusW1lmi+cuRkEHGf89q2NEnkguCmFljBEcezg5wOAT0PPbiud0fEtgh5WMQBQqkknH/AOs/Wug0WGON4DvJ2scMzcnnqfbpxXlylc9WCSPQobgu6zBvMJPA24/DHetOycTTNz8p7Yxgjv8AXmuesJTJFEUYKdxZgOc8Dj9fatzTlCBC2Q79MjGQB39/aoWupTskdBZukIOVOduBk/5z161rQXwUBWRQEJAcMMjA7e3UfhXIykSIiOhYq2cE4J47en4VeQmKN1AiJRiwIbB6foa6ac+U5asL7kfivXZppGtrZFeaQ4UKDuz/AJ5qfw74ch0RBcTuJr2UBjJ1OD6e30qvZShZpLtl3vggE5wPbPOR1P6U+81BnQRLIyNK21JOdxGep9DkjnpW1Ompy55avoc1ev7OCpQ0XXzNa/1GKaEZZXjOQSQSCOc/Xoa8zvtD0iXWrSc2yXtsGDC1uYjJCSPY8Yz2PFdZbAXLNkAEqVXcx5GeBjI54H+NRQ2aSyFDIViJw7HJKcgYHqfcdOa7PYqe5wrFulpE4TV/DC+HtVh1zwrI1pZTNsvdIRs20p6lgn8Dj1XHoQeldlYeKbO2slninJSYZCs3QkdPzzwe9OltbSBLpFjUIBhY0Q5PH6HjIIxnn6V534htb2aWVNMQXmwFyS23Oe59/cdfrUuk4uxvDEQqK8vmY3x8+M2l+FNM3Xd0Io41y6xYaWU9Aka/xH36DuQK+e/DXx71nxVdMi6Tb6XpSNuEtzK8ly4+g4B46AHrW94z+C2p+JNan1fW54keUFcIxfylXOEXPXJJGBjmtPwx8JYfBsod8STq24ckheMn6A4PB7dMd+jlUIebM41VOolfRGl4F0rVPGfjbTtXu7eSy02zBEKzrh5mPBYL/CuOBnk5NfVfhuUSW7QAAFB2Ge3X/wCtXjmg3MNvKJrdNgYfMBwmcY49+M4Fek6Dq6xpHOuABwSxBI46/pXkTb57nsSkpwSia2oW6KAx2kKuCoPT3rmL3NsRKp+UEk7eO/8ALNb2s3QbY8ZDB1x1wCf6+tcnrl4uXUNtITDEHjNc7epvTvZXJ9P8VSwFInlTYzAlZztGcdM54B6e350niHV4btXhdyhEgCyHGCCOCR1BHft6A1wOqXixTEFQ6E4/edDzisjWfFKSWV7aKGe5TywpOSx+bAO76rj8T6V1UpykrM5cTTgpJo7LSrx0snyzMscMygNxwwwMDv8AX29a8b+Kvh83PjzV7dChudUFjZR7BnMKwo0rnn0AGfpXqGgvKmlu8gUsrJGcMQR85yP0riPjfYz+GrXxn42lPyfY4bDTunySyRKufcjLHPtXZRh7S0F1OF1VRcqj6K58gfEDWE17xlqdzBj7IkvkWyjgCJDtXH4DPHrXOyKc4J49utKAIwACCBxSuCccA/jX2dNKKUV0Pgpyc5OUt2yuSVGensKick54yfapHJwelRM3OOnP41dyCvJkHOOh7dRTGOCQRyTjmpJSTjgfSoGznJwQKkLEUvXGDgjoOlQFjxxzipZCQc8DvjrUBbofb6VYmGD6frRSZPp+tFLUR6xd8OcZqKEksO9WLsgtx+XaqsRAYc9+lSUXkwAMDNWEI7jP1qrG3AHU+v8ASrEbZHsPzoAsIQemakcjaBj8KqiQA+1SbvbrxQA2QDJ9KRGxng0pOTkZ69M4poBHTk8UFgwBOCOlOBA4x369hScHvUbk56+wFBBs+HPFmpeDdYh1TSbhre7jI46rIvGVcd1Pp+PWvrrwJ+2d4Wk0Uf215+k3aR7ZIGiMqvwc7Cucjr1wfWvitskcmoSM9xXJiMJTxFnLddUehh8bVwycY2afR7H2R4Wvob/S7W5tXL20irJGemV6qPbggYrrbKJmu4skhQMMDgkFuc/r0NeQfArVRe+CbRHcl4Ga2YE/3c4/DaV/KvXNMd4nBL7ju+bC98fqOMV8LiIeyqSp9mfoGGn7WnCa6o7bSYi1tGEAfByS5xnH9c1u2m2FCkhLlhuUtkryf/r9Ky9DxBExIBVid2ec5z+Q5xWwV2sFDYBPyoDweOnt0zXOavVjvI2rh0BBUjeCQMf0PvVG6uUW8WN33RZwVCg4/wDr9fUVtwWzS2zEHI6gBeAf6DH0rK1DTo7S881owV2ggKuRgnGPbk54xx9KuK69CJVNGupZguR5IMTrK5PybTwAe2D6Yxjr3pl3MwdIwsf7slmwOW7/AJ54/TnNcprfiqDR0nE80EFtGSw2nIK9fwOfTI5rzm4/ak8KwavbaNaXF1qWrXIZre2t7WRt5AJbDEbSMAng/hXpU22/cTZ5M6Tesmrebse6nTx+9JET+cobCgrjAzzzyOnPXP1rRexcFyBs4MZCEnKnP5dO/b16V4PafFybWHhmintYYAAF+0DZn0HzY9B+VdjYfEHVoRG0U0EoIyrD5xxkdu30rdV7bpm39mSls0dV4iH9nJEZbZwZljU5bBypPoeDkgZ7dOOlVGh32jxiMWWcCTA3DkDj14zj1+vaCPx1ZX42XtpIJcAmWNc498duh5qT/hLNIDtEb1TuJIDcDuTkH3IrojXho2cc8trrRIw9d02CKwjdXZPIGC7ABgG74J5HIPTPv0rkZrAIxDiWR2KncjcjC85PcYw3fjiuvn8TaN84u7tA2cABeMjv0rmpddsPOnNtcxcrs+b5cngZ9u47/hiuaVaEnoaLBVoq0kYosDCsYSURiMZMTHcpy3v0PfI7cfTU0bWxCssQnYDJUBlwApHBxxjHBJ9PrXMazJOQYFffEF+Zy2Bxj5jn+I9cD8axfC16s+uqHJMscQQowwp+XJz1zzg57AelZShzamkKjp6WPYxrDtiDOAoyrEgqeP8AJ/rXL6pq+C8bOAAM5Lf5x0rPu9RFrbZSUtFgZA4K8n5Pp3z6fkMTxV9pSeB9mWkyxReu09/YivJlBxmfQUainC5g+Idbke6wpZd4wFPUHHPPfjmquiCdw128XmxTLyzNvwpOfx6j2zS65ZJaKt6UAWIkj5gPNxngemScZ9OK6DTtLbS9PtIigkfaisM/KzY5JGOeCfwAHeu+PuwR5lRuc7HX6JGg8PQsWEkrXAQyKMY2k4wP0yK4D9uzWk034d+BtGhJzqE811c/NyWiJUfUfOD2r0ppo7O00m3UOCxaVsYHJIHc+x9TzXyx+2J8R08b/Eiy0qB91r4ctPsD/LtBuC26X6jlVz7V7OXwvUv2R87mVRql6s8G4GSck5/GmFhgADnOeKGc9Rj6VHuBIyeK+lPlhrjk8Hp1qDcM5IyPSrLkHkj8aqscFscc1SC5HJjAIGf8aqucZ69+1WJ2GMdCfeq8jDGAMcZqQKzkEnAIP50xuBjk8flTnOWzk/8A16azAg5I5/CrCwzdRTdr/wCTRSsFj1m4JLHIOfSq6khz25zVyWPk9vSqLcPkH8KkTNCI7hgce9WlTAz3PvVC14781c8zC4H41SK6j1U+ucHOKk4HU1HFyemKe+RjA461Irjh0IzmmMMk/SiNh3xjNK5H9aCtxoBpjA9P5U8MCDzTXOP0qyRGPb9aick+xH0pXI5xxTM8/hUlM9f/AGe9VKXmp6aWA3+XcIhGSTyrf+y19E6Xdqw2sQNv8QHTnj8OetfHXw/1s+HfF+nXZO2Jn8iQ56K/GfoDtP4V9a+H5RIQoZSCcD07c18ZmtLkrc66/wDDH3OTVlOlyP7On6nqOgElIA55wDgngKD0/St+aRGkkU7gIgMEDrxn8euPeuU8PXO2MqQeDgEdenf/AD0rdsLoSh0Yk85xtwcen9K8J7HuNe9c6XSphKOQSpbsOn+Ril8QREAOB1XBK9fw9OneqOiTBYxks2w7ck4J4Of6cntVrVNYia1CMwD4PAOGA79P59q6IJOFjiq3VTRHjvjPTotWuYYHiDxuWLknGQc8Y7nt6gnNVLnwRY3BjH2WNzEoPlyRArxjA29j24xXX2Ojk3BndRjdguzbiBn1/DPfJq8yvbI0xBaLcFACkke+Pw69s0Kq07I643hG63PPQttPc/Z5dKgijQFsywgByTxg49AOB0Bq4vg/w/qUqmOBtMvSch7TAQ/h2+nU16pbaTY6lEm+GJgDs/e8854/EgZz+Heiz8J6cJTPAgj2sVd45QR+vHceldsYSauti1mUI6NNM8j1DQNRtlAtdRBIZlDSw5O3H156A8dc1y09h4lluQBNazugL4lBB7cd89MY9ute/wB94UtPszstwIYyMAOMZX168j6/lXO33gmW2A8u7jYNz90DA789zz0o5ZLQ7KeNozWv+R5P9m8RxhjLpUF64jZtsMu2Qg9+e/PSuJ1We7mYCXRdUgXco80yxucknnapyehAz0PWvadS0vUkmEkQBCkj5GAx7/oa8617SNYWWR9mXjOVLMMnBJ/AYJ96qNk9URXnGavF/czwDxX8Z9S8LazNpVraalezq+JreSJkMRz0yRycHGa9U+Eur3uozRzX9jLptzIN6pKysATxwR368dciuS1WznbWbm9u23loynlHndx0b1Hy4+n511HgG9nmurqaMyPChZYUZskLhedvQ4IPHJ68jJrpqSp8lkrM+fcZc7bdz0ibTN7m3XE+5SfMLDcSxJJz26sfpV3XLaKG6tFCliIl2qTjHHT2GO/Wt3wl4fivFiuA2+NEwSRgs2OSPUcdPasrxPcRSeID8y5MfzEY+XA/TtXiNts9WlZJo5TVLEStZRzSFk88HAUkkDHA98BiT61parOkeoRIMJlS5+UkDP8AXjtWVdaiHv4vLGxFBcsTn8PfpWaNVeTUZ3MrPFCPMdjjCgbuR+A712KLlZHG2ots6ufUlufGdrDtUx20EcEgOSAzYY8djtOefyr4Y8Y6hNrHizXL+dSk1zqFxM4PBBMjH8PTFfSknief+w/GXiGNla6jtppY1Q/KZSpChenTePwXFfKHEUSIOigAf5/CvpcupuPNP5HyWaVL8sPmROOSM5IPpUZ4wM85oZjknsKazdB15/rXto8ICeTnpmo3BZc5798dKU9ePX9KZI2McZNCFcrXAK8DnHvUDA8dMH/CppWBzkcYqu7DAIHA/CpGRNkNxzjnqKhY8HoMAVISC345qNsemeKsENwfX9aKTA9P1ooA9hm/D8apMPnzxV2fJ7cVS/jOefaoAtQL3NWsAVVhYcdu9WMk80ASRvgYApzEkgEdOpxTI1yecDtVgD246VSAYFIxgUxkLHp1FTnKqf8AJqNcnqce9CLGqCD0pW+nOe1DHJ6f5zSMx7Hj0osBG3PUYpjD2xxTvQ01j0pE76gSSmDxx1HUV9LfCnxM+qaBZTTMPPEYVmzjJX5T/wCg5r5ttbK61CQpa20904AJWCNnI/KvUfhLqTQaXfWzlo57C4IkjIIZNwDYPoep9Qa8vM6HtaF+zPZymt7PEcvdH1XomoFBGd/7srn5Rk5B9fxP1rorW7MLiMuQoOdxGM/T868n8Pa+kiJ84DEBgM9Tzx+Y/Wu/sb5buNCGA5BwfTA49/rXw0k1off3Ulc6eDVEtmJM4jlDMOeSeM49jjn3/Kq93qKefHA7l3wGZ4wx4II7dBjn8Pas6WWOQmUysHQZZVwQAM84+oxn0pgn23GUIicBVA427f6c5rNSYnBN3Oot40LKsLbU2hmJ67jyW/nV77N5u0ZOM4BHBBJ9O/0rM0+aO5jDkkouVPHQ9M/Tg+1asMDQQNKI1B6lpOQuMHHHf/PNaRTbMZNJEa2KjCR5W4jj2h1IyG9MeuAOaqSyvE2VSN3jJVvm2kIO2O46HH41voiBkcszMw3Esu0nj07dT1xWfrWZ0KosQduTkbnUY7/l1FdadlozjVpS1RkTarOsrm4wYic/N6Y5/DIB46GsmTXJLRwkrl0BY9cZycj6jGRU2pWrhQhmkcFcsu3AA459qw7uwlvNzDBYHO4Z5/D09vWodSXRnqwoU7XaKGva6Q263hYh2RkbbkIozkfTk9Oc+orjdYvp/srvhlYnmNjjAJ+99cADA4xXQ3WlTyNKlwDI4B+UsQCef6nvVae3gQES8KUU7QcgjAwffk0vaSRlOjCL0PJJ9Gn1a5lluQY7fDN8xPGT1+uR+X4V0Hhiw8k4MEYQBcp1DEdQB354x0I+vG+2ny3csghJJcZwFwpx/nt1xS3tkmnNEQcZUlsDGfT6ClOo5aEwpqKudjpfiODSbKK2SVVd4wGTbgggc/hnjHbB5rjda1Us88jDLsAoIbJOcgH39fxrm7jXVi1hxKyCYnK4yobp8zep6/n61Wvr1pTLLI3lbCT83ylRySPrwOn061UKet2ZTqRWkSa+1BHM0qny8HBV8EAE/KvHsGHpkD2rhdc1SWw0CW5VmW51J0jiVmwwiH3m9hnAz2A6VsakwuJ4oopDE24EkZwg7n6jJ/ziuJ1jVpNe8Tpb2u1oIG8mIL0xuGCPU5H+c16dOFtTy6tS/ulL4k+Ko/CfhTRrRHZZdWvlnaIAZNtEMEH1Bdl577enFeR+ILEafqs8SKBFkPGP9lhkD9cVT+KnjA+KviPOLSRZbLTk+wWrb+GVM73BBI+Zy7AjggrxWp4hJnstKuwMb4fLPPde/wCRzmvusNR5cAr7p3+8+LxlX2uIbW233HPMCDkAdaYwwRwMe2ae7nJGfx4NRHlhzWFjAUE+gFQSNjsM9M1Z55wMk+4qrPnnihBoVX6nketQODxwOnSpZT3xwTj0qEsSRk496YtCMqc8AZ4/CmEHPOOlSchj2NRSHk9uKAuR8+lFM8z/AGh+lFQK6PZ7jHToKoZ5Pce9W7gnnnHPSqYyG64oLbLEXTI4OPwqwrEgc8VBH2BOKsxYBGen0qxE8fTpU8a5PY+1Vt2OlWLdueDg0mBLIuRUYXnpggVY+8Mjr79KfbWbXcoVHjUsQAXYAfn2rWFOc/hVxOSW5UKDr1zVd8ZPPeutfRNH8L3NpdeKdWiXSmfEkOmSiS4fjoo7fU9K9G8O/tJ/Ajw4sUGmfCEatOmM3Os33mM/v3wfat6eFqz6GM68Y7HhoQEnBHB7nFQX9zFo5gNzG0ryjdHEONwz1+meOK+ntS/bi+GGkWxfSfgp4e+3gHyXYoyg56kbM18r/GX4u6r8ZfGUvijW0tLQxRLBDZ6fGIoIUXOEUdzkk5PNdlLCKMv3i/FGLrykvdLsXx01zwRBLL4Z1S40O7+75UCqCT6ncDkc1pfs269dalrviv7dcvdXd3svZJpTlncswdj6k7s14jeXT303mSFtzA4wOAPT6Yr0T4A6odM+IdpCzYS8t5YAOAScBh9eVrHM4+0w00lsr/dqd2Xz9niIt9Xb79D6esrt7OURM+9HyyFeceoPT0Fdn4c8VtDLHCxUtnPznr6f/r6VxTRrNlWJKNhiV5IIGP6/55qyIGMYBBUrjbJtHAPv6c4xX5fUUZbn6TSbSse1afqgWZMthCpVXPOT/dPvww444PStFXSbK7gC5O4qMk+leO6R4mutPm8i5JDbQFK4OR/eHqPr+tdFb+NUljVCxQk/fRSAff8Ap7VwypOLOyNRWPW7GSSbfskZggJCLwHO0jGew9xjFdZbTh9hLgMig7CSAAQMbvXkdfyFeSaFrw88BJg+07htbAOev16V6DpWrC5UFZSVP8IIIzj3pQlbQKtO6ujVv90080DuShTGR7c4z2POf1qibOUyMq5hLPhZQSdx579skD6U95HESmIjIGX8wHJ4Gf8APNOjuzaoZ4wskh2wFS2SWLDp2AGep7c8c1rGzldkWcY+6C6VthaV97bhuG5RlRj36/yrNvrcW9qzqwEoQkqoJK8fd9xznI6cV0V3fC7UFHMhUqSHJCccf0zgc5rmvEc4ktD5Uh3bvmIYAMQck/TjFbSilqh0qkm7SOX1G6BVWICgcAgZDEgceuef0rDntjM88hAjbsxxg8D861vEExtrMzxAuxK7TG2EPTP1OM+59qw1ndRscK7AlI1DZOD656npxXO13OmbTtYZACluqISkg6ggkqM/r/SsnxPKFg2pKA5Y5yu/5ueg9Op7g1L/AGgunG9BDLFCq7SSSXJGSB78Yx6VxXivxQv2yNXdYmJAbyT8wU8ke5wRj+lXShzSOWrNRizltskutxM8pUsMnLZwOv4cjPH4elaGrultp8TkZOMBjyCcn5fb6noOe4rEGqwXGsEIFZByzEksCBwP0br/APqxte8UQxybJSiW9mANp4Y/Nk/Q8555yFHHFekoOUkjyXUUIuTGeL/FK+HtEldJElvrsGKGRWJwN3Jx2HzEevX8POdY15vBfg2/1Qso1K4X7FZsOGSVhl3x6qmTnsxXB5qE3tz4n14XUhYqG2xgHgLkYx6HnOT1IrG/adshoPirQvD6Md+naTC1xHuyFuJSXYe3yGIYP92vZw1JSqKLPExNZxpuSPLND3eeNhUOeNxHIH+FevyadPrvhe1W0j3y28mVQ8EIRjj8R0NeaeGbEyygKSX6qAQMn0Ge/PbNe4eEIGgjIbc0bQ8iUdOR8ue5yetfoWEoKpSdOWzPkakuVpo8ruYJbWV4pkaGVTho3GGB/pUO4Z5xXqfirw4utgISIr0Dba3EhAD4H+qY9x6H14ryuWKS2uHimRopUYqysOQR2rx8VhZ4adnquj/rqdFOopoeB71XuAADuGc1PuwCe+aqzuSeDmuI0KspHQd+1V3xn/GpmO7t+IphBPbI69KW4WI9v8qhkwCM88VYKlQcgVXkPU5waYEew+h/Oim7R/kUUBbyPZJ2I+marbhk5OB+lbF3Y2kUCzS3YjjLAbTjJHrXf+D/AIgfDzwRCksfgaLxTfYBafWJyUBx2TBwPwrtjgq0nblOeVaKVzytJFzwwOOODmrce49AT+BNejeJ/wBom5vVxpnhTwto0A+6kFluI/HjNeXax8RNV1Uv5hhg3ZOIIQg/AV1LLpW96ViPrF+hYu7yKw2GcnLniMfeP+H41r+FJ9E1vWY7W/1aDw/ZcFry4Uvx9F715yWeVnlndnkcg8855/SpXdUUExcDG4da7aOFhSWquzGdWUtj7V0n9iN/iPpcV/4M+JOgazEy524II+u0nB9jVfWP2EdV8DWIvfFfxH0TTLbOPLtLOSaZ/aNc/M3bABr5C0b4g6v4Ouhe6Dqd1pN7GMia1kaNv06/jmvV9E/bl+L2jwQi41Ow1KcR5hvL6xR5lHs3FE3Xi7U5aeljPfdH0J8Nf2GPAWoabN4h8dazf2ttcPmxsbqZLSUQDo8o6hm644wCBXReJv8AgnH4C8RWUk/gXxfPp0xUhY5WS7hPscYIGfevzt8Y+Nte8fa5d6x4h1a61O9upDI7yykqCT0Vc4Uew4FUNA8ceI/CN4ZtD17UtIlBzus7p488+gOD+Nc7p1r83PqNKy2/E+yrb9hUfBjXbbxh8UfEujHwJp1wr3KW6SeZcc/JHt9yRwCSelfM37QnxH0P4n/EvUdQ8K6DbeG/C1vi2sLO2hEZdFz+9cD+NuTjsMCovG/xu8d/EDw9Fp3ifxVqOt2quHjguJQVGP4sDGTzjJrz1YzxuB68Ada0UJ3vUd2Wl1I1Xc/OMHtg5rX0DWX8PeKdE1EEAW11GzHnhd2GH5E1nKjL15x2Axjms/WmO4jJJHIPesq6TpST6nRTk4zUl0Pva2ZY5IlALxv2yef8OxrStELp5TqELfKQBjI9fr09a5nwLqqa54W0a9yrfaLOOU55AYqOP0xXUSQhkLgCNgvIHBznr9a/JaqcZOL3R+n0mpQUl1I5NLWRUSUlXVi0bnqP8+lUZoJQ8kUrgjdhpAu8AgcNjjJ4z61pQTedFiVwX2/MRkEkenqfYcVI8WSSQDwDkDlhj1+uT61hztHVypozdN8TXen3I+ZyEzhBzv57eo5zXo/hbx7BcxBLWYRSAAFHOCnvz19fcVxE2kR3EQcDa54JHAz/AI1jXGgkSnPm5XlWTKsPcEdPqM/Sj3J7i5pwPoD/AISEvBCd+9CdpOSAD9fX6VJBr6RtGfNEpB+SPOMgdSfboecYrwmDVddsbdY7e8ju0CkLHeHY2O2GHDDvzg1Wu/Gut2U+5tNu4YhgGSJhKp47YHI68dB1qo0LvRjliVHRo96l1oSscyK4JwQrHpnoR6cZxVb+14mLtK37pDlWHyoR7epye/Ga+fn+Id99qiGyW2fpI0u1RjuD6cAdPpxT5viA0riGW+i062UluZA5x9Bxgk9cgc9OMVr7CXUzWKj0PZNa1iCe0lhKK0DnK7RjIx0P4859M1zmo3jWlqBvVIQpLODkg9z+XY9TXms3xE0SGIPJevqN1jGyJGfHcDAwOvPPtXI+IfiPqessSlp9lgLfM07bM47kdh19yfehYeUnqDxUUrna+JvHaWsc/wA+EByPm24Pp7duP9rFeW3HjGXU7u4ljYbS4KHBAOABuJPQHHfua5TXtVuLwKJJg5bLMqggEcdSfp0x0H558ct0YG8rMMSHLM3Vvf64PQ16NOioI8mtiHUZ1mpeLRpOnPFAQ1wU2kpgAswH58cZ7HPvXM6lez30aWhfe7uGfc2ee/Xpyc5/SqFrbrPqBZtxUDHIJ28ckZ6k88eneta0sxPIqoMSkHIPRsf14A9+neuhJR2OJtz32O7+EmjQR6mb65QraWW1wucgyfwj6dGwK+dfir4lPjX4oeINX3FluLtghP8AdX5V/DCivoLxJqo8L+CE060IS9ugwdwCGQkfOx+ij86+XreMT3ckighGckYHIHavWyynz1HI83MZcsIx+Z1fhyyfYhKZy2AAMnp+n48Zr1HTL5EtXcBkKQsRuO4g5wCD68Yx2P1rzjRY1hCEoWLMOWZQG/Trxnn1rvvD4jkuzDmRf3RIJG4jPH+c/wCFfoeHVtj5abuzQXUl1CweJ5AS5XEhX5gex9jnHIrmvHunG/0228Roqq5Itr1V/wCeg6P+I49eK15v3I2cKMZJ2kkDn8/WpvB3iCRb7VbDMblkEsccsKsCwBwcHIYcd+oNXiKSr03CW/T1IpycZcyPKmfOSCMe1VZieTjA9OtfQnhF/hz8VdKTT/EGiweG72TIh8TaApjEMh7XNvkq8eRjK4I69q8r+Jvwp134Y61PYanCsiJhkuYDuilQ8pIp7qwwQRwa+WrYOrR1auvI7oVoz0OG/iHv0pHYY6nHpjqaCxJPp/KmHrjn+YriN0BILEYzmq0nU+wyKsYwe+PWq8pIPTnHY0AyLH+c0UYPtRUge7WX7P8A8W9Su/JTwDrm9jj95BtA/EniuyT9kz4wWFoZZfBGoumMny3jZh+G7mvXtU/4Kn67NARp3giygkxw890WH5Af1rm4f+CnfxNjuQX0jQniJB8sJIM/jnivoY1cTe/KjyfdPF9e+DXj3SmZLvwZrts68Zaydhn/AICDWXYfA74ianKwtfBGv3bAZyti6g/njivpq3/4Ko+K4yRe+CdKuD/0zunX+YNTW/8AwVW1uKaNpvAdkyA/OIr1gSue3y9frTlWr78q+8Ele36f8E+RvEPgjxL4Ndx4h0DU9HA5zd2zRqPxIwfwrnrt0XLkEFiCMNkYr9KvDf8AwUX+EvxGs00zxxoE+kC4XbIt7bLc23P+0M4H4Uusfsufs4fH5Dd+DtatdKv5fmB0O8UAk/3oW4/QVCxco6VItDSV9Hc/MCV238tntyc5pquH3AMowuME8V9l/Ez/AIJieN9E3T+ENcsvElvyTDdf6NNj26qT+VfMPjb4IePPhtcOniXwnqmmbeDI1u0kR9w65Hvya0jXhP4WaWtucuCu3OSRjHHQ1VhiNzdhAMAnqT0H/wCqmJKN2xSCc9CeauJCI7SWQDDORGPY9z+Va7iStckmjM8krISyYAUjkYqExgITgncO5xipoFeIDB2qD/D3Hv6VLlbhVAAUgnJGcY/yM0b6lrYpEfNhSAp7Z4JrL1dQW3ZHTOT/ACrZlhKo7hWKgAAkc/571j6lh8nkfL36j2Nctb4GbQ3Pr79n4uPAejW8p3MLcMpJ6KWJA/I4r2Caz3jLklWxtI6Dj9eD+FePfCk/2fo2gIRtAsouB3+Uf44r3qCMXNoHj5IH3TwR7fX+dfk2Mdqrfc/ScGv3Sj2OVntkJc4wemOmCB1/z/8AqltIQRsJYEDGc49fy6VdubdFk271AJ9Ocj+fHYc4p8MRk+bBYgdcgkHP6jPHPauFu56Cdixb2vGc5UHBwMjr/P3qWW2Vo3GBIo5IIxkZ6/XtTTOyZDqJAV+8ME9f8+tTmEuQxUnIGAgx2/n9KhDbuzJvrOIIXweud5AIx/nnIrndRkWPcySHLdChIwe9dFqUxg3iUZGSMFck/wCzXOz20t5OGMbIc9ScEcdeO2M/0FdMHYwkmY93dTFSSzuSckliQcDr6dvQ1kzRSuyoiF5CQeFB5P16nnrXXS2fBVwAQOCVPHt79evrU1rpKBQ2HVgMfdHr/wDX61vz2MXE4C8sJoYZCdyPjpxyR9OvX6etctPoc08hdy/J+8/G4nP3R2H6D1r1vUNLSQviMhV5CqM4Hb6dOlc/qNgN4x0HLE9SPX2Hseua2jUMZQPL08NxTzEtgoSTsySzgY6e3BOelZ+tMkcUMESKCCVwecMepOOmMqMevfiuz8QMIVkWEZdztJDYYdcL7DgH34NcpNZERFn+eU8xov3VG7k+59zzz6Zrrg76s4qkUtEY9tbs0Z3Mss0g3Zzggkjt+Y5zz9RW1psIe6eXehMfG8DcF2nqDng4GOQfw4ptvpnnZeRgUUkFVGcnoR7jk8nrxXc+FvCH2uCO9miJtQN0MTjHmn+97ID0HQ49OtSmoq7Ip03J2R5x8S7qaz8M3V9cEpc3v7q3jIwUjJ5P1br64xXjen26psZsKOmTzj3+lemftAap9o8Tw6cHDLbqJZFB6s3T9OfxrzmMtBt+Ucjpyec/zya+xymlyUlUlvLU+bzOd6rhHodBaTJ5JERMAyB5hBIbPHfIz0GOetdhoF5LE02HRW2NGRGcBskE9TkDgnH0Oc159ZSzSOFjbJRs7SMgZzwfUc98D612uhKht7k+QpdEWRO5U5AOfQc4z2x07D62i+x4MuhPfSSurSHghQSRkkenPfOO9Zvhqe4/4TO0lRTF5kRDDPPHb/PaptWmWBQ4wY24IJIHX9P5ViaPqph8TwSCMyKisGUqQST+oPv+lXKVpIhXHeH9eOialcQiz2lbuSMSQZVyN3oP5V7Lo3xStvEekR6Hq9rHqtlAT5LytturYEcorfxKeu1hgHuK+ddZ1EXV5NOGJ8x2bevfLH+lMsdcltJ0dDsnQja/A7jr6iueNbk916oqUL6o+hLL9my2+Kl3cxeBr2J9XRWkGjSsEncAZO2M/ePB4TJ9q8T8WeBde8E3ktrrWmT2MsUhjfzFIAYdVP8AdPscGuv8LeOLq2u7XVbS5lsdW02VJlaFiroyNlXU9yOOO44r7w8UaZY/tm/BJPiF4ctIB8R9GiEGtaZAoK34Vclcc7mK/MhJzjKk+nBicNSclNaJ9ez815mkaso6PU/MAnngnGOxqvIRk9TXrmo/DzStYvngRm8O3u8qwlUmFWz0cdV+o6VxHjz4ceIPhzqEdvrlg8EU43Wt5Hh7e6XP3o5Bww9uo9K8uthalB+8tO51wqxnsctn/OaKXPsPzork0NdTdiOGAJPXr7USSDdkEkjHrk0ZxkE5HHX0ppIYsCMdgK+oPM6ajXY5JJJ69O1Qbiq9STnOTTpGAG3IyCenSkDZG0EEe3+eahstAZiyHPb9KLPULnT7pbm0nltLhDlZoHKOPxHNQ4x0IBz35pcHdnr9akdu57Z8Pv2zvi58OWjSy8VTanagbfs2rKLlcexPzD86+pPAn/BUfSdRt0svHfg+aAsNstzp7CeIj12NyB1PGa/PBdmQCegz6UxiM55JxyOmOKwlQpz3QJW2P1dj139k348Iklwnhn7bIAxWaP7FOM+p+XnpXwr+1jovgbwr8aL/AEL4dLGnh3ToIYmeK4aZJLhl3SEOSc4yq8cZBrxS0jSXCOq/M4O84OPb6VZZxJJKSFO9ifbH+RRSo+zd+Z27Ca9AlcPtcnO4AbSuB9feoln8uTKkgj+LGf09KSV08wAsqKo4BHQf1qJjvLEdMdBznr+vFbN6lpNo1Yyl3DKFQB9u7rgDmsDUYmEZGcnBGO4rXtZvKidQcZ5JPUnP8ulRalE8iISoIY9Rxk4qKi5ol07p2Z9T+Bw8nhfQLlBgtp8TLtPXCj/CvdPD0vm6YksWGUrkqOT9fb8RXifwbddQ+GXhaTgkRNbk9TlSR/SvV/h9eeRdXOnSnBQ/LnHIP9Oa/JcbF3fkz9Iwk9F5o09StirMWRWRieRyf857VXtRswMhweCuM9B/9bHFdBq+nyRRl4wzADlR/P3rnbWUx3AbCk4JCEEg4zkH/Oa8mMro9dx6mtYRgKTImGxgcjKn3/lmtKK0Rlb5vLctj5iR+B/WqVrOmUfcvAxkZyeen8z/AJxWqjAnairIMZKqcEnPp37VVhWsYF5pAAL4AGehGRj17Z9fSs6ewSNV2oRgABQuOTng+/NdlNDEVPm+WpGR+8OTx2HtWDqM6wY8ogljxgc//WHfNONwkkYi6eMIEiRCpxll4H+I5AyKnjtpAh2YDH5mZlIOP6D6VYs45yQNxxISCXOD/Lkc960HAEhJLAAYAHOfU479Ov8A9atbmTXY5u9tIZYyxZnDFjlVwCPX2HQVyuqoiRMscTANlsFcnv78nvjoB+VdvexnGU8zZ1Bboe2ff0rmdT3szEHbkZVix3Agjn69sf1raD1MJLQ841HTzLNvfeQjZ4GGJGDj24Gf0rHk0uCLbLcADaOfQn0/UCu1l04xhniRZXKjaQDnr0yehz3HT0rQ0jwzFb3nm3JFzcqcZXmKAeij15PzHmu1T5UcUoNvQwdA8G/bZIrm9jKQEjZZEYZlxwX9F6HbwT3rtPE17Y+E/DV7qV8VjggiMjqeDx91R75AAA9q3rGySOFXIIZySD3xnr/TFfM/7TvxJXUdQTwrYT5trNw144PDy4GE9wucnPc+1aYSjLHYhQW3XyQsRUhg6Dn16ep4xq+sXHiTXLrUrkky3cpl29ABnhR7YAFUnJ5JPDHkknAHr9eOlKkTrlVy2QRwcg9M9PrT4VGQpfLYzlRjnP8ALvkYr9RpxUEopaI/O6k3NuTe5esxFJKokdYUJO1WyQPceo4HPH1PSu50CXzIZcIUKxsMnAAAPAxxj0wBmuGtYEJAdgrEZ4OOcdc+vUc8/wC1zXTaAXWGRgA7ggxM5wB7Y7/h69PX06OjOaVyfWpQNyhsIeQjIST1/Mewz0qn8NbGx1Pxtp0WpPDFpNxdwwXE1w+xFQuMk54A4wSc1U1jU0eNiduASdq84PP5DJ+n8q5/UL+CLQvswO64uJ95BLYVB0PoR0GDWVaaV2Uo82h97fFb/gnT4c8VW7an8OtZ/sK5kXethckzWUuRxtf7yA9c/MMdBXyL44/Za+Knw1uJW1jwbqEtrGcfbLCP7VAffcmeOe+MUz4T/tP/ABG+DckSaFr8k2nKTnTNQzPbHP8AsnlfX5SK+qPAP/BUMIsMHi/wY4kLASXmi3HGOOfKfv3wG5NePerHXdGmp8YQpdWnlXcMJFzETE8bqQWGemezDB/yK9W+B/x21/4QeMIPEPhTUfKuwQt7pd0Cttex/wAUb4+6echh0PNfbltd/s4/tnWbIssFj4lWLG+JRYainTlgfllwWA/iGTgGvJvHf/BMjUEFy3hbxlBd4ObVNWiMDoP7u9MgnPGcAe1dSxULctRWv0Zi0+h6Zr3wz8D/ALaPg668afD6JPDHj2EA6pok7KqSykZw2OAWwSsq8MOo9PmCy1bWfh1eal4U8QaNFq2kQy+VqfhfV1J2HuV7xtzkOvseazZfhj8eP2XNYj8Qy6JqMEFkQf7Z0aT7RCEz0k2dV4zhgOOa+jNJ8cfD79vbRoLV57Xwd8YrO32W7MwKX6gZ2BuNy53Ha3zLnOSOK1p1oxXK3zQ/Ff5oiUfvPC/7G/Zw/wChB8Wf+DWiu0/4Yo+Nn/QDsf8Av+KKu2AJ/ed2eja//wAErNHmQnRvHV9bNknbeWqSj2GRiuA1r/gll41tcnS/Fuj3o29J4XiYn04J/Ovn3QP2t/i/4XKtaeOtRmUAgJdkTDP/AAIV6Lo3/BSL4xaaqLPcaTqKrjm4tCpP/fLV5vJiFtK5u2u34lDxR/wTy+NHh6KWaLRbLWYVH/LhdqWP0Vsc15B4i+Cfj/wgW/tnwdrOnKvVpLRypOfUZBr6+8Jf8FW9XhZU8S+Cba5QcGXTbnYxOf7rV7D4X/4KafCrXYlTWbPVdElOQwnthMn/AH0uc0e0rx3jcfu9/wAD8rbyF7WUxzI8LgkFZFKnOfeq7syliR+NfsFB8cP2a/jfDJaX934bvC3y+Vq1qkLnr0LAY+orjfF//BPD4O/EWJ77whqE/h+VxuVtJulnt/xQ5wOe2KPrKTtOLQ0+zuflaCSMnnnGe9ObBzgdcV9aePv+CaXxR8LefNoM+m+KrRDlBDJ5E5H+43Gcehr588YfCDxz4CmMWv8AhLV9MKcb5rVyn/fQBB6etdUakJ7ML9zmLHPnAnooLfdz0q2mFGMFcEZyAc+1QWG7/ScABkTGwjBySBjHrUluTJHsLnAOd2Of/r1rYLleeIkSHA3HsT/n2qOAFpShZhk9156VpCMrljtAJyOv6VVng3OCrgHqGU459f1qWtbmsZKxJNEVBDDtt4Byf8jmori78m0LEknHPGBntSNqToHjlZScdQCFJ9/5YNU5pxLOA4GxTuI9fb8zUN6aFI+pf2ZLo3HggWJcObPUCMDsGQN+HUj6167rMbaHrdpfoCAx2uw7gnivCv2PopbvVtYtNwKYiuiDnrkivqDxponnWbIQNrLkHHRsV+Y5ilDEzj5/mfeYJuVCEv60Oj0y5/tOyjZT5nAJPQk1zeu6QwuTIr7SWycj7vH9fak+GeoNLZrG7ElSVZT1FdxqGnRXClzGCeeTxXzbi4S0Po6c1Jao4a2lSPcJYypyRnHB+voat/aRGHZWJixycZ5+uas32nt5xJDA8BWGDken/wCqoTAJlXMQdehcDY2PQgdTWsWS0yrJq1zMFVJfNONu5j09vYfXrUcab2LO6lmbPB6Y/r7VqWui2TF2MYBPBDMSc+vtWitnb+UMQx5A4IHetUZNGChcLhUeR+RmMbsjv16CoGju97l1CAnADMMD2GB6c4Fbt3ctITGihQBtwhxkeh9van2Xh6a8YOyJtByqlen+P41F7FKNzj3sr+Q8z2dmv3iSxLADPbuePqajj8Nx3TiSd7i7yfl3/InXJOOTnrx0Gec16VH4Qtl2ZiBYHklQAPf61Fc6HBBkh2J4BOQMn/PNCm1sS4R2R5xLpCuzwwwrBFkDKDrj39O2BVy20uK0gEUaKoxjcBnP+f0rqHs4iNsUONpH3myT/kCqGqPBZWstxPKsEUKmSRzgKigZP04BNWpSloZcqjqebfFvx/F8NvBtxqYCvqErfZ7KIjAMpHX6LyffGO9fDV3dTX19Pc3ErT3Eshlklkxl3JySffJJ4rtvjT8Qz8RvG9zdwSs+mW5MFkBkDYM/N9TjOfTiuIEpt5MptLg4G1geSOnvX6ZlGAWFo3l8UtX/AJHwWZ4v6xUtF+6tv8xzYmAJJGTwecAf57UjEspRxkHAUA5Jyf8A63bNA3qAq5VzkcN0/wAgVAZGQ43Y5weScf4/jn6V9ArJ6nhPXY0BcJJGdy4zxlec4H6nnqcn3HStLSb7MbyKDLgglWIHBB/IjHfj6VnW8DhMqyMQFO5SSTg579Rzjn9K0NNAiIl2KiOAHSJck855z09M+3QciuyG5m9Ec9q0rSXJQlV5wxUYX/61Z9xdNeyByfkRdkY54Uf1zzW14siFu7jjdLJ5SkLgBQATj81H51g7CMDtwB71wVtZtG8fhuKrE88de9ODMSTyKbx3x+XShTzkAD61nawFpbma2kSWN3SVG3q6sQVPYj0PvXp/gf8Aan+KXw8t1t9E8bamlmpG21vWFzGMAjGHzgcngY55rysoGUYKg/p3pi5XPGMnjPI/+tTkr7g0mfbngH/gqF4w0uWODxX4W0zWbZuHk052tpdp77SWUnGBg4rurzxv+zH+0fcwXAvD8M/G8sy3EOqQ24sJ47gYwxlX92/OBhiM4zwea/OpAC45IJ44Jq9bwieI4kUP02jjI9f6YNZLDwltoyWrdT9Vv7G+K/8A0cb4c/74T/47RX5Vf2bJ/cT/AL6op/Vpd/wMrIcW5AznPXPWmucgAk4xng8E0inLgHpk896dJjsSAvtXWi3qNVW3Ac8n6cVMmChBGACPrmool5JPTOfTipU+XcBz6UIOoroGQhxuB7Y61t+EPiR4s+HV+Lvwz4h1DRZicn7JOyqTnuvQj61ictkkcAkY7VDdZEhAIx1yowPrSaTQ9Huj6z8Bf8FMPij4XEEOuW2m+KbZMAtOhgmYf7y8Z/Cvojwv/wAFQPh3rlvHF4n8N6rpTkfvCIkuoQfXjnH4V+YS4bBAJGO/86lThD6/7I6cVzvDU59A1WzPs39uT49/C74t+CPDVt8PYYG1D+0HnvriPT/s8gQRFVQkqC2WYnA44r5AsSCxJG0kY3Bufp/9frT/ACo00xJ55RDArMxJ6k+g9TxWfP4isLLdHbWskxJzulfaAfUVpFQoRSbDlclobi2p8s8AMQq5zzjmmvbhlYOygqTnIBAH9DkjisJfHU6qAtjbAcfwnn9fpTn8eXJ4WytEGcnCZJP+GecUvrFJ9fwLUGLqNpJ5LddwA+8QciqFvCZoYnBxltrB8ABu34VM3iaWeNwbKH5hzgAfpj6flW5oiWEkAkhhN5PIdzJIpEUTD+Z57dahKNSV4s0vbc9y/YquzY/EPU4LqExQ3VqiwvJwrlTyAe557c19ueJdHjvNJJicCdTnyz1454r82NM1i80zVrPUbG+aO8tHEkbA7VB4wNo7ckY7ivqrwd8fz4pa2jlPlXhVVkQNgD1/Cvic8wM6VT261UvwZ9hlGKjUh7F6NfijrvDsh0jxVKigiOcCUenPUfmK9msIvtcOAWzjsuea8q8VWsUN9pWrW3CMxilAPQN0P0yPwNepeDNRV1EMrruxhSTyeK+TcU2j6O7jF2MbxDpz2EZcxeYCclRwTWNavFKQUBjJG3EnIFd74rTEYOxiNwGW6DPf6VyM2lGVt2AQR1UYxWTi4uyN6cueN2LbpFbbEdA+4dQMZ/H/ABpZfsuCRlA3UDk1ny6ZcQAiKUkZzjPWn29rd3ZVdi4yBuOCPpT2NOS+ty7ZW/2qQJHASM9FH+cmu20/T5YUIeADABwWyQPSjw1okNlEDKoMuc/Jya375I2hO/I2jPXkenHf8a0VN2uziqVUpcsdjltVvZbUYW2AGD90g/rXGalqFxNISMQjPU5Pf26nrwK6PVrgmVgJTgHG1F5PH+eKh0/TvNkLhCXIx5koyen+PYVCSuVdpGHaabdTZeTeEIwWddoPsO5NfLn7X/xTTTpG8C6M67iofVJl+8M8rCvoOjN3OVHAzX0f8cPixpfwU8E3Wp3MkcusSK0WmWJcF5ZiMBiv9xfvEnsMDk1+ZV3qVzq99cXt5O093cSNJLNI3JdjksT36/h0r6vJMB7Wp7eotI7eb/4B85muM9nD2UHq9/QrKXU/6vHHOVyDz+g5p+4ruBBx1wOMH+g7U2NChV0OCDlSMgj3yafOpO5yxYNzuJyTnqc9/X3r9AR8U2RyMBHkjeM9uB0/SoJJHDK2e2PmwQPY/h24+lOkYouwORgYIJIx/n8Kao3MQSAQMHnH+T+X40dR7o1dLDu6hyQDGVB3AYxn8xg/h7V0OmW7QLPEUBQLkNtHJHGRjrzxnnj04rn9KjCMiEZQsAXRSQV+ncgYODggdu9dVaR+VPiIDynJHCcYYA4z0B4z3x79a76a0OeR7B+zn+zZoX7Q8mqW+tareafc2cG+2exZCULt1KEfMOCMDFbHjr/gmj460KJ5/C+t6Z4njUErayg2k7cdPmyuegxkZ9q+bPEut6p4Z8WWV1pOpXemXKWcTJc2U7ROeSc5Ug9SeK9h+HH7fPxX8BrHFe6hb+LbFNqCDWYsuuAAMSphug75555ryKyqe1k4vqbapI8l8afBTx58Prz7N4h8J6rpjbzGHe2LRk5xw65BGTjIODXFbPKdkc4kUkFD1Ffob4T/AOCoGiXUccXifwTf2TMf3kulzrcRjryEfaemOMnqfTnq5/jX+yl8ajHa63Z6VaXs5EayalpTWUoJwv8ArkAx16luBzWXtJx+KIXZ+ZDKTjAyx7Y4qZI8ogIGCCTk4/X1r9I5/wBiX9nvxq/2nw94rntIJFJjj07XIZo1zk5XfuI6g4J6Vz3ir/gl7YuFk8PePLiD5RsTU7EMpPruQjtk9OprRV4dQvc/P2OJjIdvVR1H+etTqhi3SRuFIIBjBy2D3+nvX0z4p/4J2fFbRZJn09NH8QQKAVW2vfLlfgE/K4HPbrXlWv8A7NPxX8MZW+8A66gQ43Q2vnKTkDgx5z2PH+NbRq03swbvucD9rP8Az1X/AL4/+tRWl/wrbxl/0KGvf+C6b/4iitPaIehc174b+K/DcjDVvDOradtOD59m6gfjisOWLyWEcp8sqeQRg1+t+h/8FCPgf4piCX2qSaezcFNRsmAH44IrpYfGP7OnxRRrY3fg3VC4wUlWJW/XGDiuFYicfigZtJ7SPxnMeXJyGAJHHFSxc8cgYPFfr/qn7E3wC8bo09poVpAXGBLpF8UGfba2K8913/gln8P70MdK8R65phI+6zJMBz7rVrFQ66FWle5+YSqrZJJHbAziq1wmGwTz1zmvvfxH/wAEq9ftPNfQvG9jeIBlI9QtWiY+2VJx9a8j8Xf8E7vjL4dQywaRYa7EBnOnXgLHj+6wFbKvSltIWq3R8xwklsngn8OasLks2PTPvjFdH4o+FnjTwJdPD4g8LatpLoPmNxZvsA9dwBXoM5rnInTcQJACR82Tg47j/wCtW0WnsDYeIQ8wsdpBt4YgcbiRvJ5H1rn1tHnlJIPJ710JgWRcbwe+OvemCJFBCYx6kcg1lKipyuy1OyM+PSCHw/ynGcHqPanNpqofbrz1rQUncCBxjnNRykPyDxjr0zVezgugczYWtkojIwCD3qE3UulXJaI7QSCynof/AK/vWhaYCgHknnHI/wAis/WIfLmJBz9fSnJWjeIo6t3Op0KSfXw4srW4u5oY2eS3hUuygclsKD8vfPYVp+HNYfSdZtdTtmkkiLbJlReUAHXHccVx3hLV73RNatbnT7640+6yYvtFpI0Um1gVYZXGQRkEdCDjmn3Vs4u3WHU5IWYliAdu8++O/wBa56tNYmm4VFdM6aFWWHmpwep96aF4x07xb4JJivI5niUNhWyc8dfQ/WvXfBUUr21pOoZjwM44K49e5zzzX5feGfEeo+GroXFtdyI2CrtnORxwfUYHT+Vfev7JHxiTxjpSaRczAXsBG3LDLCvg8xymWFtUi7wf4ep9rgMzjiU4NWke5eOriUWkaQIGbI3ZPA/z6UkHhe7e3Q+bGqsoBDMeT7elafi5HntEQgZb5sFsZI/nXVeHleewgMoAIXaCw46fzrwFBTqNM9r2kqVGMonn8vg27C5chQDgFCDzVeLTJdHllMylQg5yME/T1PQV7DPbJHb4dVZOrdCT/wDWrB16aJrUqEVyRgbhwR/hVOgo63Iji5T91q5zmiTl4jISNxzgDjHPT607WboyZjjfPH0q2mlW8NtLO7C3hjUs7swCooHLEnoPc8V84fFX9sDwl4SaWx8KIPFN+mVN2xxZRsPQjmXH+zgZ711UMLWxD5Kcbs5auIo0vfnKyPctL8MszmckMM4zuAXJ/r2rw39of9q/SPhA9/4a8OJFq3jOM+XMZF3WunMf7/8AfkGfuDgHGfSvjn4sfHLxV8RrtpNZ1mZ0A/dwWxMdvbR9gkQwA7YHJy2Oc15jdXFzqFy89y8hlZjIwlYsxY8lmJ5Zuc5P1r6XC5HGnJSrO/ktvvPn8Rm0qicaSt5/8A3fGnjXWPHmuy6rrd7LqWozMWluJOSTjoOwUDgAYA9KxfJZ85O1s564zx/9eolUvgY7YPQgcfrVpQGxkDC9CTj8M+n0r66nBQSilofN1JObu9xbdCZDgYIGcrkY9/fj6VHK5VGAx7ZOD9c/49s1YICRurHk8HAz+PHT8arSsWJK4bdjHBz0/wAPT861tY5yBxgK2MjnPzEf/q/T60qyiKRHUYCc4J4/pgflQAN2QRjJOCM59x/j+tQy4B3AYIHIIJI9/wD6/H1qb21LNvTJ4wmd4JGBwTkgn+We3A9zW3DqxhRJSMS5AYsuABwP69Tjvgc1xMdx5JwDwOe4Oex9vrx9a3NHufPcu7D9ypmfIxlQOevB6n/HtXTTqX0M5RZX8a3i3et2qxEEQWqx/KcjqT/XNZAzuHTGeuM4/wAaigfz5ZbiRfnkbdxwBk/yqVmGwKB0IPTkVxqXNefc1tayG8hQCeOehoLEjBGTjvTcjv0z2pAQM5657UXCwuFVty43Z6Lwa7Pwr8Z/Hvgi4WXQ/GOs6cUOFSO9d4wf9xiVP5da4ksD+HalGGzggHk4PpWbaeg7J7o+jfC/7f8A8YvDe1LrWLLxBEgwF1SyUseO7ptJPGeSea9Z8P8A/BULVbf5dc8C2s+efM02+eI457Op7YH1z9B8NEJxjPv2pmBzklTjIwM59fpWLpQe6DlR+gX/AA9GsP8AoQ7/AP8ABkn/AMRRX5+bv9o/lRU+yh2FyeZrjIIxnBx9aV8ZztAyOpHNAyxIxwMHIpXQlhtPBI969JGe5p6X4p1jRZUbTtY1CwKncBbXTx4PqMGvQtC/ag+K/hvBsPH+tIuc7ZrjzQf++s8V5VCQZiGGBj+EZ5qXlQDgfTgip5U1qhWV9EfTnhf/AIKK/GXQ/JiutS0/WYo+G+22oDOPqpGD2r07Rv8Agqr4itGC6v4FsLxQQS1pdNEx9eCD3r4WUgzcDgjGMc5p02SpAUZ5zj1qHh6Uvsgl5n6feH/+CmXwr19RBr+jatpQI+Yz2q3EZP8AwHPFdND8bf2VfiAFN5ceEnklO5hqGmiFix9dyDFfkqo2kEcfj/nNPY7wfk7YB9eKx+rQ+y2h6vc/XWz+F/7Kvi+QG1svA95I5yvk3UaE9+AGGR1qOT9lL9mqW5lA0nQBK/zeXHqxGwdOAJOB/WvyIKqxBEa5GT93kjFSxxpy4XBPHHGf85pfV5dJsLeS+4/Wb/hhz9nfVFjSDToWJGQLbWnJPr/H04qhd/8ABNL4MajKptG1u1HXZb6nvDfmD3/lX5UpcywyF4ZZIXA4MTlSB/T1rTsvGGv6bP5ljr+q27RjCtHeyxsF9sNx0FL2FTpMLW6H6j6b/wAE1/hHobG4lTXNUKYbyrq+wh+u1RxXTeI/2VvgNq+kHSJ/CugW1w0e0G3uBFdKBkbg2/dn5uvPbPQV+Vtr8XPHKxFD4y150ddrK+pSkEH6t7CuZ1O5nnl8+WeWS4Bz5jSkuT169e2c+tDw9Rq8ph12Psj44/8ABOi38EeHNW8UeD/FE0sGnRteHTNVRciNcs22deCQASNw5xjNfEDz/wCkh2QgnnDDkivTPCH7QXxC0fSrnw4PFWoX2gX1tLZzafeyGeLy3Tadu7lSOxHSuD1W2CQwMDkhQR6j2relGaj7zKuETER7zuKEY3Kec/59a7X4Z+Obr4feLrPVbaQo0bDcnZgD3/D/AArhrKTfFtGACcEn0qwsxhK8bhyc9zg/y7VpVpRrU3Tlsy6VSVCoqkN0frToPim18f8AhvTNYtirLcRgHBzg46f/AFxXpuixm2sIhjJHByc46fn618R/sZfEd9U0KTw/NIWe3YeSm3koen88fnX1zrXi/TPC2kz3+sXtvY6Zakma6uZNiJ0GM9z7DJJ4xX5XUoypYiVN7rT+vU/SfaKrQjJbPU6bUbh2hLI5GBgADkn6V81fF79rLwn8Obx9PtnPiTW4SVawsXGyIkZzLKflUewyQAeleJftG/tlXPjHztB8CXd1YaB9241RAYp7vj7qfxJHzjIwx9hjPybbXjTyvAAqCQMOVyAD2/zya+hwWTyq2q4nRdv8zwcTmkaKdOhq+/8Akes/FT9pnxl8V0ez1LUlh0J2K/2XpylYHxz85zmQDj7xIJ7V5zbD7a0SCJ/KUZKRr1wOBjuTkDAxyRis6WNFuQmNiKQBvAzn/J78f00LjzNOsb+6UBVggXafVi4/Hsf16c4+vpUadCDUFZLsfL1K06rvJ3bKnizwzq3hjxHf6HrqR2erabKY7myEyOYpCAWDFSQWGdpH8JUrxggZLxPtZDkLxwT0Hr9eOprBuL6a/wBTnvZXPnzSmZ3U4O5jkn8zWtFrF5AAH2XUXBxIASPofw756VlSqqa95EuNtiysAA/ixn1AH0qyIzhTjLdTkcgdc/8A6/8ACo7TX7Bm23EDW7H/AJaKSwHT6+p6dvrxeSxFwA9o63MROd0TZI6dR6/TP6GuuLUtmZO/Uz5JGaQgkqc9M4PT/wCuemf51DIhikJABCgH5uVJx0+vfv8AhU11uhdkIIK8NjAIHH6dR/SoMYc7Wz8w4PBJ9PY8/wD1qTH0I3OwgM29FOQeoHTn8zjvVSYnaeRjr1/z+f61NMdxyRjBxg9P8/X9KrSjbk4x75/X/wCv+tZSY1oNUtuIU8k+vT3/AM/nXun7OH7NmqfH3ULm0hnk07R1/dz30ahyh4OME/Tjg4rwyV3t4cjAeTgL/X/69dB4I8deJvh1fNe+Gtfv9Du3ADy2M5jLjcGww6MMqpweuK525NOEdymtLn1V49/4JleO9AzL4S1rTfFFtuwtvOfsdwB/wLKH1+8PoTXzT46+D3jf4aSFPE/hTVtFVTtMtzbN5R4zgSLlTwc8HpX0J4C/4KS/E7w4Io9ftdK8WWiLtLXEP2e4bAODvTgkkgnKngY4zmvofwh/wUk+GPiu3S08U6Tqfh2SYBZVmhW8tRk92HJGOeV4HrUKVaGjV0Rc/MA88g5B7jvQCeeCRjt0r9Y77wL+zL+0PEmoofC95czku0tldCwuiSC+GClTnkkggnsa4Dxd/wAEvfCF+zy+GvFer6KzKNkV7Gl3ED65G046nFHt4/aVhppn5tdGGQDyMigA7xgEnGPrX1343/4Jp/EnRDLLoGo6N4miAyqLM1rO3XqrjbkYHRuc+1eMaz+y78W/D+5rz4fa4FUE7oLfzlIGM4KZz1A47/jVqcJbMaseVjA65PfNMyc5A/8Ar1oavouo6DceTqmn3Wmzd4ryB4m6+jAdwfyNZwAPOQRx3zVN32KG7z6UU7YPQ/lRUagbasVJAJIJH0o6g4GOcda/QrWv+CUcRLvo/j6WMdVjvrJW5+qkcV5T4m/4JnfFbRHlOm3eja4qjKJFM0LuPUBhjPtmto4ik+pi1LsfJihlORnOO1S71CgHJBP1r2LxF+x78Y/C0bPd+BNRniUHL2W2cf8AjpyRXnOqfD7xTo29dT8NaxYBTgmewlVQf++a3jOL2YuaxiRjD4yQAefalZhkkjPammH5JN8qxOmMJJkM3sPfvzTSQ3GAAOM+taXFe+opGEBIPPOM8Uox0I4x2peMYYheD74PFNj5QggkEBskc0IL2GEAkkEgnjk4p4+UYGSACcg5OP6UwAOCAQAx64p0+A4EW4IAP9YRknHP4Z7elBVxjBckgcZxnrzikAOFyMnPJJyf84pyg/xE445B7UpGW6BxycDPHX/9dJg3YULtAGD0zxz/AJ4qdwHiRtgxjHHGP85qu7kkDjoBj0qRSCoBBBzk9sjiqQaiaRbrFqsRkyY9khODgn5D/wDWq3qEEsbxsMDeg5yPz/8A1UumRlrt9h+dYJCG654/Tgmqrm4guykm5RjILHOR3H6UKyVgTuUUJV2yDjOScHOKthg6AAgEgj2zVYRmRlAGHJAABznj9K1V08aeglvdoA5WFWyzn1+nb/OKSA7P4P8Aj67+GviSLWEje4jG5TbiUoZ8DgZxwM9Tzx2rU+Kvxl8SfFa+Fx4hv44NOiYyW2moxS2gycZC/wATjpub5iOgA4Hk2qeJrsMAiRW5AAACgt/9YVmXk97qTq11KzBfupjaqj2UcDt0rzZU6KqupGF5dzu9vWdNUua0UdMNa0mBJEe+Z8gg+VETnJ65PQ4zVFPEGlJcriO5ZAfvsBwPXA9qyLfTFxvbAUD6ipDYIA2Rz2xzz/hXRzVWuiOa0T334b/CHSPiIY5tL8baVHIzYFs0IFwpJXqrsDnLKMjgkgDJr2aX9iy/1Twnc21vfRyahfRqj6nLGWQLvJGyJCFBwQvzFugbgjn4djtFRg68MDlSuQQR39uma7vwP8avHfw0aP8A4RzxTqWnQREMtt55kgz8vWNsjoqjjoOOMmspRrSXxC07Ho3iH/gnx8WtGjefS9OtfEkSnCx2E+2Y9P4HxzyTgE8D8K8c8UeBPEPga6ez8Q6BqWi3KnBS/tXiIOMnkjB4IORX158Of+CnvirQkgtvGPhfT/EESqFa7sWNrOemWK4KE9eAAOgr6Y8Gft1fBT4r6f8AZNcvotBd1xJp/iWBTEPvMRvwUIwgPXqyjkmsIe0o7xuJyufka0SyIDgFegI6f/W/Go0WS2k3wSPE3qjEZ/x6n8K/XzxP+xz8B/jXH/aGlafZWrzBgt74WvFQM3rtUlCQcnkdevSvnb4jf8EtdYsIJLnwR4wt9TKH5LHWYDBJt+Yn96mQTwo6Ack5Fae2hJ66MSbPhqPV8sFvbdZQpy0sYCuf8Txn/wDVVhYkusC0cSKQARn5uo7fl6e45Ar0X4g/sq/FX4cPcHWvBGqG1iPzXtlELqAjON2+POAScAnGfTg15I8b20xIJglABwRtP5HtXVGfndD3Lk0QXI43fdycknn9en/1u9NS1QuJCcgLkoe3X9Mj+nFIdQeVcT5JGSHCgg+3sOOnIzzVO9vWnUQRdDyxXv7USnFe8Uk7WIVP2u6eU42g4HbirqAYHTI7kZqvBEI48ZBHXAq1CdvOAcjOSTz/AJz3rOnGyu9wb1IyuyTAA5pCCCADnnHWntt4O7kkHr0NC4Rj0BxjI4zW1hN9CFgC5O3nBGe/512nhT41+P8AwNOsug+Mtb035t2yO9do+uT8jEg8+vXvXGnGeMDaO2efemnPHQYHGB1/x61i0uo2r7n0/wCDv+Ci3xc8MpHFf3OmeJ4F4/4mdptkIxj78ZXPrk5JJr1/w/8A8FTIXdV1z4fywxg4L6ZqO4jr0DqMn7vcc59q+AD8p749/WkYAADI5PWs3Sg+guU/UrTP26vgZ8RLX7J4heTTg6gPb6/pfnR9ORuUOD1IycZ5PHeW6+Bv7NHxoJOkW3hqa6kORJ4e1EW0mScD92jY6jpt/wDr/lfjrng49elJGxilV42KSIQVdThgc9iO/uKxdFL4XYOU/Ub/AId8fB//AJ9tY/8ABo1FfmH/AGxqP/QRu/8AwJf/ABoqOSf8wWZ9C+G/23fjL4VKMnjCXUUBBMeoRJKD+PBxXrvhb/gqP49sDjWvDmj6wvTdCz27f1FfFbAhgQCRkfjSbQhyScE52+lei6NOW8TK1tUfpZ4V/wCCqPhe9eNNd8I6lppJw72sqzKPftkV6To3/BQf4I+ISI7vVLiw3HBF/YtjPvwfzr8jY8lhzgDmpTlUOTjn8TWTwsGVeS2Z+x1p8Qf2dPiwi2wvPB2qmf5vJuookcn/AIEAQaztb/Yi+BPjsrPZ6Ba2jZyX0a7KA/grY/KvyAIXPKhyAOCOlbOj+Kdb0Ak6frF/p7Ehs2l08fPrwRg81H1aS+CbRN31SP0f8Tf8EsvAGosH0rxJr2kc8I+y4UfmAcV5vrP/AASj1uGVzo3xAsZ4iMKt7ZOh6d9rH2r5o8P/ALUfxY8KoI9O8f61sB3bZ5/OB/77BwPau+0D/goj8adGuC8+tWGqxY/1V7YKR7crj/69L2eIjtK49Oxt61/wTK+LumI5sZ9A1cAgDybwxMR6/MvFcNe/sKfHDTgWfwLNPg8fZbqGTj/vr/Oa9j8Pf8FUPGtiEXWfB+kaqNud1rJJASfx3cV3umf8FW9HklVdR+H99AhIDNbXyPg59CBnijnxK3imK0PM+LdY/Zt+KmhM4vfh74gi64K2LuDjGcbc5rl9S+HnijRNwvfDWtWLkbgs9jIuF5/2enH4V+lWmf8ABUX4YXTYu9I8RWOB1+zpIM+nyt7frXX6X/wUM+COroDP4hurFiPuXmnS9OOOFOetHt6y3gHuvr+B+RL2UibCYpBuGVypBPvz9ajk8pCEMu1unzcHtX7Kp+1l+z7rEBV/GHh90WPzWjntSuB/wJOvHTrSJ8aP2btclwdd8CTSs+f38MKkv6/Mn60/rMlvBjsu6Px68PyR/bZyXVgIHBwQSenPfnj3rUvdOTUbwxQSh3VN2WG0oO7H0wO3/wCofen7afjH4M3vwRuIPAT+ELvxDeajaqToiQi4SFcuxygyF4QcdcgV47+x7+zRpHxt1fxC+vXM8Ogabao1xDZ3CpdXE8gPkx9yEUKzk4IJ2rkciuuFZezc5KyRnbWyPlW+v4tEQxWBUqDk3DqGdzjoPQZPXufpWObu7vcs84Qk8jGXP+fboK+mv2gf2ffD/wAAb+aS5uL2+06/TZpVxeBQyTLMBICyjbwjFunI6CvFrX4e/wDCV6I+q6DdQXuorexQrodmrzX06SCV3m2qMIkYjRecHMqjkg45J4jnkuXY2Vknc5zS9Gtln3kNMQMsxGQCRx9fWrF/pI3RLGPmkbaQxyR6jj+vevRrz4HePdG0FtSu/B+tw2qN5cso0+UNFIRvRH46lRnI4x1PNeeWjtIss7gsM+WpZhxxnv3x3/Gu6Kha0TJSu7tmddoIJDGCMJkDB4J/p6VXkPQ5ODgYNSzndK7nIJY9s0xgecK2M+vANK5otgwVwcEEcfT/ACaaU4ABz7dOMfqKcoA4OdhOcEYB/wA804yBlAPAGcAHB/8A1+9JFDDgg/MWHXI/wpoUFTkYHXkZH/16VVHTJ465HbFNUEggj1P/ANekK2hoaD4j1fwteLcaLqt/pNxnIlsLl4GGPdCPf86+gfh9/wAFA/i/4IkjS91i38WWS4DQa1DufaNo4lTDZwpGTkZJOCa+bW4AAGDj6U04GM5wTWcoRluhWTP0i+H/APwVL8M6iPI8Y+EtQ0SY4HnaTILqI8HJKttYdFGOeCcnivVx8Rf2bf2hcQXVz4S1m7uCUC6lbrbXJOSOGcKwOFOMHOOeARX5DMpOTjJBIPvR5KvEXZQR79/8OtczoRv7uhVmfqV4v/4JufCnxZLcXnh+41Pw48oygsp1ubVGKnBCPk4yVOA2MKMd6+d/Hn/BMP4g6CZp/Des6T4ngDZSKVvslww3ADhsrnByefYZJr5t8DfF7xp8N51fw14p1XRgDnyra6bym5BwYySpHyr1HI4PGa+g/A//AAUr+KPhuJINbttI8VxKFXzLqIwT8A/xpwcnkkrnr07J06sPhdxao8F8c/Af4h/DSRh4m8GazpUajPnSWpeHGM/6xMr0I78d+lcKAAShb5hxj09vY1+nfgn/AIKb/DrxIfI8U6HqnhcthTJsW9gIJOc7cNjGD908+uK7aW//AGYf2gTKXk8G6pezIqO0qizuhzxydjA7pMZGcs2OTnB7WcdJRFdH5Gkcgj19OtIckAnpnHFfqJ4r/wCCZnwu8QM9xoWqa34dDE4jgnS6hUeg3jPYjO48k+wrxDxj/wAEvfGmlwvL4c8VaRrhXlYLyNrSRuCevzLnhRycHJPGBVxxEX1H5nxS6gdCABx70wcDrjB/ya9j8X/sjfGHwUWN/wCAtUuYgdon01BeITnGf3ZOBz6Dj6GvJ9R0y80a5NtqNpcadcKM+TdxNE+PXDAVfMnsxlVh1A6CoucgdDUjDg4GScfy/wADTcDjjIx3PND10LFJPPpkcCozjOOop46dfxzTMDPFQOwmB6/zop2V9/yoqQ0Nyb7wJyBnqP8APvUZJdhkAnI59vWuu8RfCjxr4RlddY8J6zp+wnc81lIVB/3gMH+VcmSEk2k7XHGDwRXoJp6o57psUZLA54z34qR8soUkAg4x6VGxIQnAyOMUqyfJjAODx3p3ErEwDIOSBjoT+lODBmIUknHfuaiV+OmR09DTuDgggcZAbnimhvbcVwEJBOevGOvFQr8pB3ccj8MVIVDPjIUY6HnHt71FuVsEjBx3OTQV5Dz8hxnjsR0p0kgd8qeCc4bgioxnOCMYHAz0pwYK24HHORQG5IXZ+/GB3waZubGQeP1puSQ2AcsOfSnjIwwHBGOTxmgT2AybIixYktxjHGP/ANdRO7FgTgnGOVGMU+QDJJAJxkgdajY/KASAQc8euKTBa6G94Z8pbSd5SAXnUtzgbEVmP9B3H0qnd+J9TtdQk1CxvrnTrmdvMP2S4aMgDhRkEHp2Pc/Wr+j2/m6S4D8uCuMjJLH9OAetYOq2zxyl2ByTwcYBFVO/KkCV9zTi8b+ILlZZL7VLnVYJpAZbfU5DcwylTkbkckHBPUYI7GvoH4O/t06n8D9JbTNG+HfhCKCRxJcSWUMtrNMR3d9zbiBnBOQM9Ox+bLAJ9n/eoxRyQrgEdOv88f5NPFmrSMxAC8Dk5Jz1Pvz/ACrndGE1qh6H6Y/DX/gqB4E8RyJaeMdN1DwpORg3cYN3a/Q4+dRk46HgZyK9ak8PfAD9oWIzJB4T8R3M4wZLR0iuckZP3drgnaeTyQvpX4532mmG7jREEigZ3AkggAf147c8Ui3D28xdJJEkAOJITtYHp1HTj04rmeESd4NoTufpD8Q/+CWvhPVhNceDfE+o+H7ggGO11NRdwdv4hh8Z57+wr5x+IH/BOv4xeC1ln03TLPxfaI2FOkXIM7DJwTE+D2zgZxnHNcR4E/a/+LXw6jSHSvGV3NaR4AtNTxdxgA5I+fJAOeSDnHoK+jPBP/BVDVrNYovF/gy11FRgNd6TcGGQ8Lk+W2QTkMcAgHgcdajlxFPZ3QXR8U+LfAHibwFdyWviPw/qmhzKSCuoWjxDt3IwR8y9O7Dua58Y29c5BJIPb+h/z6V+uXhX9vr4JfESzW31jUX0N2Hz2fiK1BiwMtjeNyEAqDz1YjAJrU8S/smfAX43WbXthoulq7qVW/8ACl2sOCOM4jJQlTngjGevSq+suOk4tFJJ7M/HfaVAAwSSe2TTwxVSATyc8ng196fEr/gljqsEk8/gXxlbXkXLx2OuRGGUdfl81MhsDAyQMk9q+Y/iH+yn8Wvhks0ut+BtTFtGSDfaen2uDjGTujzgZYcnAznHQ1vGrTnsw1R5E54wN2c+mKMZAGMgjJIGf/1U5wVdoz8rocMkmQwPTBHb6dqUuck42Ae54rUkbtGME5ABAZRxmlGACTyccYPel5Chei9AScj8fehn3sWKgZIBK9OnX60FbjSCRkEevTNNCFiFBzgZHPH+f896eGGBwQSc8UOAWGNuGHToBQJu5HuyAc7fccUcEgg5IOc4xj39jzTjhQATgjPI6dqYWHXAAx9BUsrodV4X+KvjTwVMkuheLta0lkGFFreyKoGGAG3OON7fQscete4eEf8Agop8YPDZCahf6b4mhB6anZKrAccb49vYEZOeWJOeK+Y+3f14ppJB4PXsKylGMt0Cij9BfCP/AAVRgyieJ/AckeB802jXoYHhuiSAY5Cj73TJzwAfXtL/AGyvgB8XVFjrl5awvJ8ht/FGmAKwJCffIZQDux1GBknAzX5OMTg5PNN3Y6HIrndCD8h27M/WmX9mH9nP4wRfbdI0jRLgyjcJvDupGLr82SiPjPzZwRnGBxxXnni3/gmD4MvlDaF4q1vRZeAReRx3SHhR22HPDH3LD05/Ny3nktpFkt5GgkQ7leNirA/Ud+K9H8L/ALSfxT8GlRpPj3W4YkJIinujcIPvfwybh/Ex+uD1AxPspr4ZCsz3fxZ/wTK8f6WhbQvEmha8AM+XMXs3PHQbgVPPHJHrxXjfjP8AZH+LvgQyNfeCdQvIEbaLjTALtH5IBHlknBxnkA45wK9D0D/gor8XtFk/0y40fW4g4Pl3tgseBzxmMqccjrk4HuTXqfhf/gqIrIkfiXwGQ20gz6TfdThcHY68DO48NwNo55NT+9jvqO7R8Of8Iprv/QG1L/wEl/8AiaK/R7/h5f8ADj/oGeJP+/Cf/HKKnmqdg5j13Qv25fhl4hjRNTW6055OGS6ttyg+mRniumeH4CfF+IrNaeFdWd12kSxRrKAfyINflyr7iM8Y565FTxNmUOpII5+Xg/WvCjiJxP3LEcD4Gqv3M5R9bNH6D+I/+CePwX8VRSPpdvd6PO5JWTTr0sq+wVsjHtXl+v8A/BKbTnjdtD8eXUMnO1L60V1/NcH8a+btF8d+IvD8sR03X9QslRsqIblhj8K9G0P9rf4o6BcAxeJJLuNDjyrxFkBHYHiuqOPqR6nzlfgLELWjUUvW6MnxV/wTW+LOgO50ptH8QwqCR9nuTC7c+jjrz615T4n/AGWPiz4OmaPUfAWssq8+bZw/aUI9ima+uvD/APwUJ8UWTImr+H7HU17tC5iYn9a9T0T/AIKEeC7t1TU9J1TTTgbnVRKo45PHOBXVHMn1PnMRwnmlD/l3zLyaf/BPyj1TT7zSJmiv7C5sZNxBS6gaJsjt8wHOapqyhdwIYY7H2r9m7P8AaQ+Cnj1RFeavpTkHIj1a2288c/OuD1p1/wDs+/AL4luJ18NeFr6SVSd9g6RsQeMjYwrphmMHujwa2X4rDv8Ae02vVNH4yAhnJCsMDPI6c0uOCcEfU9R6V+rfiP8A4JnfCDWvNfTG1rQpW+61re+ai8f3XB4zzivMtd/4JSRGNxo/xCkBJyFvtOBGMjujDJ684rsjjKT3djz3GaPzybaSoIBGSCDkf5NLwCdowBxgnoK+vPEf/BMP4raYWfTdR0DXFXG0R3LQOfwdcA8Y615trn7EPxx0QnzPAV7eKpK7rGaKcE9uFbOPf3rdV6b2kjNpnhrgKuQeO3qP8KgYpuAOSB0KjFdfrfwa8faCWXUfBHiGzZeCJNMmGOncKc9RXOXWj6pZSiK50+8twzDb5tq6Ag4weR7qc+4rTmT2HFaXZsxMmnaXbAyKwKeYynnk8Aexxzn3xWHqF0txNs2BFAx8vIHfH+frWrchLkMVjCjLDep3YVePw4B9+3esV4SLkY2uCQQBzx/n/OKuTLiJa8ygMTsXPB4A/wA/561eiVSFOwOclsZxgent0qnJC0KnBB3lcheSf8g/5zTnuNxDFRn0YAgnP+en9KSdtA1NCKco0rlcIoIAPK89vpwBgH261hyuGIOACTnA7f8A1s1pW06i33mJgSd2M/K3YD69u5rOeMs5Y7SW7g8daUnoJWTE3BF7n2I7f4UrYByeMHG0YxikZSHI3DGMeuf8+tAUbXLIXBGFwcEe/v3FTe5QgIUE5KuCCCv1PNaOh+ItW8K3sd9omq3ukXaMCs1hcNCwwcg/KfXnnvWeBkkgcg+ucf5JpFGQcckckDnFIGro+j/hz/wUF+L/AIDhFvc6va+KrRAB5etwb5Ao29JV2t0UjknliTnivpn4a/8ABUzwtqflQeNfDeoeHLgjDXumOLq3B+bkpw4HCjAySSemK/NYZ2tkHKjPXjp1FNyM5HB68Hr/AIVhOhTluhJdj9hE8R/s3ftL2zxSS+EPEF1ONuy7jS1vt2dg27gkgOXIGM5Jzyea828d/wDBLz4ea608/hbXdY8LzEAx28jLe2y8jj5sNjAI+8eTnkDFfmKSY5A8ZAdCGVuhBBHI9DnuK73wR+0B8SPhzIB4b8baxpsYGfs4ujLDjGMeW+5RgH046joKx9hKPwSFr2PdPG//AATR+K3hmOW40aXSPFcEaggWc/kzuccgRyYycnGAefYV87+NfhJ41+HUjjxL4R1jQ0QjMt5ZuIj2++BtI68g8/jX1N4B/wCCoHj7RZVi8V6BpPia23ZMtsDZ3CqTz0yhODgAge5NfRXgv/gpH8JvF0UVrro1PwzLMArR6ha/aICcD+KPdxlmAJAztJIGRRz1ofFG49LH5Qq2cupGFJwQRjrSOTsyQQcdMf5/z+NfsBd/Bf8AZu/aISWfTrHwvrFySd1x4dultpwSSv3YivP7sgEqRwSPWvK/G3/BLXwnqUckvhjxfq2iuxJWG/hS7iH3uAw2tjJUd8AHqTxSxMdpaBuj80VAxxznn6H3oYnnuD+H+f8APtX1X45/4JufFrwpFNPpQ0nxbbJ0XT7rypmHAz5coXPU8Ak4Ge4rwPxl8IPG/wAPrsweJfCer6M69XuLRxGeT0cAqRwxyOOM1qqkZbMfkcgw+YZAB6c8D/8AVUeSB1PpipAQ+NpU89AR0wf8KaeCNw4PGM9KdykRk45xx078e36UnPcY+gqVzuIwRgADGCAf8+9MK46A/hUsYjAcccdMCnAY7/0/CkPPufelUHAwucnJ5/SmtQEx156Co3AHBHP6VYYAADBz15xjtVcjJ9T7dB7VMlYaG7j6/wDj9FO2H/a/Kis7Boe2r0X6/wCFOQ/Ofxoor5A/rboWY/vfiP5U8/61ffbRRQykKD84+h/nSITtY5/iP86KKkpDYhktnnBH9Kmivbiy8iS3nlgkBj+aJyp/MUUVMjz8X8LPZPg14/8AFEeohU8Sauq56C+lA7/7Vfevw+1nULy1T7RfXM/yr/rJmbsPU0UV20Nj8Gz3+Men25Jxk54qZfuiiiu1Hx4lySY2yc8f0rj/AIt2Vu/wn8cM0ETNHoF/sJQEri3kxj0ooroh8QPY+JP2nfAPhjTfgt4W1G08OaTa6gfCVnJ9rgsYkl3fZEO7eFznJJznvXwMo/4mEf0/qaKK9unsc8NiC8/1o/3/AOlVJvur9W/nRRWj3KRKxIsVAOBz/wCgimdQn+8P5GiikxLdkfdv92nnljnnlf6UUUMtbDV7HvSyf61v94f0oopFL4SOQ/ul+h/lSdJXxx9KKKGIZ/C1KPun/e/xoopInqKw/cr9R/SljOAfof5Giiq6iZXS7n05ori0mktbhScSwsUcfiOa+3/2MfiP4tv9Vt7C68Ua1c2KxR7baXUJmjGIrYDClsdz+dFFefXM5bo/R2B2eHLEscHqc1LOizxTRSKJIijfIwyv3G7UUV5y3Og+R/22/hl4O0/wpc3tr4T0O2vN0n+kQ6bCknBtlHzBc/d4+nFfl7qMaR3EoRQuGb7ox3NFFenT+EmO5THQfj/MU1uFX6UUVbLQicSfn/Wpl7/SiiqjsIa/3zUSfe/Af1oopT+IaH4oooqRH//Z"/>
  <p:tag name="MMPROD_30266LOGO" val="/9j/4AAQSkZJRgABAQAAAQABAAD/2wBDAAMCAgMCAgMDAwMEAwMEBQgFBQQEBQoHBwYIDAoMDAsKCwsNDhIQDQ4RDgsLEBYQERMUFRUVDA8XGBYUGBIUFRT/2wBDAQMEBAUEBQkFBQkUDQsNFBQUFBQUFBQUFBQUFBQUFBQUFBQUFBQUFBQUFBQUFBQUFBQUFBQUFBQUFBQUFBQUFBT/wAARCAHCAVI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ijjG08n8aguuPwqxEQVI/OobxePXA/CoOgz1b5iASPp1qdQWI54qBUJJBq0gAwMUEDgPfimE88dj3qdcsCenFQuMHqSPTPTige43LZ4/WnAnI6A4/SkAz1OffOacqhiBj8TQIjfIYZJ5pAMc55qRkyw7Y/Kmjt155qrDQxWOSM5BOalTJPX8qYI9ze/qeMVMgAz3NC0ESgkD0qZT8uc59u1Rg5HTv+lLyBn0GKLANk571CcnIJGasQ28l3cxwRI0k0jBI0XqzHoB6k5qvLmJnRlKOCVZWGCCDjBHY8Yx1zxTFchk6nBHHHriq0rqMgtwMdwfp9a7Lwv4dv8AWZlSLTLq9nt3B8sWAuVMY5I7DpuP7whegz6fRkv7OGjeI9SjvdGe/wBImnYLd6dPAj26ZALPDE3Kg5JCs4KHcMkACpdhc9tD5i8JaPY/8JPpUPiUvYaVebm82Q7FkGCE+fPyqWwu/kKeWBUGrt54KudI8Sf2NIbiWOYoIbiOEFnBbg7Cww2QVKEgq3ykjGa+vPB3wj8O+AkaHVdRvtbP2gtZxfY0tXtOg2nYxwdqsCQUBK49BXcyeAYpYoraLwZBd2uBP5TSosSo/wB8eU7smCMcLxhjgDqZ5hJu58eeGPgHq/iSKdVkWI2WLm4m3BQ9q4OyRVfawX5B8xBClyrbWUqO28D/ALOviDz4HjRoZgPtlpPcWRE9pMrK0TAq376JgDuCbgNpZGDbWP11p8lnpqRPB4T+zvG0e6URLGqSjIyDkZORjK5JyMiuxs/Flzc2wEOnLLKTgJ9n4Zu4z6cdskZzggGnzJg+Y+efF37LVl4n1C01zVvDsWmPqEYbWDpd6VMdwGYvPHtBjlEuVYkIoyGO0bio3dK/Ze07RvCb6NEhubOYDcZMrM7knzGdAMDBGQASGB7Hg+/2ur3sMMbtp15YjGGCeWx47ZUnnnoOv6VpWtyNpZ7gFpG4MICuQM/KwbhjzjjkcfSp5mStFY+abn9mWS20mJNIUaZqdoUli86Rpra5QHIj/eDKsrqHQtuwzNkAMau2/wCzrJbjUYbcW8NhfxrHNZC3KfZ5AwlW4jYMfLYXCq3dFA7YJP0vHeWV4pg/dykHbtb5WQ47Htx2449elOl0dLhMEo4izhl+bHf2I6A47EZxVJkWPihPhjq3hTUNTsGmu7C90Hz7vSZ5AwnNs43tAGGPMEYdpUB5UxKAZEJauu8ZeErHUo59SuDb71azvpll+cRCN5PMSNRIgC7ZbhVZuQSysWAjz9HeJvDEWqW8EhWOOeMlILrdgKCCNvYH7xXBwcHjHIPjlv4WvYtXubi7tozplzZGC5tpFXyym3DhcjhCQow2CGOcY6DeoWbPnrR/CdpqVlf2F150Gt2l7LNFZX9qy+bcohEbxKSwMYRTmMDaq9NwFXp/givhS38Ua+ksEusamlzpFhJcWkrxRK+I1EasB5ZkV1XcQyklgGUPivoqx8GadDqFvImmuksBLQzzsZZCMj5JWP3lyucLgbgpwQxzE3hGK7F3fwwSXE8YIhNzcyNL5ucxHDfxLubDLgAtwRiquDbvofmx4q8NL4c1RbLVLojU4QlvcW0EW6RrgLiSMZxubfkFiACem48Vkalo9zoWqT6ffReRf2ztHPDuVvKcfwErkFhnBA6HjqCB9PfFXU7DSM3xvdU8PXU4SWO8ikt7WGFzlPM+zygSO4ZTiRGkkIIcD7rH52udM0bwlNGt5eHXr+F1a4tLJWit4xkl43mkXc79iFUBTn5icgGnQ6I6q5lRDv1x6U8yDAwfw9atazbRafq97awE+RFKyR7nDsVBwG3YGSRg8ADms1iSc9uaLD2FlkyeemKqTAkZ6H+VSSsRnGTgVEX+UdSc9R1pbCKNwSvBPfGagAPU+varNwAecZOcZ5/zmqzkj9Kob3IWB3nnPPbtUmSFwTn6CmMQSD6n1pjOcAjkdPSl1EJIxJz9OKqS5wCTzVkkHPP4mqkxGc9hxyaLCZHg+35UU0n/AGR+f/16KY+U9JRiAf8AOKZdPgHPPHSnpj/9dR3WDg+oqCtSnGQxPH/1qnTtjpUMeFznkn+VWUfLAYzigklj5x61HIMkcc5NTKwOeO1IwVuccZz+NAEKLjtj8aA3zDHPFOOABjkYpoBJBwByTQArMDnAqNVDE4HfOafjccgc9KFBUjPJ96CxMYPHahSTnjP+NPJwRkUJznuKCWToOPerMFlPcoTFHvAIHDAEH05PNJZWk15IY7eJ5pCM7I1JOPX6c19CfBv4Ef8ACRxWXiXUYr/RraJQFXSbrbcSupKsdsgyDwQwVgoIbgDIqnojOUrHmPgv4G+IPHzCO32WTE7WjuoZFdMgGM4YKrI2fvIzYxyM4B9n0j9nvQEvbLUfEOrWWpaxayCC4Olapvsrt0A5d2TzGfAO8KTnjJU9fYLL+xLC3lgurdDpUAMzoqKkVyXJJDEYQFmJJCgFhuxgc1WvdUIhk1G9037Jbouy2skZC5UYO0xhfkADZ2LkgHqM84ufYhJt3ZMieH/Dtsbs6PFPBqCM32exeOCCRgeBFEnMgIBJJ4GOWOOOcuvGl7rUVzBY2Emo28DmOG3tZVgEjgcNHvZQ4XbnPOSc+9c5qviiTxvqEgkuraIIoS3hj+8Ac/LIQDsY9Pmyc7QCCSB0OimR0h8nTDETGUkWJWXaBzuJdAQvcEjJPc4IrHmudChY6LwnozweS9rf6jBdTFp5Y55Emlt9wOI92drgMd3DA7TjbxXb6Hqb6JJcJb3TOZPmyYgMMWILHbjJJOSTjg5xxzz1qYxHE73ds8skPzC6iTe/HGG3ZIGemDjHQdK1/D19Eyq0TRyqCSGiuvtPknHO0EbgOfunkcEcVSdiGm9zsdL1K/ZfNnghQOqh5gA6ygeuTwCOxAIOPeujtzbzoQ9wsTMQCdrhT04XJI/D8q5bTJ45meFrpopANysoyhwOf5ZwemCO9WLWynFwoliQSlduCSEYkHIU/wAJ798itLkJXO3s4ILYuUcIoIPHPH9P6VN/Z0DqzJLlSxdkflST/Fg4yc9xXOW001o+y2IhLDJic5yO49yCM8YIJ5BBrYjv7gqrFlCEnMhyuwY4z2zxjng9KLisTC1dEfCJcwEAxsiESHHb0J4xkYNWbRUjYXdtLLakpgsBujBx0deo69+PehdUt41TNybeVQPnXmMH0PoOvSiUPIxntZVEuC3+jqHVx6L6njOOD7CqAbeiYxyRJGiXMisGt5Pmt7pD2XPQ9CM59D7clqdijXDm2D2VyoEe/wArPl7kGQ6nqp2gZOeRtOcZPYQahFd2EkjxboOGcBtqg8fOOuxsZ4PGRyB96sGXXTbPPZamkG/7kV8yjE6H0/ungDHPPPHFDY7HOYF9KSxw8RzGseCfkA5A7NjcNvIIHGCOKMsc2oi2WK/1OKXY7fucIqAjapGeDtbLYZSQQBg452dcRpEmliECX8ZX5QmDOvVVlx1JIPIwe3HfLGqT36W115AKyAEozBWTljyCMDBJGc84BIGagR5/4i+CaaxNqMttdzQatl2URXX+iyBgqmQRlREkjY7pt5JwMk18zfE39mNPCOpvNpVlPNLLFKj6ZEsLLBE6FPtOFdvLAJPzgGNHwcAACvuSC+gLRM6avNKqkeXZKHjznGcno3PXPGMgZFbd5pv/AAk+kz2j2kVxBOp2pq8KOsZ4wfLJYHkD5TjOMZrVS0tYNT8ovGiS2aGBbKxsLBLp4gtvG5mlkQfellkUO5AYcDaq7gAgNcmQAM44A6V9bftW+Fte0zUhbalJZaNZ2oWOylihkVru3IOEIjicqVcNwcjLAFvlBPyaIjl0wAYjsfJGEYZGD75BGPUVe5ondXKcyjGSOMfSqjnPAwQf0q7cAc/T8e9Z7nsAfrmgZFKQCMj/APVmoJMccDsfr71JOxIB7Z/Oq8snygdvU9BQBXZv3hyO/Y0EAjIzmkUb5M8HnrnipGA2jAwcetArXK0j7TjGB6+tVpTkjjoalm+8R1qL73GAM+9AMhLDPeipCPb9KKA1PSQox1xyOR1qG56Ec4qxgKDwarT5xwOtJF3KgHJOOlTohBBwfpTV6nip0XpjNSDHKcY545pMnjkgCpNpH5Z/CkUAdef60EkYORjnHpRtzz2qTqD3FGOB+XFA1qM4B57UvoMZ7+9NckEACmiQ5AxQNjiCfb3p0fAz1po64PU/jV7R9NOq3aQJIqu7rGsa/NK7E4wi9z7nAHc1Ym9D1P4KfDew8a3RvLkC5t7U7prOYIRLgj5QG6jOQcEkgYwM19aJc3CShbaCNISqJELeJYo1GCGPGMnsoPAAJxjmuD+DfwptvC+mAWIkfUJYws09yu5gTnEcUa42jIwzH5mPAJxhe41jVNQgU2drDbeUp8mJAWEsrDCkJ1yRj/aBGc4AJrmm7mC95nOa14wg0+Rpb+dNOW15tnllwiEH5nwCxd+hJIIPyjIyccLfeJpfFEt2bZtWjm2bvOksoYvNjbOf3rbtoOScjGeV6cV0F74VisgNS1vVZZLiIlYzHKrR267uOhVGYZA7noCe1ZskNsWudSiju7y0tZ0AkLYR32jCRxqfnPPLvhV3Dk5xWDl0O2nS5tTI0bwppDwFQ0TGZQR5Tqrl8dYseYpXk9C2PUY46mwl03wtYLpUmv3UUsrkDy5PsswPtLHFlh90ZLDsPryF/wDEESzCGzuJtTvZAvm2+nP5EaIDws1187t93PlqxAPGRgikkg8RayYl1C/W0igbBt7ZCyPn/lmS7Es3XnoMMT0FcVTFU6el9T2KWBqVVe2h2q/Ea3MZQ3ek6jdrKIVEqzTyluuHlVTl9oyCckleTzkFn8TdOuL6W2a30xbpiC0MtpdWkhYYBBEqBWIzjGRkHIBFcxB4HmmwbuzcW7L5f2aNzgjrt6ZB75Pt756fTPAME1nGkrA2xXaIp23yx4yRg5JwODkcDnPpXG8e+h2rLUt2dpo/iPXbKSJZbBPsUab4tRtgWNvGDnDruJABOMDgjJ3DivVdN8WedYh/Ki1O02ltkYBKAZyOSR2yM4BGcEkYrw/TPDr6EQsU726iXzW+UnGenTv6nGCOoNeh+GraaIb2ABcBTNFEU3AdCdvRsj768njiumljVJ8r0Zy18v5VzLU9LtLzStfhTyiChG7ytxZkI9OuRx06+lWTMdNkBfzLgPyJY+ij/a7DrjBwTj1rl4NHnYtPARA6kbZJcGKXp12jKk9cjIJ54Oa6jT5LnyylyjtIg5lZtiuPqfrnLZHuK9GNS5406Si9C8jw6ooe2ntZ3258nzQzFB/EpXk89zyPrVUb9Pfzka5gldhvZSAXwOhOMSAZIyfmHXnGayb2ZNOkgneeIWxYlfKeIkMQPmHBIOR2YA+/FF5rcltK7wRq+9S5QqJFmydu7Z0P459eo5HVXUaoSeq2J9Y1GWLzbyCKUXduwS5ihcOZISfmLLgbwM5zgnqQehrH8R3EIt4Anl+UpkkUs4JDKV3IWz1GVJJxxnoesOqX0l5qsUnyqUi2NF91TEQN2AfuspzgjkjI9KbqGrNb6YI4wsoZ1ZfPIZShIjycjruHQcnA9eBVE7idFq2hjQ+Ib37dZXEU9vAsCOk7TwiQGIjdG5zjGCPuD0HrUd7qttdWSXOmWA04x/M9kA8ihyd27BxtJyp54B3DHc8w2qXXiFNaluxdWmmLbM6XNvJshiZHHzB0ZSPkDZUPwMDjIzgWHjDRNft4mmmBQ3RjiiMKoHLq25VVG+dthG7LEgMCQDxQql9glRa6HdLqF+GfypxK+csZJVEabjuIwBwMccZ6/XHf+ENUmgGNSFtvkOUa1VVKjptbBwe/UEY75ArwTVfEMlxNE9lJAlhDCkb3V9OYY0l2/wDPOPduGAAC3I29TW74Pv7pbyKVL6KW7k+XEDNCpTP+1uIPJIxjPHTAFWpamcqfu3PpC4jS5s3TypnSQDABYkkAgFSeQyj15I4yelfK/wC0J8MU1Cynu9Qs9IiaLaF1y80hpm2D/WI7QlNjthcmTIIVQDywPvnhdNVNu91LNHFGnySR3E2FK/3juYc89TznrTviF4N1S+hN/ot01pfeWVZBMUt7jgYL4VtrgjcsqjIPysHU4HQmcU1Z3R+V/izw9qcdnc6hbafo2s6HbHZJfaRJC6wHHJlMBTYSeMkFSeAxrzVpMEcnn07V9a/FPTki1TUb/wAVeDNQ8H+J44GNv4j0+Fbu1vmzgwT+QQssci5GWiUg4DKVJNfKl/qb3kKILa2t4s5xBCqE/l0HsK0NKbb3M+Y5A4bFVJBk4zn6fzqeSXjBGP8A9dVmY7icDHp60GgKMZwec8enemO5HQEDHenM24HqSD1qBj0JBBHPJ6moAjlfOecj+VRAZxzwD1NPkPzZPt37/wCTURbpke1WDtoJhvWim7v85NFArI9TYEpjrVSbAOMY4qyj7lJPrVW6IJ6c5z+tQaEKAZJwasxsFwDyaqRtwTx1qbJzwM0EFlsHoKjfjAz7UwMQ2O3WlLnIHHrQA6IZPqRUzKOOPw96iicY6inGTJ4AHt7UAMlT2/HFMRDuGRkY7VMxyfXNABz0Gf0oLJtPtbi6u4ktooZpWbasdwyBW6H+IjHTrx9RX1P8C/hY8Q/4SHVLSwFzOAYnsFZnC4GdzuxDHg8LkHu2OK8w/Z98KDxD4mtV+yXsq/NLLIswjtxs+6WxyQMk84GcDk8V9r+GdIYhYyhMEHzhmbPmvxwT3we3QDbwOcqTOWo9bENpAmi6OAbSSyibCQW8Shp5T6AdN3UsxwBjHsZL2xh03Q3vNXK21qqGNkyzKV4PljPMhJxweGJ6GtyDT/P1QzuiKYohJcXUpyEUA7Rz2ABHpjPXNcH8T9YuniEcTABEPNwdpgG3l5O4OASccgEIMsSV55zUItm9Cn7SSieeeKPF0F9cXktwI4ra2DRqUX5YCFBbByPNlXK7iCAhbGQciuC13wvqvjm5tIIpn0jRoGO23tG2MRgAHI6EkMSWJY7uo4r0K38Nx6h9jtwks1qmWf7QVyRuzgLj5R8uSBjJ5NdNFZRWTh/IOzqpk4J/D04/kK+ZxOMbvGB9vg8DFWlNfI4zw34Bs9KhjiiVUVQAX24I5HT1JPb1JNbC6eo3GJCwQfLjGAcj5vYnB59K35rWS4jFw42RKC2xVC57YHpyQM/X0NXdO0xDAXMeN4zznAP9R2rxZSezPfVt+xhQ2TykiEtEnGCpwx46+/UnmtaC2lQJ5t3Km4gb1+9jPT64zz+lXv7O6IFLK3O4HAAHf9KsR6YCkbrEVKEEBjkZyOazTlctuDVjQs9QDuQJri4GRjLAYP5E49ia2E1YwtHDFb2gnIBZ2Tcqc8ZJ798dPes2C3wWREG4jqq4z9ae1svCFN7Zy+c8n+v+ea9GNeaR5M6EJPY018WXV5dvBAhV+qPtAWTtg/3ST6VcN9qAYJmKKVQAiyKWX6HcOPTA6jtWO0whiREi8o4JVYyQM+v6dTmrkl9LG+JrlYolOGWFSWIxjJPGR2wf/r12wxEmvekcM8NBNcsV+Zai1O5uEe1lkWIy8LHkHDE9MdgeeBj1wK0INPlnkUMWgTYI7dC2WCLwCOvPqe5J9ap2sNsHWV5REchh5yYfHTO0Z9Txxk+1b93fNAwItHSXYBboy5JfrtY/RS20cZxknOK66N5azZw1vdfLCJM2kJZ2sRZybpEG75Q6QKOT8x75IHGSeg7muYe0luJHeOZkUnO3B2kEYUEfQnpxznrXQeONUF15UMWUSMJLGFXAwQMnjg8Oo59G6ZrP0XbM6m5IyAFULnAH+fWuqc0p8iOSnTfJzy6mRqGly2sawYDCVi006Iqu7EgnoB8vAGDnPocVy2ps9jal7a1laK3Zgi2oW0SVWBBjmZByAQpIAA+Zevb3yHw8mqCBfKBkUYVlOcDj8vXP/wBaq+ofDl48pwFYFgE4x6dehrq5J9Dk9pTvaR8j6x4wOhGSa20qz069nxBcXMKKxDFsjDkBiCVIBYjkY296uaV8SdUljKXNyZA/zww3qiJTwBxvzk9eeQcjjmvZPHXwhsdftGSaBJJVXLwFcnIxypHQ8ewI9+vhNnbaj4R10abc6ZJcwRugjEsazHZyeAxxHg4GR2K+mKwc5wlaR0OlCpG8D2HwTrl2kCGKWyMUjZYxwoE9OoIA69hz09a9g8P3lwYxHIElBTGVfJAA6Z545wAen61434f1mexuYklYEHOzCYI/2cAbTgEcDA745r1/w7dw6nt2BScYBA4PtjqDk4x0PavQg7niVLpnA/Hb4ZWWtafNfxAQTlHN1/oiuLtGUjbIVIYlcAj7wJ6qcAr+avxh+Glh4H18wSJfaKJ1MywzrDNC4IBAhaNsZwSDG5Qgg4yCBX7Ea3pcOs6bJZTD926FZFVdwHHUdwR19R1wRX5sftQ3hj8cXPhTx7p40xbIGTT/ABHbwrOZbV+EuEyvzD+/FuBJRijKwAk6Uc0W1PQ+PLkgSkKWZATtYrjPPp245x2qLdznnB54qS9QxkggbgcH8/8AH1qupJOCB17UI7NhxY5yRxnuOtMzxyCQac5wOnIOargnJGfahgxXzk+g46VXfkg4NWQq8kgdKiZhgYAByee5oRLIMD0FFOyKKeoz01MEHJx2zUF0B1p6sQDjpxUMzEnqR2xU+RSGxgZPQe1POCR3pYk46mlKnJwMfrSGKBnnAyKQgcevSnRKT14+lOZeQOvT8aBeZEOuCT9KeoxzntQyinoO3tQDFXr+uauaZBbXV/DBOZlWVggNtH5jgk9An8R56cfWqeOf8a7j4S6HBrnii2gmnu7ZmkWJGsiomlLcCOMt0ZumQDhdxJAHIJuyPr/4F+BLDw14ZUwaRFpSXTfaZnkbfK+Pli81gSNxOW2KSFHAHBLexoILq4WyhwLWNSDkfNI2Bnp0HKnjgDuckjlNIjFtpUVpbIu0J5VtEGZ84wpYZ5JwMAn/AGj3r0DRbBrEGRyWBVUCfwgDljjuSSTk9sewqGzkXmRahbPp2mvsA8yRjKwVCSxGDnA6jhRg8kqAMDNeJ+LLV7/VTZws0EcTg3ly3zM8mBiMAfebBB4yoxzngH2bxZqG3Q7mb7SLaIkh7lBkomP4PU8qB7nNeSjS7p2UGNbSyQkKszYkkY849cYI65J9B1rysdO0LI+hyyHv8xYtBZadZJbwKZpMYOVJYc8jP58dqryAC5UyoGMpBWEN+p9F4znqeg9atokQ2ASM4U7QSnykjqFGORyOnAqjc3ZjaXywYnkJ+dhkn39x+XFfITkkz7inFvRFzZLqM6sSq24bBLcAkZACjsByPqWPer7bEdUwxB6kHgdOKo2s4LBMbwADu6fl6VqW6lmIYYJ4Bzx9Pfiufn5mdDjypLoVZrsLzCoZcgNGh5xnrVuOVgoUDYobJB6kfXv0qeO2CyZKeYTkhuOB/TpVqOBjw6AmMgjjgf5FNKVyZSjbYIojK4B4BHOD1GOn1qwIC7FEwTnjdwMenv8AjTUjdBwADnkscZ/x/CpQTIAAckDt1rqjbqc0rkV0Et7bCrlmYruz1GB+Q7YHWqU90beSV4AFb+GTOWPA6en5cVp3iiZY0G7CqDyMD3/U1nmBVU7MZU524ya0lJ3tEmnFW94fFrN3BCWinaIudrS4G84GeuPcDjtV3+2bqeTSmmme4MF0ZQZZCXJG3qT169uB+dYl24MaqBiUBirAE7enPv0H0p0UjpsjBUYG7nOTz/8AqqlWktLjeHg1fl7/AOR082o/apw0vyymNl7kZOf0yB9OnYVYtW8soyAlxjOD1Hp/9bvXPx3JAG8KCCO5P+fwrodOvEjYEucZyNwwc13Uarm/eZ5laj7NaI9E8C6ykUrRsRvJzzg8A816W8Ud1GCQCMZB7ivIdOjVZUmhTBxl1HTgHoe3fivQvDeqmRBBJk4UYJx055HtjH0r6XDy05WfJYqC5uaImp6SHJUptbghlH3uf514v8YPhvFrOnS3CRL5sOX+Vcl1x057c19ESxpIuGGR1+lYOu6OLpGGwurKQQOTj/PatKtJTi0ZUKzhI+RvBc5hdIIkxMxEcpidXIKnGSvHOCRkDjPWvbvCrgwpI4Fxakgfu8hlOehHbuPQ4/AeR+MPCk3hLxufKESW90N8bEhG3Aj05JAGOp6V6n8O5xJCyRkLcKNyGNcK4A5U4x3IOOCCPfFc+Hk/hfQ1xUF8UdmejSqI7YEuWiIysg5IHbB7Eeo/LrXz5+1l4a0DxT4Ekk8Q2rC508m503U7W1N3LaSEHewjBDMNoyQmCAN2CVFfQIYIPLI2wzHKOTgFucqf7rjB5GARzxg1xnxW0aHU/Cd5bs0cGzM4aWEyRPtGTuRSCVYBlYDOAx4ZSVPeeTNNK6PxY8eeGB4S1kWn9o2+rRSRCeG9tlkVJVJIziVVfPGTkDrXNgAH8frXsfxt0zSYr67SyMOgCOR5LXTLDVBqel3Kq21xC65NrOrA5hbCMMbTHwh8fIwfUZoOinLmimMfGe2OT/Oq7EBhnGR3qwzckjOCfrVWRQMDrj2oNGNaULxwB04Oe1RO5yMkfWnuuCQDgeoNRspJB79KpEsYWP8Ae/WinkDPQ/lRTHc9NIHJxkdaifAPr7CpWBqJ+eCQCBUFjozwRjAp2ASCc8f5zTUUngGpgpOPT39aAJVUFePTn1qN1GelPUEY5GOlNYDgnrQA0KOc8/0pFIHr1/CnA8Y7+tRkHqP1oILMEcLlS86RENyJY2Zccc/LnP0FfTn7NvgjRLe+bXXjN5dxW7GCXYkaIzDaCOThjnABYkDJxzgfL9qsvmB0thchcHY0XmA/Ud/Tmvrb4EQS6J4ZvXnWWe9VBPePKN0KSsUVFGOmxXUBF4+8eewzOq2kfR+haZK91CJE5QiKMyAYDHLN9AuPxGe5rtQFaERRKSASqFmyG5wxPqMn8+O1Y2n7JyGOURgXcnggsdxPPU42j8ea1DcE751DJwsakLkDHRVHc459zis2ZwRjeIEFzCYgpQRAEuQAIye/u3HA9vQVyV3pRIKK0ifL13AO/H3mxj5e+D37enYAPJAJZj5VvGzBYz853Dg5/vOenoBxjqTn3umG5gkedTCZTu8vdksOmW98Z46D1HFeNjE5KyR9NgXybnDXIitExGS0g43HJYj1Pcj36VhyAzXfmlsRnjkYLn29up966m/tA0riEbQchXAHOO59fYH8qz1gW3dAo8sZ2mRuSevf14zxXyNZO+p9rQkuXQm0vMSiNcIigDYRkDP/ANet6O1UeWmCXJySecf49cVRsAsYaTJCKwAPJJ/zit7T4hvDFWXJ3EBSeMdT789qmCTdhVn1IYNPcOU2lSTnDdR71N9lDMWKjPX5R0rS8uLylCISy8ksvI/+v+dTLD5qjqHYjJJ6fy7V2qitjh9q92ZS2b71yOFA+9gE/wCPWpo7QHcGKxADOWOMn0rRTT8MArB3z2Ukj/E8Uy5tpfKLoQSAp54Ocj8unfvWypW1sJ1b6XMeWKUykearnJ+6wOSP61RnhnjOR+7fdnpgkVrrEGDsSC/RgT0Pp9elVZbTEgABLZwUU55z/gKzcepvCdmUUgPlLIVABJ4XHJH8qp3EyowRsgvwAcYHr+P0rQnJjIPXH98cD8fWqFyAyoxAyG6Fcg9PzrKWmxtDV3ZLB5cb7Q+ATk5OD07fh6VpQ3TERxZWRiAUbAAJGRjr7Z7HvWKzFASFYtjHJyBwf/r0QoXVTF5EvPGGIIbHfPQ8den0zWlOdtEZ1YXV2d1oOugKuwgSghBvUhlyT0I6gEdDnHbOK77QtXKsgLFXRsrh1GcjlOcc9cEkE+nWvDzcCKOJpnaKRj5iu5BySezcjBzjB9K6Kw8VsZonLqLtQQxJCiWPrn6jPuM/WvXw+L5HaR4eJwXtPeifRFnqSzKo8xTIV3EEYOMf556fSrc6R3UTRnk/7PUH+n1ryrw/4hSd1Fu6qGAKRvnAPcIR93JAOOR7LznsNJ8SRXjmLYYbuE4MT9WXnnPfuM9M598fQwrRmtz5arQlTZ538Y/DP9raHM0Oz7fZN5sbupYHswx3yD09a4/4ZeIg0sBLQPATtEts3KEd8dx2wcYwRg8V7B4mxJeSh0aMSLk5A57H8eDXk1n4dWw1uUQgxKZMjyVwpJ5PHRuTnnBzwMcZ5muWpdG7tOlZntskUhDucSRygFkOckjPzD8hyOv8/Pfjppa6n8I9ch3ShZLdjFqEFr9qayP8Nw8K/NIkTFWcJltoJAOMHrPDl+xs/sVyTK9sP3crHcXjJHfvgjGDz3zWoLGKdbu3OfLkHIjYoyOR95SuCpYHqOQee1d61PJmtGj8LPHuo3s3iLUbfU49LfULWU2s02nCOWNjHlcpMud6kgkNk/KQBgAAcszAEDqM/pXvn7ZHgW98F/Fy/gng1FIGJaKa4XdbSgsSZIiMLETkFoQAA2WAAYCvA2GMjq2OuaZrTk3FMiOMnk9T/KoZNoxgY4zmrGDk56Zzj/P0qtLwRznjpQW73GHk9+oqORxwc456d6C2CQDkepqGQ7lHOM846VWwO4huBn7p/M0VGSf7w/KimOzPUXbPfn61GWzgDv8A405lzu+o6UwABqgdi3Cueo7d6kxjqMkUkJGRnoB2qV16HpQMaT0HGcUbCR1yaTIDZzmpA3AIOMHpQBBtA9Ov50NgDqTxTmPPPIyeaRl3gckj+VBCJtEMaatbO921mm9Q0qLlgDwcdADgnkkCvsP4DxQa34QQ2pukF7fy3FxLOQ8z/dZQvAAJzgY6Z9Qa+OdNSD+0YvtKNJArZZBkBuRwT2HU5HPYcnNfYnwBTUk8LpqN5dPBLeXDzWmmxptKQARrGoXsDnqfvE5zjkpmVU+mojKYkEojSV2wiAkhNw6Z746/5FaE7pcLFEhISLPzA/MCc8gDqcY/E/SqGjvHHaoykyRBVAbqWP3c+w3A4A+tSpqLuXdAqwKSWduA3P6jkenHuKxk7FUo3ehJeXiWiGEbAIsBkT5sbug/3j6nr7DJrFvZ5jaGUrvYnKxrxuY9FJ7jkEn3xgU+9vQkoIV5USIzMOhJJxkjuzcADsCTx3x2d7q5SCduDIztg7QoH8I9M9SeuMjjNeVXlfQ9/Dxtr2Me4jKLG0rCVwQBhQFPsvqO2TwefSs50VHeQlWm/urzjpW5eTeZI8gUxxqAFbd0x0z6euBz+tY86eYvmRhVQKW3t/Ec9Pfua+SxEbN2Ps8NK8UbOlWzSrGHCui926Z9PrXVW0SoCQQ2cHcwwB9fUc/1rkdKkdrXeEIIO0AEAHHf2/pXT29yVjcO5AznaDkD0/XnA61VDlW5lX5m2jR8pCu1DnBJKgHOfcCpyUSTaxUMijljwP8ADr0696zQRJCFJbylPV8gH/PrVaVDGVCosjY4fAzn2x1P/wCuvQ57bI4VDm0ubn2+JHCEsUJ/gj6j8cZ6dqZ/asZXH2Y7cHPmsEAB9+ST9M1j75Dx8wLAHPzLg8/99dPf2qtIt07sieY4C5JJJX6/n2qvbSKVCL3ZqvOkWWNtG8QJyAxBII/D1z9KpCe3vzJHEkkUqkDy5Rg9vz/Gs0zzCTfIuZVPLY5A/wAOasIQ43FMBgSQTkjn/PvWbqcxuqfLr1Eu4SIWG0hsdcEfh/XisSVH3HLADORitxmBYFXMYB7HAz6Gs25UJcuhDPnlizGsJpPU6KTa0KFwuHZyVJPygg9On51RZpZMMGKFBtYKfmC5HzY7jkA+1bIX5hsQE8H5ucmtKwshe2zgwWpEUgDGSEBkznn6cA87T3zRTpubsi51uRXZgw3N1AhtynngksokwFPHPHp346denS9BbNLaCWLcIlOZIDjEb9cjnvgnng9Ca3bfQopA1qyskgGfL8zg4x8yhiQTz7ZGcGqsfh2e2uAyNIGkyEeJlVJV+8ADwCOo7+mK7FQnG3VHnyxEJXto/wAyDRdabSY8rkRKxZhnev3vvYbJU9Bgk+x5r0Ow11L6a2ubZ1M8mQ2zkEAAMmR0OAGweuAR83B8wudOSxvIZrfGmxzSFYz5YeISeuwEbSQ2MpwfQd+l0F7vyHUAkiXhFOYyOA0Z3fePU84xwCF4rrw9SdN8j2OHFU4VFzrc7/xHq4P2EiTcNu3cxJII7Z7nnr+dVb2O3IS4mARQMsx4Ce59uvJzwfxrl9c1URSpaSlh5xyrMQQTxtI9e4IPzA+owa1tImFxarFORPH918dEI+n559OMevpwq802jxKlDlppnUWStEkZwEeIEK+RiSMgY5Gee/HBAzV9bgyvBLG4SWP5WOcAr3B9COuOnXGKzNLY2KLby/PCseEUDA2k9B6YyOPQ8HApt1N9hvRGoUlwMsR0wcbv1Bx6HHNenHY8Ka1sfIP7eGj22uWD6lFMLS4NxHai7n2m3E4ZgsN0XRljH3gjPhN2QGDEBvzjlcvMWcYdm+YEAYPPp0/Cvuz/AIKHW/2TW9O16y8Q6jo73VpLYz2kbM1rdsUjLwHYd0cpjETfvAEdApDB0Ab4RcgdCP8AParJoKyb8xc89e5/z9aqy4OB6HFSmXGBnqfSoJG355HPeg6WQSAbjg+n1z/SoOeAccc561JI2GJHH1qMthgMjPrn2qupL0EIP98/nRQSDzuFFMZ6kyAVE4y4/l2qZ+SeD9KQ5yOv4/WoK3J7YDjscZ61YdMjjPNVYWK47VdVgV6cUCsVyuMYzTkHv7VIcFsgkDrSIMHGc+4oKI2Tb14P16UKQAQeoqVxuGOcVGygDuPrQKw1biW0ffBO8D4xvRip/Svrz9ne/tLiN9Os98n2MRKbuZ9zTyFC0jnOeS5Uc9FIAxjNfIcEz288c0bBZEYMpKhgCO+DwefXNfQH7Leuyr44WG51ON575d3lbt0jDIwDjhRkZwcHJzjrkM6i0PtUyCMRQlgBEIk+XIUtgDA9uScdzSXrBSlpA8cSIuZJOWwf7q+pJyOenHrWZYs1208tyFeTzVdVHzAEM3y+wUY+pOPWo3v5RdwWuQE8hJmdydyoWYn6EkKOeufpXJNmtGLNqO1iM0rqriBYlAJ+8cE8c9eo68k+vbm7tAt0iEqjBd0rclV56f7R4PPTj8K6GbVEis2VCQCwClWyWYY4X2yffnce1ctLKdQvpEUF4AuBtOFkYdyf7uOe4Poc15eJaSPdwkW3qVpZ1v8Ae7O0sOTyzYy3oB2HGM9atpDFJCisHJXHPTHPQVFtIZB5SxpnJQAKFHbpVi42R2+VQIo54PJ49a+ZqNN3Pq6StFJCXF6kLARAABSu4nGD6/nSW+qmSWOFOTniRjn6/QVhNdeezK6SkemMKef0GT3q3ZE7dkbENj5mySCfr6fpXMnKTujr5IRXvbnbwfvVVtxJIIVQRk/j+GKRrNGyzRSTEHHck/z4+lZ9gvk534IIVd3LE9enoK1re32srqHC45PAx7+/4V60abmtUeQ5qD0ZXi0gzw5ZQXkOFJA6fT9OMCmvpUaIgOCM45PX/D6VpxsMsY3kG8YOOO38/pUkUQkkAHIwAASeff6VqqC7B7V73MBrLyQCgeIYJ5Y4P09aasUp8okh0PH3QGHp9Rx3rob2zkigUqwMfC+pB9Pb0rORUBVMEO/RT1NQ6Tg7FKqpK6KZ2bmUZGQp24HB/wA+lV71Mo0jcEDG0Dn/APVVnyRcSSl4mjKHGDwePfuMGklRHiIU4HQrkHP+PBqLXRa0aMdTI74UYC/xNx+HuK3vD9kZbkOb0RXHIdVhDBhz64z1PTH4VlrCsqyxSASJtBDKcjB7fUfzqznyiTuZg/Xtg/40U1ySUnqVX95cq0/rzOsvvDmoQOJI7m0aLKSEy+ZEoU5+ZWXoRjPqOnOObMdhqKsWiSJ0ZiwRp1ZUbd8yMxUAgkA5IBB5weay7TxFNc2kUEkZnRCw3I4jKYA4z2P6Hn1IMya5LBcr5ys6qAUaUdNvbOeuDjHPcAHAI9mM6e6vqeBKNRe67af10KuuadHFI7yW08NswCtaSQsxd/7ydQ4XO7MZxgA4zzVSS3tLOye6gIuYJIvMAjbEcmB0+Ug+hDDAHQjqK6G68ZWrWiwrbRieQqAZQqK5GcDnvxjPP4cEcj4o0bUCxeK1eySQ7k85XKO/8Q3H+IgHhs5J6jg0VVG3NDUqlzXUZ6HO2msRaxqMVnM7Neeb8jStn5dnRvUcdRgg+tdVpmtQm/uY4njjfBkizkAY4Un1XkAjj254rjrDTFFyZvNYSGTNuwAGCByDjp19j3wauTHdcbyheWAtGGRRuAZclAexwM4OQceoFcFCcovXc68TCMlpseuWGo/aLCA7/wB6o2gjkpwTj3GR74xjPNJqV0b4pcR7WdYVlVFOSCGCke/DEe+K5Xw1qq3lhBdDbE6q0M0fK7ySCrDngFCre+72NdLZXo+3oGRdqRmNl7EEbv8AEcV9RTd0j4qsrSaPzs/b08ReZ8Sr/QLm/gme0gguLWBISV8qTEiZbaCkyF51wSyMjkbkYFT8ly8MeeD2z1r6R/bZ0p7n4y6zqsS25R5HgluIL9XSR4uGHlvtdJhkF4xkZYEDBDN82y8sQCSM5rpRFNLl0K8hORg8Z65z603YcAHOORUhB3cZ64z60pyRySD0ouaO1ys8eTzn8DVeQcgg9+gNWpQVJx09O1VZT0wcj9KLgQF+f/rUUwnn75/Oii4cx7A+DnjFNbt6+lJKcE9u2KbvBYDoelSW3oTp7c+1TrnHFMjQFQcVIqkDn9KBXIwxz3/CpVYZHpUbryD09qdCmSOOhoGPZvlz1qrJOc4P1qxNGdvFVXiO4GgCRTnkDPf617L+yoYl+LenPJPFG6rKyRuPmchCRj1I5PPYe9eXeHPCOs+Kp3h0fTLnUZIxlxAm4Jwep7fia9m+AfhnUfAfxGgudZ0ybTr94mit/t0e2I7lJ+Vu7Eqq+wYjBzWbqRT5b6jdKo4X5Xbv0PsXcbSFQhBVZMszHJU7uv06jj1696p67qkVvMUcEiVkaSMKS8jBV2xjHQfOg7AYBxXN22spqFzaadLcbp1a1k2sRuIEe5fqMgkjk5OenNVfEGtbvEF7PcyiOKGKOO2XcQyMSQ/1PIOf7oGOcVxVJWi2dNCGqTNvU7u51KSCFmEKkEyKMDC4HH04Ax1IJ9atrIIY8JlpOrljnPH5AYAGB2rKgjcBMD+AjlckDI5+uRWkkSPGuOTnCvwCPf254r5GvXnUbR9zhsNCmkyOK5Z3DOWJDdWPB/2fp9Kp6xfPFEzgqRwB2BPrzj359KnjQ7ZFfcAnJI5BJJ/PPtXN+JZVtyJ7opFaBAEGM5OeeOnQda4bSa1PRTittyHUdej0iyackuXwvy8bznrnsPp71x9t8a5LjVpbKKBhbW/z3F9chYIVGDxHu5kPGM4AHvVLxNd3PjDV5bSCEmEREPiZlKAdFaRR8pPPyryAeSart8GYtUvYbmdYUnif91ZDdKuegLcZfAY/xBR+delh6SXvSPKxFe65Ynp/hD40WOr2S3cUZntZH8tLhSGMrc4x14OCeOgB612lj8R9JnJWXUbKKED52jk8zJBPAx97JB4XPT8K8W1nwBrGmWtzPPZXOookaiG0sY4UVyuMIEU7FjLDO30BYk9D4Vqum/ETWdSSe40a40hIGcyxXzRwQuPm/wCeLkjj5eAQB1PYe1TVtzw53ex9sD4uaGbtwr4gjyrSyjygCO2eOe+FyRV7TPjF4Wv7hIrTWYriVhj7JCS0o47KOex6+/pX55SeB/E6eWIrmK3uLqNS0dhYkMgxwFmZiT9OuPWvSvAPgDxDpbobgT3VwyCOV0eaJimchQWzswem3K9B8tXKcY9UTGM5PZn3DDrNtqtjKI3KIpDZfAK4IPPcHqMHpU0YjvJ4JbZwQzgNg5AI+8R6DjPp09a8P0+7utHh+yqlzLBPEkUYDBywJ+YHPXg9TkH2wa9O8Ih7ezcl3UkllyQcc9Pr2xXI6kZOzR2KM4q51d/FGm8hPmPyqD/vfpWZPbRozgH5skjHUg55x68A8UkF+tzfbAxZlGcckk5/xrM1i9NvdxmVwJWAGOScen/6/SsZyi/eSO6lCS925NZQxk3qeYN8QyGHU/49M46fnVO/uUTETEDB59x6VQmvminlkQgOY9pUnGRkcfQetcD4u8bJpE8wuXSRkbdtLMW7+gOAM9f/ANVSkpRCU+WerPRYdRMUoACkZIB3YyMf/W78Vci1qN52ETllQAD5yQDn8OMjscgn3r5ivP2mNMtbprYXMYQOyiV1YK2Bzye/UZ4xVuz+N1o9zIdoKHjcJVK5Pv65xz71vCnOKtY451oSerPr3TL2MblMyxCYZzGQEf0z2B6fjzgduqm09L3T94Iclcsq8EH6Z68ex9+a+OrH45232m3hgvkWWZeEY5Qnt9M5684PXoa7nwl+0GfPW2nljWZmBVMkhgMD8DnAwO/rXZTqW0lE82pBt3iz0XVIk0e6nJjZyzMzRhRgPnkjHb2H14rFklM8siPiF5E3D5MOTwcjseh4OARjmt3VNQtvGOg/breU+eU3GEffBAyeD/EAce449Kyob7/hIEikMapNb4TeCDgHj9M4yfWuWa5ZnbCXNT136i+H0O8JkgtAquqrtCyK7fNjsOWHPIPB7Y3/ABHdPY6DrF1PFLLALQM6Q5MgXYwcjbyCASeOa4jwY8sF9c20tzJdNGzYeRi5Gxk3J9MEnn1HuTQ/aU1eDQ/g9eu1/JZXF3bFoZlZldSu4kqVBbKlNxZQSqqWwQMH3qGsUfJ4rSbPzv8Ajr4uHi/x1qeoTR2Mt/Lcyx3F9YqyLdNG/liQpwAzKoOcZIOCSRk+aOQCMjv+HSrF5cy31zJcXEjTTytveWQgM7E8kkdSevv15qB1GRnGc11CS5VYiD/Mc8cmh3AwAMfQ9Ka3VsDvniomYkAngjnmgBJJMkgjtmqsj+vHPrT5Plck9Rzzmqz8kZx1xzz/AJ/CqYDeP8g0UflRUlnr1wuOvJzUAb5x0x05qW9OCc561UTJbOSQPwoA0o3IAHAqzGQ3PXNU0BxgnGfbFTxEg4OcfrQT1JSPf8cU+JcUxMHk8dqsIoAHpj0oBEchz1qJtoBJ6DnNSSAgnG4jNQPkqw5PBGPwoGmfa/wT0RPA/gnQrWHSmurm/t4724kPyAvIN2cnqACox7V65e+HLDxPYfZZYQQv8DqNyHjH/wCsZHoaxfhRbLe+BvA1y5DO+jRfM/IyI1GPbp2rrra2kuNSlWJ1SWAgKx6HPY+2fy618PUbdSTlrd/8E/R4uEaMORWsv+AfOvxV+GuteEopbrTbqSVwsckc7EmaGGLBKZzyepBPIG4Z5rzLxF8YddgmH28x6lIqqEuJQFmGANrNIuNxzu5IJIPrkn7M8Qxf2rEgeICaAsrxsM7lIKke/IA//XXxZ8Rvgvr2qy3N/wCHzBc6e0rKlrNL5ckXJ+UE8EdcE4445rsw+IfM4VJaeZ5OJw8HFTpx18jr/Cf7W3h4RQxa7p1/p00cYjNxGqzoxH8Xy/MBxnkGvXfCXxX8KeKNp0jWbS7DcOiSDcvB/gPKngcGvhLxJ4M8ReGod+s6FqFkhGRM8BaIjP8AfXK9vWuc0txPqdrJFw4m3B42wchCev5dK6JYCjV96nK34o51mFWhFxqRv+DP0uk1hJrZjZeVL8uJJGk+VDk8YHJ7Htj3rz3xhqsc6JBPdLO7OQqQrwGwe57KBnJzjHTpX1doXhbRtM/ZutH1TToXjs/DpuZZUhHnArCXLA4zu4znqTX5ceDviu/ijWoIPNnlbduKrGZDJ7BRxjp147GuPF4P6qou9zuwON+u81lY+l9Eu9N0TT5Z47a9ZiC7Xnmwojt16upIAHOa4zWv2kdD8N3safbxfNMNvl2sLzt06Zx8w4PJOM/lXn3juLX/ABjstJQU06M5awt3zk9d0rjqcnG1eAPXgV6/8BPg54X0PwnrNldGG88R6hG6f2rMoZ03oflTrtUFu3JApYRxqTSnKwY3D1aFOVSEW7+bPL7/APbyltLhxB4a1m5tRHiTzFhjwmO3Jx64Oe/QdJ9A/bMi8UahaWEXhjU0kumEa5WAruY4wfmGOvfgmvHb668c/BHxddvoc8ek6usNxptx9otY7hJIZV2SpscEAMMEMOffBINz9mD4Wal4i+IWhwRgvaQzRzSbFwIo0bO4nsOAoHU+uK9R04S5Vre+q1PJhUqQUnJLRXv09Lbnu8nxdtLfW59K1OwvPDl4Bk2epxNHuB6N0wV46gkV6DpHid4kRgqtGyjYyyAjkdv8a3vjr4M8P+JHtY7q5iN+MLbuzqwiI7eynoQeoryLw94X1jw5qUun2Eiyop3C2ZgSh4+52AOc4P6V4mLpxpyagz6rLlLEUVUqJL8PzPa9NvLi8VZIoSYxzhCQfr+Wa6PSr+WfbaRQC0Zzy8jZH4VzXw2OoDVFfU7ZUghJaaO7baCFVmxjjIwp6denesjRvHkGj+MbHTb7TrrXL29TzY4i22Me5J6c9hnH5VeHw/taLqufKk7anHi8R7CusPGHM2r6WPaNM0/7FCQWZj1cnjPPXP45xXnXxF8TtpF3EIVDM0mPmGCP8OtdtrD3Or2am30+HTSACym6JJGR/s4z9a+afjPr15oDPPqVzJCinKzhtyqexOOo/CuqVCLioQmvxX5o46OJlGbnUpy+Vn+TO31TxifJIEcksuA21cluP/1dfSvHfGi6x4/u50s7e5iByCklwYy3rxnr+INei+GfDsGr+D21O28QC/M0HmM5AMSMgY7Pbrg55HpivFo/2lLSxlnto7FPOU/JECAQMfxHsvPWonh62HSb1v6GlLEUMY5W6d7o8w8RfCvxz4evvtGn6NJcsrBiBI8oxtPHDEgc54wDjnIqtp/gDxbHAyto91agTq0sJRmVQAQeGfByDgZ5BzwODXX/ABA+MPidHgu5LOO2idVmDra5cxnO1lDc4bGckAEc45rzm4+P/wARRrMrzX9vBOrHdFPanII6hwCMHGOoBFd9OVaMfet8zzqlGhOV43+R1M2neMLHUjDf6TqmkPL+8ivGUZfk8btvA6HGAAeQQevW2V1q2mpBcOIZzGjM00cxJJbBZ9pOQQCx28gg45wCMu5+IvxB0bw7aeIdX8Lxa34WaLzBq2jSPmBT13RliVwQRgjAPfmtvwh8QNE8aWDXdhd29wiuDcCQATITkAuvII56jIHqORTnUnB3ktDKnTp1FaEtT6L+GnxSivNXsrGeWKyllCwPFuV4HlBIyp42q4IIA4yeB0A9J8OXCWniK6sFQgqWjaMN0AJII9uvHQ8V8n6Zc2FrqKXaW04UXIicQMrrCGcADkj5MsCDzjIweK9/0m+M/ieHVWnlDBNpRlOSm4q24YIJGCOMc89zXJVkpNSXc66MWk4y7HpSWMWkeKdTIkC/axDKoGABhT+R+Vh7ivjT9tP4r6k3jW/8KRtNFbRKh2OxCpjZslixyjBlmBB6iQ8kEY+x9W83UvFWlXcdpPd2ltp7zXC2cTSyvIkpIjVB1bbzjr+ufzU+PXxI1fx/8QdefU1Ajh1CVYYnh2tEAQvy7hvjVggYx52hi3Ar38PbkPlsSr1dTzGQbcAEYz2GB9KCBjrxQRnkZ+ucZpGPGOfqBXUZEEhyTg8Z6dBUBIBxnmppFwee57dPpVdhlsEEfSquNjJOo6ZGOo6VTdvTIGeDjNXZAMDgn+XSqb9s8EnHb86YXIsf5zRSkrn/AOvRUFHsd6AQSOMd6oKArDHbmrNy+c9emKplhv56HBz+dAGhGxwPWrERySCR9KpwnIwTnIq2ikjPTFAEpOCOR3H0qVZT0zkVXIJPvUiA46D0oEtRxYfWmFTg8ZyKcD+XSngA8/0oGfov8JLcRfD74ZxFvkfS4+c9SUH/ANevQfDlrt1i7LDCmXbkew6V5H8E9Xlvvg78MLtkyYCYC394K7KP0XpXsWnTC2svPOBLPI8vHAwTXxskvbSv0d/wR97dvC07faX63K3jzS30meK9hIcSKXYIONy/e/NCDj1WvDZpAmr3yDY8YdiuxcALkEfXhgOOP1Ne2+JtYdNMXK+btcMB1I5/wJFeM6/aCy8XXKxDMTqHQBcBcr09+R26DArkxDTk3A1wcWklM6LTo1ntYUKBkIK4PTP9eveuZ174J+EPFd4Lq58P2q3yMWS5twYHLHgltmMjjvmuj0e4RWRG4JTOc5wec/j06V0dqVIUMAQeNpwAcf8A1q46U5RleLszuxEI8vLJXT7kninx3401bwNeeF4XsobW4tjYvc29vsmEDJtIHJUErkZA46jBxXy9pH7P8Gj6wxgeTfLwSCFC/XaBn6dK+rWt4yHklLFcEhN2FJ/p268YriZol1DUytnATEo2tcKpVRz26bifXkD3NdmIq1aqXPK5w4SNOjdU4pdTkLnwjp2k6Iunw7EmU7WJAJc84+pzmsHTLG40qdkhc2s8gI3BAyc98Hv7nkHHpXp7aJO7LsaPO7G4JvbP1PQZFRHwc0qDe0zljkkOqgfT2x2rgjz83NBHtRrRUOWbvcy0tLU25muItP1O7cMhfUIWdkjMe3aGVCSMkcHH1PWuN1Pw1rOmWkUthBZaFZykLNbafD5JOAPmDY+b07gdjzXptr4PvFB+zf2imBhTDKUIH4DkcdzTbr4aXEpDTvcgYJzPNvc+ueelem61WULWZ50aeHjU5m1+Z8665oF3PeO89/Ldx5APmkk5AABx2PU123gLT7O4SKzvbKSXa+UuIcrKG5xh8g8ZPTn3Nen2/wAJNOIMlwJSMk5ZgoHv+o9a14PBdppbIkAZExgyOASf8O49xXHyz3kj0pYqjy+zg9TL18Q6NpxKCXUjbxl1zhpHjwMq3QE9snH0zxXO+FPDUE3iebWrmNTdwBYowpIiibGX2j0ySPc1veKtfu7G5CaUISgIhmAbMpIOFiVe+92B3HAAyeeMa2jaL9gsIrY4eZV/eSjgFycsfbkmtqjioKFN76vt5HnUVPndSottFffzNI3RnBUEgkE88cf1r59/aZ0M33hS9ljG8gcgHkjH+PNfQlzaAKCCcEeuT9fpXlPx50Zz4A1WcLl4l3gEYIGcfj1rKN7o0XJ06nhnhz48WfhP4Tjw9o/hyG1u/sKi4uGuHne8u7mEGS42MPk+6qbBkL5fBxXB/APwPoFr8Q9O1HxiPs1u5Mzi/hcIsg5j3nBBBIAwcAEgHjNYl/qKvodlPYWvk32mNGt268idDIdrEdgFbHuVOK+gfD+mXd/DaagYTlYVbzAA6EEDdwc4HHcYr269acXDXQ8nB4anONRONnK93fW+19Th/wBsTwzex/EG38Z+FdQS7094op0urUiRLaaLAGRyAQVRgDwemDgivnDUF8VfEHxjqXiXX5/7Z8QazcGa+vEgSHzZT1bbGAoJ4GFAHbFfaOvQ6nZWbmwtLWC3kQrJaR248mXI+YsnQ554PHtjp53b+KD4Uv3u7TwrplndwykLNDEFIBIwQB0bqOwI9Kf1xTTjLRPexDy2VNJx1a0V9P8AgHY6H4d1X4c/AO30y5gH9oXC7RbDJcM7E7fYjcOuR1r5I1zTJfAvxQU6YQZfJje9s4gAodhiUL1yhwTgdGzgDivfvFPxY1y4nYS+VHHtzsUFzIrA5XPYZyMDBxg5rx+y8MX7eJpdXjZ5Z5JQLc8hjGG7+hOcemcGtPbqaemljjWDdH4neTd7o9K8Pap9p0mWW0maNkYJL5jA4iYntxk88DkHGBnkV9NfDfUv7RvIrgTTvbxxLEQVG1m6ncc8nAJyccc+1fOuh+CrkXglgtDLI37hpEbygT6FT05PTv7V1Gv+J77wnoNxpEUC2QdRER5w3ZB3ZwPXpkYGQO3TgVVPRdDu9i07vqdj8Uf20LH4OePYEsLSfWbKOD7RGbVo1kSRZGQuzlhjd5bAIB935iTuArwD9rX4h2nxT+I1l4ii04abe3umQS3MRwJQWG6PzdpwW2FeR19TWR8Vvg3418Y6n4a1GDSYktNZs0t7ON7lY2cI/wA7MGPBYybhnqCPSuK+IOpDVvGWsXKkmIT+VEQu393GojQY7fKor6LDOnKyhLVLVX79z5nFxqw5nOFot+62t0t7Pqc27ADBIwDj0qMMSTz+dEpPOM8HvxUYYA8k+leieU9CRsEDtzVWRSDgHgZNSvKMkY4B9/zxUb/MRznjinsIikbtkZqpIckZIB9OM1POSBnnP/1qps+eTjnPsaQ3qJtH95fzoqPPtRVlHstwnJ4z29qoyrtk6D3rRmI2k55+nNULnlse3pnFQwbJrZiD9Ocd60o2wo9ayoMenX2q+vTHtQBMr7iPSpQMD/JqCIBWGT6nNTFxgYGCaAGJwT7mrCg4xnIx3qsBljxnmn7jxjrQB9w/s06kdU/Z+06ND5k+k30qBD0BWTePw2vXuMDm58KW08TZEbuEyOoyf0r5T/Yg8SC4PizwvM4y6x6jAjdG/wCWcg/VT+NfVXhzI8M3dlgk28jEKByF9PftXyOKhyV5Lun/AJn2+FqqphINbxa/yHaTb/2mxlnBkW1UyM2MLgc/nxivJvGbG78bXkrryojU7Bjnr07DJ/xr0zwrfi4sdXt0wkpjdVHc89Px6V5VriG/8XX8uV2NcsmxhwVGQfqeAcCuCclKjFrqdkVKFdp9F/kXrEC3vFJfjI/hxjOf6j8/rXWQKZVBDsWbkDrjrxXIwlIzEwGy3bHysxLADHr9D+PrXY6YodkIAJUYHHT8O9efBa2PQryvFM3bRfPiG8BVI/1Z5J46e/8AL+dRzaVHK8ihSiBeQnJJ9PY+w/OrEdwXijRMecWCZXkg8HPtwM57A+4q/BbpbOFj2rGSTlRn6n6+9elDVHiNNO5iDRb6BQQoVc42RkBue5P49BRGog2iWJogufmVct+ddFDODO+Tuc4Gwnn8fQe1STAuu0RqE6ZOOR/T61qoJapj55PRoyoNSKwQrbhImJw+884z7f4VNcapaufmKIcEnDHJ57k9/pTLjSEulfcgQZx8o5qMeGEd8AyAEAA7zxTc6myRap095OwhuYn+YhTz9T/+uopis+EGNufmLc/h9PrWkng5GU7BI5XgktjmoZPCgRMb5V45YORn8qmUKltUXGVJPRnG3tjHceIo0giURWeS8gHDTEYx77Vz+Le1bMUCwuqAErjDHrk1oT2Nvptt5aBQqA4wMCsu3lM7eYATuGQR0rnjDlbZ1Oo6qSWy0NPajRbcHI6DHXjrXl3xsaKDwXqUGFBeMjB5x7/nXqTr5cJYjBYDjJOTivJfi7bPquiSLHkqAQwbGRn/APVWkkFOOt+h8tfDPwxbTXlzcSxCRpFa0YFchlKkqT7ZI5r2v4b2V34btvs8mZLCTKqjLuEZ9OeoH6Vyfwc0A3OtGylIiimYRNIQTtZc7T9OcV9F6f4JudNjEU6ZZDjgAq4/qMc02nO6XQ15owim+pyusaRC6FzCEJB+YoNoOR9RjvjArz/xF4N02+Dl9oOeSFx/iB0zzivYbnRbjSg6lAbVhnawOF56D2rhdV0O4SRjbXsgRjkxMQUA+nYc9q4akJQlc6qVVSVmzzXT/hZo+oTiR7uMQqcMokAJPYbgOByRjv69Kt3Pg3RNRijt9IubS/ht5wrtAyiWJwecLkbhk49QeMHrXWx/DqbW7lJImRCGBWYOVKHPXKHP4Hqa0bjw5/ZkT3Oq2sFzPEhX+0YbdfMI7ebwMngfMeRXZSlNw1R5tZQVTR6mLqWlx6ZaswKOUALMoIGQeFkXtzxz9c9qqaN8P11vXf7V1G3IgRAwjlXKNgfwHvjJ4yMY+gPc6RoTayzSiaEXMcayosLGVZYcHK7TwwJyMZGCRxg5rqrPTo9F04W1pOs2nysksM8pJXYx3YA7BcHBOSBj0xV06fvJs5KlR/Ctzxrxnr8V98WfBmieazrZF55PmJ2M+FQf98pn8Qa+C7uQ/aJwcZ81+cg5O419A+CfEpj8U6l4ivHMpthcXkksrdSM7TnsM7R7cCvnUg4JI+Ykk9e+f8a9HJeacq03s2vwL4op08NHDYeDu1F39XqQyvk8HvTWbvz/AEpJFx0GffGKRgRkYzjt6/419QfAdRvII55B5pCxUYPI6UFsNkAdfp2NRSsCASCD1yBVMXUZMxz6jOOlU34YYOSTz3FSysQxxnoB0qs/3hgcn2z/AJ9akQmR6rRUOR/lRRVWLs+x7dcLwcHqe9Z8g3OM5PGefrWjOBtPHPvWbKSHHXGevcVIFmAdc9frVs8dD17CqEEmOgP16VbRwecdqCd9iQAkip1Q8ZJz61FGQfbNTI2eB1FAaMckfPWhgMgVKq5Gaa3LCgo9J/Zu8S/8Ir8afDVxvCRXUrWMu48FZVwAfX5tp+tffjE6ZrSTRgiKYYkwcZ9/evzB0/UJtIv7S+gJWe2lSeMgj7ysG/DpX6YaHqUfivQLK9tZSy3kCzq/BwrDd+PXFeDmVNuUZr+rH0uU1Fyzpv8Aq/8AkYWsi90++n1fRYJTLuIZAMpNj27Htkda5G0m8+8kuHHlyPIZCpHCsSeD+ePz9q9i8GJImLe6KTQxyYVgoBxv/Xg14uoAa+uTiRo52dl28AbjgfXkde46V8/UhyxTXU+hp1PaScJdOvcubhuijwpBIYup5wMkfXk9TXbeH43kZ5S4UcBUzkgEDj681wizR/at8rEwg7Y9/UseM+546fWu88NyGG12s6k7QQ5PXPT8elckfiOmbbgdLalWlwRjBwCOBnp+NWpMRSggsjuScZOCR3rGs2IB2uSBg5IIKmrqS+a6eYexJc9AP8e9dUZ6HE6epoadbYIyASpySBjJ9frk1sW9oGjTBBfoB2HX9KzLVFV8iXCgdCenv+vet2z2oChIIwD1wTXdRjfRnLWlbVDl0sMS+SApyT68frTbq6t7GFiSA+OuASPpUeraqIFwGBBGM5IJ6/44rgNU8UqLwQRDzZW4WJOcf/WxWlavCitNxYfDzr6vY659ZeQqAQgAHQc4/pXO6h4vkmvbiGPLiIAM2eCf6dRUUttepZvcvC7MVJXJwAMfpVHRLVJrfBILSEM7Njn/ABrkc6k99LnoQp0oRctHYh1bVJbmOOEggudrEDrxV7T4cxIBHnGAMEgAVJcaVHDKXIJ7D5un+NbOjaek4jQDjPCk/pThTlJ67ilWpxjdbFO7kEKHzQAoJ78D/wCtXGa7BDcfaoZwHL+h5Xkc/TgV2uv2ptpnikZXTGRjBGf8npXC64xgjADmR24yRwP8fSm01Kw4uMoXXU+cPh9rE+m+MdbieNlitr54hJ2Cq+M/T/Oa+v8Aw/4uF/pcQl2SptUhwORgf59q8bvtA0vTkugqlpL+J2IAACORkH1PzHOOR3qz8AfEK674bUXLruXMRz13KxU/y6CpmpUZc0XuaWhiKLbj8J7XDrdn53lsqyRnPVcnvwfbOKmOlaJqOHEEcbEZwoxxg9ux+lchfQmOVzglRwexPT86rR6qI7l45dzBFwuwHA/H8quOLd+WcUzlnglNc1OTRc1/wvHaAz2CRh8b9sJIB98KRxg4yO/UZrmLq0SQxmMOkqvk7slgR94MTjPAxk5PTnBIrqrTV9j4CtKnUpuyCfX2/Wnan5F8hmhDpKBhhKCjAgcEepB/pjii0JXcNPIxfPC0Z6+ZwNppiaHeRXVugstxZoSoOEkAyQPQMoztHAPTjFHjXVhpXhHU7iV2hiAd0YgDYMZwMdslsHoB+daV/dLDObRzGgLAqpBJDrlg2D06Yx6Y+lcZ8SbaTVfCdlpKHfbXdwlrI/GI41LGVunPyx447HNYpPVL+maxtKUXLuvuPiXx5dz+FtBtNCSXZd6jEl5elW5WM5Mcftk5Y/8AAa8zbleuB7fSun+IviJfFnjXWdVTiCWdlt1yCBEnyxgeg2qDXJu/TjIr7DCUFQoxgj5DMMVLGYmdWXXb0WxHKffHOaiLZJGe9LKwOMgkg/SmAjggEZ+ldZ5Yuwk5Jzz1HrzVedQucHnpkHtVsHr1AyRn86qygg4GcdPpQDKkqkEjPGcZPJHtUEx4HXjqO9TTsDkYIGRVUkbhjP6dKpD02GbT/e/X/wCtRR5ns35UUx6Ht9xIME56VmysS/UY68fWtCccHpVJkBIyeazYySPOBgc+lWYxkjBqqpx0P5VYjfkdAKYFpOCD7E1JG4BHIqsG4HPaljY7hx/n1oA1Y8FMfjTGTPI4JqKN8KMkZqUP3z1GeKAEAIxk19d/sofFm1vfDx8LXtxs1axB+zLI2PPhzkBfUr0IHQYNfIxPfgmo7XUbnSb+C9sriS0vLeQSQzxNh0Ydx/nFc9ekq0OXqdeGxDw9Tm6PR+h+regxEQxrG2Mt97HI5/8Ar14Ncxmz1XVLXLFlvnjbHXaJCOPQ5ya4f4d/tv2VlpiQeKtOuYL6Ndv2nTkDxy8ddpIKH2GRnpit7wv41tPH0MviGxilittQuJpUilADjDsCDg8HIJ4NfIYyjUpxXMrfkfZ4KtTqzbhJPrbqdHG009wIpEAjBJOCMDg8ex5Fdb4cdkgDHcVY7NpyQB6j35PPeuWtWKkTvwdrMctkBskfzINdLpM5cRYGN3P3ugOOcdhXlJ2Z6z1Vjo0co524AXC4zjJ/z29av2YQwgYABORuz3/lyayYoyzEj5SzZZieQT39zzWohADLjaVPTPBraPc5m+hqW9wifJ8qOTnkjI9zV5dRBRC4XHJXa2W+nvXOArcSRllBIBHJHy+/vUss5jtgd0W9cng45/p+Fd0KtloclSnd6mf4j1i7vrlrKzCvO/YLjb7n/wCvWn4f8NW2hIHLme7kwzSH7x5/Qe1RWCizDTBSXkOSzA+v68c47+1SS3bPGqbyjucK2Du6gD8enPf86ulSUpc89X+RliMQ4wVOnpHr5mxcX6NDwwYEnlun/wBcdq4fxRYW13kwXb2wZ8SLExVW9v8AZOBnIretgJpcYIIJAJYjj3Hr3xUBtQXCkBgT80ZGCPXPoOpz1rtdFVFZnBDEOk04lC+gax0pJ9JDSLAFEtnPIXBTjJDHJDd/TPar/hzXyUgvLbcULfdI+ZD7jtzxSHT/ALNcbd7NI6YkO/5T0/xPTqa5+6mGizyy28ipFIMZJwHI4/A8Y44NZSpypyujphWhVg11Oz1vUP7Qd5ZSAzAsQRg14L8QPibo/hvzbzVdSh03T0k8v7RIc73/ALqgcsfYZqP4jfFS70XQroWUbahfyAhIbYkkDHJJ7AZ69a+Rdb+HPjD4jeMRq2u5jiGFhhj4igixnCDnae5J5Oc1KXO+aRvdU48kep7rqXxtsNatpH0lLq8lkVhawNDtkkOOMrn5Rnucce/Fegfs/aBceE/Ddot46yXUjNLM6jjezFj9Rya838AeC7LRbBEKCGVSCJgMGQeh9TzXu3hW5VRHEwKvtUY4IA/z6V59a8pHq05RhS5Y9dz0a7iDhDhcFcZx39fpXO6lAigIQN2Qc9c+9alvfie2MRIVkBG3qRWHdXIVZDJgIqkbi3T29qyqSTIpKS+Ri3GoPZSbWdhlskjnjHB7Y/Wr9r4lNxDcBriN5UQMFPBGB1x6Hp7HmuV1m4DkFnY8fd7jn9K5uTW/sUMspVRJEDgDqCR39RxnByPxqKc2pWR016UZQu9zpdc1OC8v4wqqsqSJLgnIwASfzwBk8HmsH4w6wvhr4KeJdUEpW7igEFuW+8JZv3f4Ha7Hj0rLtdSbXNfF0d8URhi2qMEkMCe3oWIx2xXH/thalLY/CqwtElIS81lVdSciQRxsR19M5z1z1r1cIueqk+589jZOlQbX9dD4tmcLHjgDH0xVNm3HnGOuOOlW7gAA9sfjVByAc8Divsj4fUJjheo9aiBO/APQ9cUTPkYB5z1ojHIwR0zmgolHBGfX6VBcPzkY4/nT2IB4/n1qpOwIOSOOce1BBBMw3Yz+PSq0meCOhNPdvm68dcChlGMkAc/rVaFX6lfYfVv++KKk3j+8KKki7PaboEA1Q3/Pxxg+laN5goeMgVnIymTJ49qDTcnUHk/jxUqA5x0pFPyg4wP0p6sAecD2FFgHrk454xUqoeCOM/pRCASOKsHG0Ejkc0AMQn1IqZARj/CmWwDORjAq+Ixt/wDrUCsVQTnk9+lRXCHnFTSsFII4qFnzxj0oK6lJl+Y819DfszauZ9AvdOJDNa3ROw8YSQZH4bgw59a+fZAMk45616V+zxrTWHje5suTHf2jDaP7yHcD9cFhXmZlT9ph5eWv3Hq5XU9lio+en3n1nYSxBhER8zNls56Y6e/UDmuq00LCsABACttDen+cGuR0Z/ORAQCAAzKACSD/ACPH1rrtAyeGPzIM9MAj/PavhVvY++l8LZ0K2vKhmYhjnaQMDGP05FWAxkjVMeWQSfmGQTSwsJIzEGJXHDEE/j9eM0IoJOCQM4JPQVu2cSv1BgEyHVVAO4Enr7//AFqzEvU+1N5jlwoJDFQRnP6c9jW4bQyIgckg9QwGCPT61hNDHZTyb0BLMVyy4BIHJJ546dfpWsVZpvYU5JxaW5qLcYCCM75chdykEEdc+/4dKZNcHMYCRlYuSoGc9/w571wOtfEGy0GOWS/u4raOA5wDnOOM/wD1jXPaD+0b4Z8VeIp/DmhPd6vrtvb+ebGO0lRxFkAt84XcMsv3cmu+FS79xbHnSw7esnp3vZHtH2QmR3ZQBKABsbv1x7dOo6mrCW5TY4jOVAZt/fgfn1715Tb/ABQu7q5VIrFwI/ldNxRwR1GD0PGMHnrXWWPxGKACe2IIAG0kDPt9e3FdEcTHqVPLKy21+ZramUgiWWR1UIWVvlwDwcZ/HmuditLW6kE8jG4lVidgGwMRjP169ema6KXXbDxFa+QZVtgxwYHwCP8AA1VtrNLQRRlVKqoAbOARzk59eB1rbnhOzOKWGq07q1mc1f8Ah83cVy7xRxEr+7wBnk9evPTr6dq4mfR1gOwIkURkWV2Vi2eMFs+nI47fSvUbtfLuAseRIDnf36Hv6fpXKaxp4tMb2LktuwWzuYg9Pw/Wsasot6MujSqqyktzh10t7eYywOhcRMA6R4TIOPzHTIyT6d6uWN5Lp9zCJ3EEjNtfY24j3Ge2SRnHrT/EF4bdpWSICFFUrkHBK/eJ9BgDn1PevPdZ16VnlLyvEkm1oyW2kZft78k/ic9a4Zq+x6EJOnpI9mg1xxmcMHOAhC8DPrz1HvVfV9WYQrKGyrZbIwD16H8OK5jTpFGnW7h/3nkjJPJl4Hy+3GcE/Ue0D3st6l2ije0YDSZOFAweB78duuOK8ytFrVHtYWano0U/Eeu7IGcHl1xkHO3ryfX+VedtfS6vLFbl1BkZwCwOMrwwwP8AaYce1bEUct/50UsQkwxABJG9SDz/ADH4ZqLwpogn1O7wQ8dspTd1BeTG4D1ACLyOfmYmro6JyYsS7NQR2Xgi3ni1a1E/zPE2fkOEAAJP8iOc8ntXj37a+qKlj4F0wEhib27ZWGTgmJQf0PFe5aBO1hZ311tXEcZEar2LMF/r1OOMV8uftg6uLv4i6JpyneNO0hMkZwWllkfj1+UL1717eWq9WPzPmc00oyT8vzPCZSxyB+dUZgQvoetXJGAyQAMCqkzbl6DP4da+tPjupVLEkd/oM09Xxnjmo2bGMdcDjpT0YsQSD6dKLh5DmP4ZP681Un6dsde+M1akwSOe/wCfpVKWT5umPYUEsrsMuAMHHcj2pjkhcA4+opSxLD3PfFMYjIHB9+9A2iIjnqP++aKk2j0/lRQHKe23eApPtWZnDDjn0P61dus444GapqmXJ7j2FBRZU5FLuwenb6ikEeFOeP60hiO7jp74oAtQyY7c461aEm4AdeKz9hGD0BHX3qeElSM9KBXLcR21aM2RgHBxVHdjp0ojkJYcYHbigLk0vzcnoKr5+YgCpnJ+hqEA7s44xTC+o2RSenXuat+FtZPhzxRpOqZAS2uUeQngbD8r/wDjpbpUcVvLcOEjQsx7Y4//AFV2fhLw18NmhlXx747uPD8rcJbWGntcHHPVun4VosNUrxajFtCVZUWp3s0fVulXKybCjgJgc9yOOn5npXbaK4lmJkUA88YyG9//ANdeQ+ANd0y+0y1/sbUZNY0lU8u1vpI/KeeNfl3FT0PB4r1fSJ1LRuh5JySOvBx+XGPx4r8yrU5UasoS3Tt9x+qUqqrUoyjs1f7zuLaTyrV3AJfbuCDrTvMSN0JyCRgk88Cs8zkRqcFecnHf2+mOwq7LIHSKQsybWU7gM/X/AApt3SOaK1NuywVBP3gM5bp2/Wuf8QqIDOD8iHP154wfzrbtZxFHuO4E4OOuP/rc1keKZ/PgcIzBmH/LNhzz09utdUlemcab5zyjUtDt7/WXE1upjUry4B3EdBg/UHjqBiotS8A6dPeGWW0juQhy4cbSpzztI5GR2HH4V2ulaP5T7mQFyMmRgARgHj6duK0IoUKkSRKgkO1cADIOec9+vfmueMnex6kansY6Hmp0LQL1xbQ2RDglmaFmUJg4ULg8dDyfb3q+3hHUzbiXQ9YmuEjX/j0vyJMf8CPIHse1d7L4IsrlxPAfIkYEGSJeT0H5cYqCPwbcxXaOZUlRSQAp568nHQ9eldapz6r7jsWYUXa0tfNXPNNT1nVdDVnvdAlnaHkm0ZSCD9fwrmbz4vkzi2NtqmnAkA+ahCqd3c9q9x1LQJS7mWFiC28g88Dpn1PA47461xd9osJvkaWIoVJkA25Bx0z+Q59abTi7M7adahWV7a+TOOufiFaXRAn1meObAXJVyrf8CAxjtnpWD4h8eaXpjEnxNaRgYCPcXWCc/wCz6V6Ne29hbW4K2kZcsWKGIHOW6H0GOcVw3iOPSo7xzb6bbxGXaPmjDLyOcDt26fWs1BX1HUUHH3E19x5r4w+N8fhHTvtN7qdjeW5BfYZgZJBu4wvUk8kD05rnPBnxUn+LF/Hc2uiahHYpJ/rpYl2sQDyBkk/XgZ4qD4k6Lp2vnSymi2oubdgPOMQDBeM5x34Jz0yx6Yra8Izi31m106xPlRu8jTCI7AmCvORjaMkHAxkrXZ+7jDXc+dqwbqbr7j3SK1B0q2kEgaOKLZHGMY5wCT+WOO1S6fpYgsr+4ZSm6MEBT8pH/soJPXqcelWPD1idbmljb5J8hFjK42Adz6g+o6V0Hiy0h0nQHt0OOFZueTjt9O+K8WpdtnVQaTS6s89tLbJVoSyICx+UcsM5yB25OMnkijQI4rLw7OVXe7ys+SPvk4HTsMCi7uktLRSF/eGMEAcKM8fhyQfrWNqF+0EFrCJXDllXKNtAJIwc9xzitIXcbBUtz3NyfUDFp9pb4kIvLhVbI7IO3sGK18YfHLxCfEPxZ8S3G4vFBcCxiOADthQR47ZG5WOT619Gaz45/sWXUdakkR7TRLWeZDuIV5VAxg9MGTavHU4618m+L0kbWjcu5ke7jS4eRhgs5++ffLAnPvX1uVYWXs5V+isvv3Pj84rq8aa63f3aIxnbJJPGOODVWVhtGM+me9TyDgnAzgjP4VUk+7jPP0yc17R8yMJJXg8Z9afHkMSQeAPTH/1qYRg4wRz04qVFyQTjg457UFIZO5AyDk5/Lis+VjyAPy7CrVyeQcEAE8ADnr/SqTYyOgBP50DGkHkDOOPemtzjk88+xowM5x29PbpTH6rkZ5/yKCWJj2P50U3cf8qaKuzDQ9vuicH+vrVWMAuMjirV4MIQRjHtVSP7/T0qSi1nGePrmlDDjp9aQccHr1q9Bos88HnNtiizgMx5J/z3q405VHywV2S2lqymrgkcY46VKCOBgcVPaaTLceY0cMkyoSN0a5H6d+OlZd1q8VmRvkWAA4+fg/TmvSp5bXmry931OaWIgttTd07RNQ1VtlnYXV2/Xbbws5x+Arq/C3wX8c+L9TSw0vwtqMs5wT5sJiVR6lnwAK5nw18QfFFl503hm+1AyxKWkaxhLJEgHJc7SABjqatal8Vfjb4m0sXFq/iM6ZgMZ4IJkWVc43b0UZH04roeWKD1mmYfWrrRH0RoP7B3j+4AbUU0e0JU4iuNR+bP/AVNX5P2A/EumsbjV/FXhrQ9OQZkuZJHkIHr820da+OIPid4xtGeS71e5ubxSVKzXcoZe2DuOenHNVk8R+MfiPdnTIv7T1bAaQWMLyXTMB6Lzgd811LCKnZxaXy/zZi6s5PV/j/wDf8AjBf6V4V+IOqaD4Y8Uf27pFntjGqJAFWeUL8+3HVATgEdffrXm2u+Kr1LWWC5ijllcYibG4EHvg9D/Optas7nwnPL/a+mXFld5wlvdQmJs46kNggZ7964+7lkvLiW4JWWTcNzZHXjn6dq7nNxgopkxjd3Pr79knW3l+GFuGZmawvri3JI52MwkH0Hzsfwr6o8P6ms8WA5V3GFYckH6/pmvi/9j3UkWw8SacoKMksF0AzA4yrIT7fdWvpTRNYaxlaFz8q/OucfMvGQPUY7+1fjOcUfZ4yovO/36n6xlFVTwsPT8tD3KyuhNGhXcWUg/eyCT/8AXq+t6GgLFwBkFlPAA9P51w3h/X4psIGABI9Mj29/WuqiuFw5LBkfI5Gf/wBYyO9eHfQ9OcbM2xekoYopUYE4OWBYcdT6np9apB4r25MSSKit1yQeASCcfTHPtVCJEtnJDmUD5sjhjx1yOvUDFP0/bA6AopUncWCjI5/pkjFaKbe5l7NLZm1DCS5jC7wpwC3AIAP5ntS3VpHPtGxGMXzKOMg9dw9DwD+FPiQ4IUgDOMD5h7n2HA/SrEMmwRmZw3OVVVzkZxz6fyrVR1sZN2V0EMtxZoCpBCKHZAPmzx+nXrSLqzRbixife207l2kE+nqOOnWrSW7eblgMP/CeCF9PpzWdqlrHD5rNKhGeI5BuIY+npyc+wrvU5wWhw+zhOWpJNr0e540cGTALZ6df0H07Vm3OqRTK9vKis6sEb5R85I6D25rLubiJUV1R0LABWxkdvy544rC1O8leLcD84XcwB/iHUfUZ61hLEO2p6VLBq+mhd1yO3d8SW8bh1JABxlVHT3PsORXBau2mSuhjtopFChgw+bAOeeegGOtW9RvnuozFueRiQMq20Djp7fXrWONPLIPkAZmKNsbIwMjH0rB1k9bHW6VSGnNoeXeOp4bmbZaRDeyH5Y8gD5gPT09O9R+DPD6abqhZ4fOumfHK4BUc49uoH4V2d9oMNjcqyw+dIGDMxI98c9qfp+kmCB7kIc7gMNwCc+/Qex/wrGdVtWHTpLm5md/4Rnh0qGSdiiSDaGEjMWOFAJ+vOOOMY5qDxprQ1NwCBJGcMCMED29+vbjFcpreosiwxOzIq5/e7hjAI4IPU8nrnH5Vl6rrIuEREOBsySxIOMnn34GfYfWs4q+gS5YPm6j7y8iuXMYR97MQpK4LEYC/UdeOnNcT4o1ZoRJdBhKIDGsLFioeRy2z3yoG4+mPetS/uEELI77JQwXarZIPHH5nGeeeprzHxFfnX/EFloUJEsFoxWUlhsMgO6U57KmCOegU56mvRo0+p5lar07nDfGbxONA+HOmeHYrom/1qcXdxu7W0WeGHcPJjg8fuzxxXFa0puNH0W6dQjmExE4IBxyD9MVxvjrxo3jzx/e6jbuoskItbJWyMW0eQo5/vcsQecsa9f8ABMFtrHht4pUDhSrLDLyhGSMcdOhzjnvX6rlOC5sE6Ozevz3PzzMMSqlfn6bL0PMpBnJxx7VBIo9O3pXW+MfCsekxi+0/e9kSElikIZ7Z/wC6fVT2P581yDvzggD8Mf54rza1GdCbhUVmjKElJXQw4wccHinK44GR+XXio5X+Tpk9OKaHG/oMepPtXOVcbcMTyOOTyPXFUZGGABg4J5q3KQRyMc/rVViA2cHPXAqmOxExwTkY75xmmZJIGQRk8f5708kZI25x29KjY9MgYz60PsDGbz/dX8qKMn/JoqSbH3lq1t+zd4ft1P8AbHirxBOBg/Z49ik+vKriuKvfG3wUjJ+waF4qdlGVE0yBT+OelePz3c6K7b5QuMYKjAOOtYN9c75BudpHAxsJ4r7eOEo0vhPH55y1bO/8Q/FGyjE8OhaJHbCQbVmum810Hr6Z+lcYupXM4kMjNPuzlnYj6YHb8Kz48YBlbBwAARgD/GnPIRulYlecDaMD3HtxWqhGLulYG213PoP4P/teeK/hn9msn0nRtW0SNQDaz2wRiABzvHf3Oc19YeAv2v8A4FeM/IbX9D0jwxrbfKV1K0jMRbjkS7cYzxzg1+Yc955B+WQFME/MMHt/jVMTR3V2ond1h28lQGyee1c1fD06uuz7oFzLr9+p+rfxT+I3gxNFfVNe8b+HtM8EQyJJJoPh1FludTXqsbsvJU4yVQDI4Jxmuesf+CmPwoguIrOLSNcgslXYriyUIuDgDbu4GOa/MQFHjVFABznIXGBVe6JWEqcAdc/j+lcSwMErSbf4FpyTunufrFc+L/2Yf2mIF+2zeH575wf+Pr/QrtTzxn5Wz+dcPqPxA+A/7EniU/8ACKaVPrepalalrqWwvBctbxKflUu7fLuY4wOT1PSvzJslWaQB18wk7eV79q09ZYwRpaIuUTAcJ1J4wP60RwmlnNuPYe76HS/HL4x6x8eviNqvi/WVCtcHyrS0Q/JbW6n93EP7xGck9ySa4C3gErO20Hg7gRjPt/8ArqyFIjGf9WuOMZPX+fFS28ahwwLnIIzjnr1/I11qKSSQ/U9X/Zj18aZ8UpbAOAt/p8iBc5OUIcfU4Ddf0r6xnRnVdpwUG6MBeCf8MH/CvgbwL4mPh/4q+GL8Ptijvo45Gzj5HPlt9BhjxX6BQIiuqHJ3Zxu4P/6q/MeIo8uLU11X5H6FkcufDuHZkml6vNbyBwjEjhkZTn3459+leh+H/EI1C1RgyuQS3BwH9j7cE/h0rz5bLdLkOMoxBYkEHGfy6dfTFJFLcaZJLLbykOoIkQ8Hg/eHr34r5LRn1TXMj2iyu1ltIgAAyLt5XayD0x2GD2q7bxkSooBES5VvmPP+AyB7815lpfjKLy0aQhEIBYjg8Dr7/TtXU2XiQTZEBVxtySDkg44H0561mvdYuVs76zut4jRotsQIG5yAuc/d/Ifj+lbO1JlaMZRCDmQfK2c9B6H3rkdI1NLoLGyqUO0qCecgj+veumtr0AF9xJB3fMuQF/z3NdtOaaOCtTaehNc3ewOYgXKgDac8nvVG4uwciZAsS8qFwSBk/wCcGp2kVZC7FUaQFdhOBjsfrz1FMjjRrk7FwzAMSVBRhnGPUHk1urye5moqKvYyruM3RMQLAqMnIwST/npWQ2mJuZpAGTADEDOBk/pz9a7G5ijt4FxIXBUfcXk5zt57ngDmsa+ZbSNy5ACtuMgHzbu49/5VM4WZ20azaskcXqOlQA+eigYOMAZLHn/Oaw9QtTFKiwFASxb5QSQv9elb96xEPmqcbgXQqOvOQCPTH0rE3pKSwzI4wF3DAfODkY6nmuR2Z2zdldmJHYrNIWny4VgVL5ABGfz5I9anuYlktC3lEIQPlC85we3cZwakZwL9gVCK7Y3gj5+nb0/TNVNe1KO3tNqSjhTmMnB2jOefUAde/AqLdDJu2p5v45vpJUMAQAKQSjkl8ke3Y46e9Qxs408mZzjaBnoFLAknPYe568+lV/F+oxSTI8hCLKQVSPDHkLgn14bdgfnWDrniOHTbOS0eXyg675ZnkICKq8j3OTnHUnHvXYqbaSR5sqmrkzM8YeM18LaVLcq8Rvpm8uxhDEbXO7MuODhcg88ZKjnnHhnxJ1k+B/h4lrHIq6rr++Inqy2ykiVwe4djsBOCcSfWupie4+IXiczuTBZLtSKKTBWKIfhx93dkdDnnGK8D+JPiOTxj491C8Qk2qP8AZ7VQSQsMfyp+YG4+pYnvX0eAoKc0ux87j8Q4wbW70G+E9PZn83Eh2HkxRbiO3GRhvXH417/4LDW0cqFzInlqFYKQR/dA9+TwOnpXj3g+2CGF1cQgE5k3krjPGVxz1Ix616/DODpV1KjmVEiDBkPlgjdgj2IB9OD9a/VsBDkifD15Nysi9qey1Mk80BurORRBewAYDQk/e9iCc5ryfxhoEnhfWprJz5kJAlgl4Ikjb7pz3OOOO9elWWpRzWjwu8oifarIWwRn19R0PP5VpaP4Jsvibotta31/bWd9p0jQR3N3crbx7G5Cs7cA5HGcDPGaMwwqxVO8fiX5EUqvs3Z7HgrN8uCO2fwpN5LHgfQ8Zr3Tx1+x38QvCXh2TxBHpbX2iIMm6tZo7hF9PniLD8TivCri3nsp3gnjaGZDhkcYINfGTozpfEtO+6+89OFSMvhEdssOM9ycVUlY5I/U8gVPIwPfvn3quxIbOfzrI01GsDkkDJx0xURYbgCPWpHPJBOc+vH4frULE5BySAf8j60rCZISP7v6UU0n3P50UWKP1Q8Rf8E0dFvI2OheNb2BTkrHdxLMo/EY4rz/AFD/AIJg+KXfMPi/SBg/fNpIGI7fxV8m6V8bfH/hyKJtM8aa3aqo+VFvnZQOOMMT6V1dr+2Z8Y9NYMnju+lbAG2ZI3A56/d619K4YpaKaZ42nb8T2jxP/wAEy/iJplm9xpWu6Prk6jPkkPAx+hOQfxxXzh4/+Gfi34Z38tp4q0O70hoiAsk8JMMp9Vf7p7d+K9y+Hn/BSz4n+GWK+IbbT/FNomBiRPs8vXn5lyCe2cV9L+D/APgoX8IPiXpy2PjGyfQXlAEkOq26zWxP++MjHPU44qFWxNL448y8hrlfl6/8A/LSeUy7mwp5P3cYOariRYguTk7umf1r9Wtc/Y5+APxxsTqnhd7fTpJhuS48PXYCAnuY+V79MCvmf4lf8EwPHfh8SXPhLV7DxRbKSwt5V+y3BHp3Un8q0jjYSdno/MaUlra6PkGC5gOSpYE8c8YPY0t7Ntj2AqSO+f19+a6Pxr8IfG3w2mePxJ4V1TR9rH99cWx8o477xlSOOtcrGEujuJDKp6qBk9K7Iy5ldMleRc0jNtHLcuA3lrkAYPPYf57VVlDSyhnTe5XLeoOf1q9cyfYltraKPDFBI5KjIz0Ge3/16fHbxTYCEh0GCSM/ke/Wh9jW7TKQVwqsE5I3dQNhHf8A+tTVcNllOOucnk+/0/lU7QskrB0OFJViwwR1/L61BH90goBk4GDz16/kanoC1epy2sTSQ3QkXKMhDpzkjBBFfpb4cvBq2lWFyw/eSW6TkDsxAJH6V+bUlv8AbdWtrcIcSzpGAeScuBiv0c8ExbBJaHgRgAYPRcV+bcR2c4+V/wBD7nIrx5n3t+p1DIECyptwwxkDBHPp2FSBYZiJUI3qSuwHJBH8J/8Ar+1WHhKZCqcbAPm6dOT9eTx6VS8t7dwdpYSHOB1J9PY8e9fDNn2KZTu7JIYi9u+wFstH2znr7H/PeoYtTn0mU3AfYoG1l3YI9+nTsfftWr5qTFiMA5Aw3QjI/wAajNmkrbHUkEHDYznI/wAOKan3LatqjpPDXi4TgRplJCxMZduCc+v0Oc969I0zX4vs58xyOCvy8ZJ//X+FeA3miPAGaEgY5yeCD/Tr24NaGkeLtR05kW5iW7RcjLNh1P8AIj8vxrWLX2TKXvaSPoGfVIXUbh5rgZyOo/8ArcD0qNr9LmERIT5r7QjjJKLkZ+hIBGTx3rzNPHVlN5RM4SZBjZMNhJ+n14q0PGcET+W7rARy5YEMTz+Q4PJ7dK2vK5jaNrJno1zrkYRlk3FEBGFUkknpz+AGB09aytQ1VJYZIQjKWOEQYYgYwT7dSOa4WTxpZeZhpFiD52yBsg8Z/E1HL4xtLUSTyyiEHjyugOBwSfTH0GB71q5yloEYxgzevAfsEqrujKrjIbO9Tu5Pp1H0zXF28yRQlzGY5EXaWkILHnpn1xnr1/Cm3/i8Xjl0DTzlSG8tcgAc4Y9ufw49M1zniPxPYaRYiS7dQQN5wwJyQePYnJ569SKxcXJpJG/Otbs07/WrZJoZFyJYo2Cc5B3YBz7cZwenHNeYeNPH0UcKWyzLmRJJCQQzkjGM+nX2BGR1xXF+OfioMzvGRI5+TCnIU88cdunpxu5zXlMmtXuoTSzP/pM+Np3cJEo5/Hof1P07KOHt70jzsRiU/dgehXXiuAN9tutzLGMRRMDkqMckd8kbcnPPSuL8SeIbzX4hbzOS8oSWXbjAAyVUYxkDOcDPP0FZlvI9zqaTzu7KvO1+QOCcj8iB+J64rStQkdwonjV0QCUxhwHIbgYPc5PYHjt1ruUUtjy3JvfYg8X6yvgX4eXc0bsL2+jNtbnK5EZ6njsT+PBz1r550S1Mt1H8obJ53EAV6N8YtTfWZYGLsbbzWit1OOVX7zD2HC+hO7Fc14d0xi4yFBzgFl4//V1r6/J8PePN3Pmsyq3mo9kdr4bgcCBS8BcRsFwyMcH+EgdBwDyc9Pau401WEV44O9VjQSbW3ZOQEbsSMAjJH+NcbaMljJEspAY8HYpdRyPm4+YYG3lQcHuK7Dw4UMF7KHKMY4j5ynKjk5xjhgcE+oIPJzk/oFBLY+am23csXUK2yARMFRsnJYsxU8Eck4HX6c9uKPCF9/aN5rWj3LCa3urbY0LLhiO2PU8Z/wD11n63NJAzRoDGIwz5TgMOfXqOvqfcGsbwtqbxeObaeIECSLOD1474Pft79ua0cuWSRKO7/Zx+N3iLwLdxXfhq/aFkJiu9Pmy9vdp/GksXRlI4yOQOc5r0b44/C3wz430+y8b6BZSWWham3lXEMKZfRb3q9s/qh+8hPVTjOa+YtK1k6TrGrQT6dAyJqE0Zlt4gG++R8u35iPp9K95+Gnxsv/DF/cR2Bg1DT71Ft9Q0nVV82G5j5IEgPIIIJB6qRwa5vZwrQTaTfVd/+CuhLvTl7uh4n4u+EPiLwtYy6rHbHV9BWQqdTsgXROOki9Yz9ePeuBLiQA8EHoc8GvvbwlY+F/GXiSIeDNffwL4juHULoOuOTZXDn/lmk/OQ2QAso56ZrjPij+z9oN74ou9K8Y6UfhZ4sYmRdRtId+nT5zteSEdFJB+eM4HpXz2Iy5qT9i7+T3+Xc7oYrpNHxyxGeMEVEc5HAIBPI5NegfE/4IeLfhHequt2KXOmSgNba1pz+fY3K9isq8A89GwR6VwJACjIG3rkdOleK4uLs0dqalqiLn0FFRsDk/N/KipsVqdYwBGSefQngVA6/vCUTO0epPNOmdYlcnJ3enJFReYRjHLN/sgivs7nlLyGeYyll6qR1B5H+HJprSNtGOeD0zg+9KynJJxuAPPSo5FOEDAtxwB61LYuVrU0dA8Uan4Yu/tejarfaVcj5hJZTvEx577TyMgcGvpD4W/8FEfip4Dkjj1i5g8Z6YMKVv18uZFHcSL1PXqOfWvl35UBYjBCkEcetOZFKA5K5GW5yKznShNe+rit1X4H6mfD3/gpL8MPHEa2Xi+wufC87rhhfQie2PHPzLnjtyBmux1/wr+zB8Q9Fv8AxHcWvhG/ggge6muLaRIXIVS38JBzweO5r8f0DswABJB6djW1b+VEk80aIhkxGqBeBnP9AeDXH9The8JOJV5bPX1RNqlzFrWs3+opbC3iurh5o7cNjyoy3yoM+i7Rz6VUM+7aQrEEcMcAA4H+fens7eciCMkk5IK8EY/T6VTaR3aQxhlB4RsY4/yRXdexSWtjUjd7mByoLOCAxblvpz0FZ2pQiFPlLHnGX4J/w9Kit7gxHBIXIHbJC5/Uf55rZvYDd2EbsxaQDKoTwVycD/636U90LW5z3h+HzPFuixMozJqdsrAHp+8FfoJo8n2HxRsJ2oQQR68/4Gvz+sENp4n0qUnIS+t346D94vHua/QHVLY2mpQ3QyflWTPpgjP6GvzbiFfvoryPusmlam35o9Ne2RoEcjAxw2ck/wD1s4NZU8ZR5CxABG4A55I7j8PwzWto8oNiu7JR1wGIwOe3sKrXkbGQgFcbsqG7+3HfAxxXwt+h9fFdTKW3CkvtDjPPqAen8uoq9BYhhvAIBwCccE0W/wC+lAztJPHTIPH5n2Huas4MYcoQHBA5X5c5/wA9OtQ0ac/QPsiR5LEZByQQOR3qpeaXE7DMYBC5BxwevatIeZIrgpsB4BI689veoLuJ4YyyhlII5bH6eh/WtEY3bOevNPSP5DiVBztdQQPwPT8K5i/srWKYMI5YnLE4gndc5zz1P6V0erXfmkqU81xknAJ2dfzNYy6S7ytJIpODwGOQcfh9OmK6oT5VozGUObdHOzpHFKji4unIGVSSQyBcdOD357/r0qtLqdza3BcOjy4LMJE83BOf7zc8njPI611T6WksgwF3Zy20DP1x6dPy4q1b+H4LbcyoUPX5Vww+npyRz1rVVjL2aWyOAv8AxFrcVoyrdiKENwsMKKxznI788H09zXnOoRXuq3Dyv5lydxPm3D7ypxwPTPHQele16noQnJJAKg4IK5Bxnr61zl9pEaykEAwLhWJ6njnjoDz0HNbQqJGUoN7s8a/4RabUHElw5a2UkZDdcA5wPXrVLV4Y7OK3traIKCxVjtJGT1J9COmDz8pPSu88QyGANHbY3yYDOGxkAAlT6DqMDPfPSuJu7VFJhQCW5YYLBM7Rkkqo7jqfXrXbGXNqziqR5dEYyt5UOyV5XkmGH3KpJOcnr0GB7DH41u+H/D97rt3JAga3gIzNIpJMSE9OerHGAOg6j3v+HfB13rWorZWiqbt+JZid6Qx85LH06DA5J4GAMj0vxw9l8KfhrfXcR2NDH8jSkF55W4BJ7sTg8dAMDpQ5tyVOGsm7CjT0dSfwo+R/iXcRat43ubW0Ciw04CyhCjgBfvAevOefaorLMG5oysQx0X2/4F6c54GKzLSAs7yyOHc/Pu4y7ZJzz3PPWrnll5Ds3fPu/g6AY69PTPHbJr9UwdFUKUYLoj4DE1XVm592b+n3IimSKKcMT84EjAB+cYHHUHJBIIBH3hXWaHdS2ujCdT5SPPsBQYByp+UgdTg/ieTnqeG03HmKSCXU5DqwUDGGB55A4xnuejdq7rToSmmyRgDb9pBVkGOQDg+3BxzyeMCvdoM4JO1mVdSuijzIZCYyQ5yoIDAE84+7178Edh0rO8Nagi+KbcEyJEkLksig7QR0wOo6cDOAc1NroEkaAs4aL92Dt4yB69+TjA56+tVfhf4bTxf4707SCyiW8uYYAqnLBSfnAznHybuuCMZFTUlZ3Ijre5y3iXVBLq11cj920txJJkAjBLHp3HIJ9jUFjr72twkoYJcjgNjO/wBAQOxyRz619Q/Gj/gnT448IQSah4LuV8Z6YF3tbNhL9OR/D92Q8n7uCeuK+TdS0m90bVXtNVsbrT7yNgslteRNDID7g4I9a82OIjJ3gzdpdT1DS/E41+FnYPFcQhvOtw2JCoOeCOpXqM8Y444r9Cfhnqdh+2x+zzJ4b1SeKL4heGYlFnqEjZZ16RTE5JKSbdr+jDI7V+ZEEjWDQahEplMLFZwhwzLjhuepXBHHJH0r1v4L/FnxB8JfFFj4t8HzwC4QYn00kLHdxZyyHsCwOcHocEEGuqrB1opxdpx1T/ruYP3X5HW2HjLxL8Ltcv8ARr3TvLjVzb3+g6pD5ttNgkFXjbjPBORg96ta/wDsx+EvjrpFxrXwiuBo3iyCMz3vgS8fJkOeWs3Y/MvU7Dkj2r638U+C/A/7cvgN/G/gd10nx1aKsV9YXYEcgkA4guB2PUpIOCDk5zgfE15o2t+BPEc9v5dxpOt6ZORIr7oZ4JF5zkYwcEEEcEHPes+Slj4tSVqi3X9boE5UmnFnhN78KfFVje3FtceHr1J4ZGjkUxtkMDgjp6iivtqz/bb+J1taQQyf2VdSRoqNPc6ajSyEDBZz3Y9T7mivP/sqfb8f+AdH1ufb8P8AgnO+L/8AgmV8UNIV30W90fX41ydqzGCQj6NkdMd68F8X/s6fErwDNIms+CtXt44zg3CwGWIjnnemRj3OK+qPBX/BVXXLWSKDxR4Ntr9MgPPpk3luP+AP1Ptmve/Bf/BRv4Q+LtkWp3V54bkcD5dTt8x59Cy5FYe1xVP4o3/ryFdPrb1R+TFzCYHkjk+SUHGG4Ix1qCTKYIzkngnoT7V+1s4+A/xsQWrjwl4hklHCL5Rl/TkdK8d+I/8AwTH+HPidXufCmo6h4UuyMpGkn2m1H/AG5A+hFWsbHaaaC0raO/oflbvLOqLkgDGPepFA2ZJJJOMZA4xX098UP+CdvxY+H8wudJtLbxhYIM+bpTbZh7mJ+v4E187a94Y1fwjfSWeu6Rd6PcIcNFfwPEQfbdjPPcV2wqwqK8Xcm9tHoZkYAY4Oecgnn1/WtJVP2S3ZVK7mZw2cggDGfr1rNQgKWALnOAQePr7nFbSq0ZgVIgWEakZySSRn8OuK36DTuV7rMUYLE+5LZGMdc9jWd9oRhsUMmFLEsQcj+nB+nStS8iEkZVQcclgxzyeuPTr0rIv4WDvKEZlAGCDggf8A6jWM7o3ik2TxRuGBCqSBnrkjirsM4cqGYgkE5yQTj+YqLT0Se2aUKwYDJO4nJH9e2P0NLcRPC4AQ4BJJYkBgef69fftTWiuRJalfVYWtpBOr7groyEj5mII/+t16V+isZi1bR9EukO6K7tVde/3lB/rX5z3twk+oRQujLAAZnGckKB/PPavvv4Maidc+FfgaYkl0thA4PqhI/pivgeI42lCovNH2GSvmjKDO/wDAtybmyks5vmltyYyCfyP5Yra1O32AB068h8DoB/n+lctuPh3xTHKOI7kAN6Fh/wDW4r0OVIdRtBlVG8DOeMcfp+FfntWNmfaUZXWpx4cZKAqR13Zzj3//AFVpxwSQSguWzwNoHAz0B9R3z2rL1GEaXcnAYop3AtyRx0z61bsrgNEBsLRkEjHOQfWoizeUbG1FslkUuijJyACD/Xp71FfWMUy/IxI75GNgz79P58GljvBs2nIZiQB16H9fzqZnGwkvGVXIOBgj3I+pPHP+O9rnPszmZ7KNJDkBgOQQo4/+v2qi9qVkH7ksinOG5APt7YxyK29Tv44iBl8n+8ME+2Kx1tpb2YGTCqGwAW5H+J/yc0WLvfcfDprDnAAOMqi4yuPXt06VNNbvGhDnahG1UVec+nt9T71ftoWgiLliXYEAuAAAePwPBHPPemXDRrGE8vAPAUnA78n88/TpVoybuc3q1hEgOYpZBj5VBwDx1+nPX8c1xmvKWV44oiIox94EDbx976c4z1xzxXd30bKjkbSM5zuIH1+nJ9un48TqkP20tEN1y6sciNQeOOTjgYwOOwq4vUzktDzjULAXJaVAHkwQDknG4EdurA/Njng+5qvoPhS5126ZLArFAjeXLfsNyoQRlV/vt244H6HvZvCDGWFLvzFgIL+RG37xwex6YByCehxxmuy0jQpLKGJSkUAA8tIFwFjUdh6Dp+NdMqvIjmVJzeuxU8O+EbXQbGKO3gCqOWOMyStj77nu2Mew7AV8qftQfEVfFfixNCsZ9+laS2x2U5Etx0Yj1C/dB9d1fQX7QnxRPwy8En7BciHXL8G3sUDZeNePMl/4DnAJ6kivhq3hMrySSKUDnIcsc5PUkkjJ6nA6k19Vw/gJVJvF1PRfqzwc6xsaUFhqfz/yJY1SK3CyZwzEALuXcOM9cc8k8dqVkKv5u8pnI3hsFT69vXpkZpq20L5CsCS3ClimTnk9uxA79anjwzorAxPuIG3lmx/DnPP0JI9jX6JE+Jb0sXbG8SMvGyrGGIAkJ5BJPbjb1xjgnIwT0rtdKuBJYNlzlghEzP8ALwcADOOckc/hgduIhYIgRVKFhgHoB/eHP3TxnAx3BUjmt+O4hTRCiZkWMEqxYKqnOePTr2OPYDp6NFuJzyV2iLXbliSBJs+TDqzcpxwM+mSeOmO3esePXb/wlolrqmn3bWWom9V7eeOYrNGy9HQYBUjBGRgYOMHNZWratK7LbhAsp4IXILcnJIxnHH145B61l63dm9uYrdJHns7NCsSFhtVj/rNuPcAZHHFclepe6W+xpCPc+3vg3/wU31LRxDZfETQhq0Kqc6ppIEU5PbMR+Q9hkEeuM19O6V8df2fP2kLGGx1S90HU7q6bYuneIbcQXIYnCgb8HJwMbWzivx9GAEOCOf4SQD/9enqEZySgIJzg8ADnj+XSvKlhoS1joUr7XP1M+Kf/AATl8O+JbI6j8NtVj0W4ceaNP1A+fayNksPKl+8gOcYOVxXx942/ZH+LPw4nu57nwhdIbdvMN3pyi9huQcDgJn1PYHr6VzHwc/al+IPwNnX/AIR/XJ5tKLbDpuoSNPasowMpGx+RgAACMADsa+t/h7/wVS02WIR+NvB13YTgKftmhyCSMgk5bY5BAA2jAJJJPSnzYmj/AHkvvJcVfa34ny38FP2ktf8Ag541i1OwuFsdTRPs9zbzrmK6iLAmNs4wMgEdCOfevuzxZofhP9ubwDb+LvCF7Bp3xH0iBVubWN8uByfJmU/eTcWKSAckYzjNaDfEH9mX9qq2Nnqs/h6+1KdNo/tGMWF8hO3hZG2knJA4JBIOM4rzPUv2HPG/wS8SReM/gf41nu5rICWDRdVKrJMN3zw+epCMhXIwwBPTIzkRLEqUlOV4yWz/AEfkTyX21R8zatoGvaVql5ZXnhO9S8tpnhmXPR1Yhhw+OoPSivuS2/bl1C2toodZ+B/ipdYjQJeiGxOwTgYk28HjdnHJort/tOr/ACL7zn93v+DPyk2Fcc5wMcd6sCNAyjJBxnnp1NQqr5JDZx05BA/zirHzo4IYtERyTjP0rbqdg22328yTQt5EynKyRsVZTn1HfI7V6b4K/ah+Kfw1li/sbxjqLwRsG+y3kv2iFhx8pD5IHHYivNN4ZGUYDZBxwc+9RzII4wzbiucHauM496mUYzWqIUV8z70+Gv8AwVVuYhFb+OPCaXB6NeaNIQSef+Wb/h0NfRnhj9q74C/HWyFlf6ppZklUhrDxFbiJiOePnGD0zx2r8dYg20EqODyARUqRl/kYGQkglcAgcVxSwdOWsdH5FXklvf1P18139hb4D/EnN1YaRFYvK277RoV8UAJPYAle/pX5X/EKxsNF+IviOy0iWWXSrLULi0s5JGDMYUdkBbHc7c57jmqnhrxFrOgX0TaXrOoaaS+SbW6kiUAc9AQOx4NZrv59874Z0kOfnbBPPPPXqSa2oUZ0m+aV0K19bWLT25c5wzk/OV3Z6d89uOeD+VQzQBgUyu7GMA4BHr9e2K01hMoCh2KmPGAcY/z6nrTntHFxgDGG2427tvB5+vfj0rqauWtHc5SS2nsJGubabZ03KxOH/wAD71GdaW5jKEFJVB3I33iO3Peug1KwdMEEFTliEAJIHT6dQea4nVIDDfRCUskRO0Oqjcoz+pxXJOTpq62N1FT3NK1YSmQOQJJio5IwEB/qea+8/wBkWN9V+F+nIThbK9nVSeQea+C4LSaKS4bid4m6EgORjg49MGvvX9gLVYbv4ZtYy7TcW17JvVuCQ3zfhya+Q4h96jD1/Q+lyb3akl5Hr3xA0VzAXQfMgEinodw6/wCFangTUPttjEHGdyjk8gj+ldL4t0xLnTfNiYM6/MyE84HX8Oa4XwFKLLU7mxY4RJCUx2U8j+dfnlSKufY0n7p0+u6C06EJhkyDtIyA39a5ySzls5C6M28jDYGQP8R/nNelNaC5hIAJyCcDkiuX1XT0ilLEbeODjB69PpWLhY6o1eZWZhIZJYSSAwB5KZJH4cEVQuHlklIEDgsdoKKTj/A89evvWy1o2VD7sEnaQeg9M+n1qzZ277yoIkA45YCtF2E+5hWeiykhzbzSOh3Evxg4HY9eKuw6bcsodImjKgjJbGOR27/hW9JFLG3zRkBu46VTuY5bliqA4BwxZsA/41o1oY3uzIm04zAhp1cZyRHHlencmoJNKMsaruu0TJX5FwW4/Qc/y9K63SvDZv8ABnG9c4wehP8ASujg8OR2vKRAsOPu5wP8ajlbG5wjozyb/hG4ZAXa1uJixw0l3Kdo5HQDqevXpUjWC2tuRbhEOMIkC7B1Bzx75OTkmvS72zit1JeOMuTnLDAFczeXUasRG6xkHqMAnn/634UWaEpKXQ5C30No5CSgeQDcWbjJ9fY8/WovEGqWPhTRr3VNTnMFhZxmWaQLkgD0H44A7muqS280IyK0z9OcYFfGn7W3xqTxFqUngzSiHsrCbdeXK5PmzDjZ7quT7Z+lenl+Bnjaygtur7I4sXi44Wk5P5ep4v8AE3x7d/E7xjfa1c7wjN5drHkjyIV+4o9OBk+pJPaubhhaOJHAOyQbcqQBx15A6ZI6nikijIGCQJs8IEBPb6nP86fmRhgnKI2Ez97H+HQZGB+lfsFClGjBU4qyWx+Z1qjqTlOWrY541Y7gTGXIxtIIA6+//wBbH0pMOAGDMz8IshAyxx09+cDHzfTFRSpnLIQSGIVFGSBnqB2+uMe9Q2wE86q7FpCSUKgEHj369ep3D6V0xZzNaFp52lgDCISKMA5GQFzyAPTk9cD/AHTWvbo91psUhJDsDFIrNtD4P8QzyRhTnqepz1NBYivlS/aTKQyxnH3mG4nGc5xk549eD1FbunxvAplILwuhLyPyxyMnnjHJzxjByCB0rsppkuJ57qaNZs0qMC24xRE8EEZyw6cLx9Dj6VUijRYRGpIAx17fX867bXfh14qlsIvEEHh/Ubvw9CnkDU4LUvAZOGkJZc45YDJ7jGeK5AgBmA2/u2wVHBB/x7V5rac35aGy00IiAPutlQeepJ/z0qWJQjAE4I5XB6YH8uP8KJQcnZnGCenQf4frTo1PDDdtzgsxyMj+dUmK1hZ0G0EqoJ5wp478/lUMHCMzsUGQASuQatNKUbBJbb6YA+v0pqW7pHvUHGeVOCWGfT09utO1xdSPcMhRFhVwSR68nv3+mK9f+Gf7UHxO+EyQL4d8W3yaahyNOu3+0wbRn5fLcnA56KVPTnpXkcUTxyoSQi5Bz1A/zmtPT2VZGikWIxO2Mvx0I5/2eg/lihRUlaSuDV7aH2va/wDBUzxattELjwBoFzOEAkm82ZfMbHLY3cZPNFfGxtbZjnf15/1i/wCNFR9Updide7IZInjlKj5e4YHII/rT1ATr0GAATk9/15r9JPGP/BK7w9eFn8NeML7TW52xahCs6D0GRg+3evDPF/8AwTV+K/h2R30ltJ8QwKcZt5zE5H+6/wBPWsoYulL7QPm6r+vkfJxV1yVORwOvH/66ZcmR4xHggctgnOP8/nXonjH9n34jeApHOu+CtYsUByZRamWMj13Jkd68+vUCFocgMpwyEEEH0x2rrTUleLIvZmeGKSg5wTwVxxirqIFQEnaTxhcHPtmqbx7JhuPzdMY4PSrcYBVAJAQf4sHj/Hk01oW2nc09Htmu7h1iHzhGPPQA8Z/M1VuNT0PR5Q897JcPESoS2UMvuM/jjrUxuE/sjUrdJ/IuJ4wiS7cgDJ3Djpwa5C40bzHihTJiRdqnHPuf1zU1JSStBBBrqdInxH023mOzTLi4jIH35NmD+uRz3q3F8StJlRhNpN3gvu2pKMHnp7HGefUDiuftfD8UcZLkFsfKMZzVtNJgVCNoGBgtjJ6dP6VnH2vV/gau2xduvHem3RONPuIGfAJDcBeMDg89OvH6mq08Nn4nuobSEvaTuAFa4YqAOepPTp079qrR2EIdVABIGOcgjr+nert9Zf6MSEUMoGC3bHetOVyXvamfNyvQ6TTdB0yG63sP7Vu0VUcBtttkd8H7x5PA4Ir0P4c/Eu9+GmsG/jEFtZLzOlvH5aOg43e5GMfSvI9B8Ww3CpZ3jJA44R/uq/Tv2PfHTNdG26aB7VwJfNjZPJYZ4+gHQ9Mn8K48Vg6WLoypyW/5nZhcVUw1VTTPu34f/GiDxxcRmCQsshAcAg4B611M9kNH8YRMhBt7qDKYAB3Keh/Aivgv9nTxhL4Y8VNpNzO0Zgk8vEnykjscfjX3RqeqjULXSb2B1YrIARkc5GP/AK9fj2Jw8sNOVOXQ/TaFWNeEZw6nsuiKl3Fkk5x93PIFZ/iu0i+yEFAqYA+Y8H/Oah8MXUpSCXcQjnHIGCcfrU3jmeGzswzkBpCqgEEkcj9c1k7Om2xRi1WSRxS6abVtsTMUJzg5/L9Kk+2NCpBRomzncoyK6WOJ3iXMDuGBIwueff0qCawklBxEXYfw7TyK50rHop8z1Mb+1mkQkSAc8Kxyf8/Srmk2c+sXC7eRjBZTwB/Q1La6FE9wBNb4BJHzA8f5zXX6TFDZkRQookA5I4P1rWEXLd6GNWUaafKtSxZ6IsFupMjkgg4Zjj/69V9RkCxlRNKnbryT/hW204iiy7knBOc44rjfEGprLMIli809SNuRj+tdFSMYLQ8ulzzkc7qJkuWKJcmUY3BF5Oc/59KLHwyS4aUIhIzkDex9ck9PwroLLRZ5DlywDnO0KOOf/r1wPxs/aF8KfAy3+zXZOr6+VZ/7Ks5hviUKcPMf4ATgYPzHPTvSo4edeShTjds0q1401eTsjzv9rP4v23wo8IHw/pVx5HibV4yqtk+bBa8h5c/wk42gDnkntX55TyOd5O0Bhgljg9uRnv2yM/rXSfEv4i6t8V/HV/4k1mUPd3pBWOMMIoYxwsaeigYGO5ye9c6sW58q6mTGdsa9D/dwMnGfXjPev1PK8CsHRUX8T1fr/wAA+Dx+LeJqabLYe6SrDhwRFkgMx+Ung8dAcZB4z2prEFURj5YyMBhkHA6/1p8aFozsc7lG4FTkL/k9z1GKqzBEBYMU8v5eBx9Pb/PWvaPJbG3EgWR1KbAScjOCD9PTtn0796hhmfeMvgKwZgzcdcZ5/LuMHqMUyRnbJLiQLxtY7iPz6enY+5qWCNS6FZQXU5TOScD1z0PfJ4wfvUR1Y27I3tOii+zYnkRZFLEMzuAwzjPvwSMnqOpPArfjtXlsYIWxIRJtIDdMEDjOfXt7cDpWZoUSsJBLvTzR8jAYA4G7v1GAMjAIP3jjB6jw7EXvrVZm+Rp4zhmUqGOOeOnTpx07HNelTjdGDex9K/st/tw+AfhpoEngzxVZ6hpYtLt4f7Vhj+0W7jzCAzgfMowBnAIyeBX0jcfC34AftT6UNRs7DQtcYgEXmjyC2uomOWwwTDZyxJDA89a/HdhIdQ1ISE+ebiQtkYO7ccn2ORVq1nm08pPbTS284XPmwOUIzjoVPXHNfPPD895xk02bvR2P0I8Z/wDBK/T5Lh5vC3jWeGHyyBZ6tBuYtgAfvUxgk5OSpAHavnfx5+wh8ZfAAeV/Da+ILGMcXGhS/at3OAPL4cEjnkYHc1j+CP2yfjD4BlT7F44utRt0ORZ6wou42HU8sN2OMZyDjgGvf/A3/BUrxDY3EUPjDwhp+qW4UhrnSJGt5iQvHyvlOTg8EYHGM0uXEQ2tJEnxLrGiXmj3T2mp2txYTw4EkN1C0TREjowYA44z6VEFEJiVwUkAz5YbaQcc5P8ATqOlfqHpn/BQ34HeNAtv4gsr+w80+W41jSEnjGcAhmXfxjkk9AK3j8O/2YP2gXL6XD4V1G8mTJbR7gWlyBy3KKVIPDHOM8U1ipQ+ODQ5O/X9D8nEVI3l35jXOc43Ens307e/pViSeJ7fe6sZG2lJy2RlQPlx+Oc1+i/jH/gmB4Tv5Jbnwt4t1TRHcAxw3USXMAwOBkbWwTzxng14f4q/4Jm/E/SpJDo194f16IEsvl3DW8r5Ix8sgwOp78Y962ji6T2YtUfKDXjBiNi/99mivdT+wZ8c1JX/AIQ5Gxxu+3Qc/wDkSitPrFP+ZEHYeEf+Chfxl8KxKk+r2uvpgDGp2wLD/gS4r3Lwj/wVVmQxR+KPA2RtG6fTLoEk/wC64GB361+eyAmSNEbBPG1VyTntVhk8vIJ6cZwcg1MsLSnvEautmfrZ4Q/4KI/B3xYDHqOoXXh+X5Rs1W1YKc9PmGQRmu3n8LfA347WZnNl4V8Src/N50Sx+affK4bPGa/FydTGockEk4BI4J/zirtvd3No8T21xJbSxksskDtGVPqMEc9OlYPApa05ND5pbPX1P0z+IH/BML4ZeJg03hy+1PwvdNgr5UouIQPTY+cfgRXgnin/AIJd/EXQ5CPD2vaNr9vnAWctayAY645U+mM+leDeCf2o/ir8O40h0bxrqaWysSILthcJnjj58kjAxjOBz61714P/AOCnfxH0eNF1vRNG8QoAAZFV7aU9MnjIzwTwMc+1R7LFU/hkmK8e1vQ8s179ij4z+HAwl8B3d4oyA1hcRTg/QBs9vSvPtd+Dnj7w1GH1TwR4gsY87Weexl2g57EDrz+Nfefhv/gqp4WuVRdb8F6tYP0aSymjnUfQHBNelad/wUX+COq2qvc63qOntgsYLvTZCwH/AAEEU/rGIj8ULi5YdJfgfkzqGm3thOEu7ae0LcbJ4WRjz6EDFUBOqgIJQ5HTBGAf8iv2Wg/ar+AXiox+f4v8PTEqTi/iC4Hp868H29as/wDCOfs9/Ei3RlsvAmrpINyGMW4Yj14wR0H6UfXWvig0XZN6Nfefi2mTMM/Kcj861HUy2j7eMLnJGST9Pxr9erj9hb4Ea/EJrbwfaxxuxbfp99Kqkn/dfpj0qnF+wN8F7K5RP+EZu5YiMFJdQlZT09/b9atY+lazTJ9nK90fi5eqYLnBOACDkjk/5zXoukeK5dX8Htos2maa89nKJ7fUyrrdhGH+pMgbDINuQGGQc89q/Qf4xf8ABMTwJ4gtml8FalfeEdTVQAtyxvLWTGOWB+dTweVPU9O1fEfxn/Zt8bfs13McXiVLWfTtSVY4NT06QyQSOCSU5AZWxk4IAIz1qqNenUloxyTSsziZNZkS4F42kRJMGCm7guAW4GB2GDxnjuSa9Z8F/tAanptnBFdlriOF0k4YlsA8/pz6H1rwfT7gGR8PvZ/7x4I/px+tbNvnGUJ4I3YPOO3Xqf5VGMy+hjabjNa9H1R6GFx1bCTUovTt0Z+t3wk1/S/GfhXT9VsirrKoYlW4zitfxnbRymBicsHBUE8Dp6d+a+Lf2KvjKPDWtx+GdQlCadcyYgYjCo3HHtzk4/8ArV9t64puLqIRbSh6ADOen5de1flWLw88NzUZrVP/AIZ/M/RcPUjVnGtF+61dfqjqNMgS6towpZVwA20jPTpWg+kwyQsWALN93IB//VTdHVYrNMgA47HPbpU97f7IsKCcj0xW6UXG7PPlJ89omLqeiwRx+cpCSqpBGMg+/tWLY2cthneokDHO/wBff6dq0rrUGnKIThnyASck/wD18dq4vx98b/Bnwmsmk8Q6rHBOFwtlbETXLegEa88njLYGe9Zxpe2mlTWvkbyqOlD32dPdTSSoIlUoM4+bPP8An3rlfFXjzwh8NPLbxRrdlpE0xxDbyyF7iY+ixLlyPwx718c/Fn9tzxR46lmtvDBufCWhfMm2NgL2cdMvIPuD2THJGSetfMviTxDcTtPcCdxLOgE10+XkjTPJ3nLFmOVGSScMfevo8NkU6lp1pWXbr/keLXzOMPdpK59k/tF/t4WGmacmlfCy7iunnt/Mu/EbxsFtAeNkSMARJxgsehwFBPI+F77WbnUhNNJNPcS3JaWWSdtzMxwSWY8knqSc+nNZLQyXYiDReVbL80MB6AZIy3q2R+FSoshBBXBBzweSemT719RhMJSwkOWC+fVnhVsRUry5pv0RaijeQISGMWMZLZAwfyHPOKckJt0EbYIzuz1I4/IHr0Bz61JGpEezAJY5AwD39MHP1HvViCEoxOzCA43NkgYPfHTuMHp+Jr1VFWPNk7Ebgwug5yFxiQZwoz2+hz2GfpWfKTLIwKbV5CgMAB16EnkcdM89MVemmzvK4cE7gAf5evp+eRVGQhwMgJ/D0ABGBx9ecd/pTZK1K8LpGOUkyDjcGwQR/LqOOM56Gp7e5RHjiO1VVtxBOMfh+Z5x9ajkwU5RVP3dy9AfTP4Zxxxn5TVR2WNyrEKycMe/X9OnbbUp2Y90jsrS7MGEiBJPB2rgEYJx7Hk8jcQf4q17PX0gvvnkWKBD5oD8hsFvm78557j3xzXBWmqyICSVXvINpIPocYOT2yR+NXvEt3LD4cjw3z6lLtUA8hV+9wcnP3RyTwcZ6iuhVlGDfYjku0jnLWY3U93dEFVnlaTB9yTj6VbZTEpV0x8oI3HGAcdPbnNJEXgiCDCkDb90kd//AKxokUlEJOc4UdQRjt9On0rlguWNmXe70HO3zbQWIJxu6cf5FRRsQxOCCPvYbqPf170jSnaQed3c8H/Pv/8AWpCxj6qAQcglcnp096fMFtSTziJQQCHPGWGc8c/5/wAhisEcuobcc5YHa2D1PHqPzpm9tykgdc89f8/pTlIaMjfzk7gV6+3t171F9R+R3ngz9oH4lfDxg3h7xtrOnwoAFha8aaID/rm+5ewHTgV7p4Q/4KYfFXQwE1m10fxLD1LXFsYJDyT96M4xggYxwB9SflF5FZxtQjAwD6H+nXH0qEDAGGwQMjCk56ce3c57+1ZSpU5fEh2R91xf8FVNR8pPP8BWBn2jzCuoSY3d8ZX1or4R2IefMP8A3yP8aKy+r0v5Q5P7x020GRWAIz0x1FWiAwGQSDzyCKYYg4JA4Y9zjP8AnNDAqQMjGMjBJxya9IxGKjkgEkbT06j61aYLsU4Jbbg4HI57Cq+VJDnGRksuT1/z2qYybypKAYGeO3+c1Y/IrNEPNAYZGM+45qZC5X5CcYwOeR/9alUhmZiFGBwBwCc9f0pISWBPykDuOvb8qBrRshJZSSoJZhxnpnP8uaWHOFUKSCMn5sf5FSl0wVG1jnj5s8f401E3SBgoPPfjAz+tJDS0HTOIYlBGQ38IwCfTmoQIo4y4yHIABUDGO+fQ8DpUku1yoKckA8tjbkmkQHziQgIBy2OP8jmkxrsamm+K9f0Fo10zXNT0sA7l+xX0kYxwQflb1A/Ku7sf2hfibBaRwJ4515Y4gQub5yy/iTkjk9a8xWIBuE+ZD1znAH/1+1T27ZbBO455UNz/APqqVCL3RDirnqOg/thfGLwJfRz2Xja+1KJcn7Jq4+1wspLHnd8w5bOQQeg6ACt743ftSav+0t4O8P2WtaLaadqOlXzySGzYtBcq8YA+VuVYbT1JBLceleBanbB4/kGXVs53YP8A9f0xWl4agZdLE4ChTckbgc8iPjj05P8A9aslRgqnNy6j05dDnprNLG+k2fIM7l+Y5HJ/z/Wt3cOCAXIXcW/z/P8Ap0ztVKzLK0qYlBJJB4HXj/P/AOp1nckqEDKAAQSvOeP55H5fpvGyYmm0dN4d1afRtTtrqGRhLCwkUL1yMZA9exwPT2r9R/hB4zg8d+DNEv0czSiNVckdWwM/qK/J+RjE4cADa+cKcg/4/Q8GvtD9hjx/uupfDswlkcMJbeInGUPf39Pc+1fGcRYW6hXivJ/mmfYZHiPdlRk9tV+TX3H3h9q2xxxJtO0sRu4wP/11x3xL+K3hz4XeHpdV8T6rFpttysaM26adv7kaDljkgcdO5ryf41ftZ+GPhGj2EWPEPilchtOs5VKW5xkefJyE6j5Rlj6CvgH4kfE7X/ihr8/iXX7k3l2wKxRg4jtkH3UjHRVHHA5JGTkmvKwWVVsXaU/dh+L9DpxGOpYe6jrL8vU9o+K37b3inxhcS2fhOP8A4RTSOWN23728lQDksekYwDwvJ45GDXzXf6xLfXbXTvNLNLIwZpmIdzwS7c8nnGTkcfjVOwmkuZXt2EiLKCcjnOf/ANRHpVq4gAuxFjy4lYBd2SAfbPIP1/xA+4w+Do4ePLSjZfj82fL18VVrTvN3/roXraNr/YkqSJCDmRtvKIMsSfXAGecDjGRgkVfHPg/U/DXiNNH1sQWN8beDUf7NWdXeJZ0DxCUKfldYyn7s8qGXPXFX57Z7Sz1KYIBBb6fL86g43ONnDevzdCMEntzjyDUtZuNb1ufUblv9JnkMhKkjB7AenarxFX2LiktzlheV3c7J7d0aRQCo25KjaM+59R7nj8qILQxEZfB7fKct/iOnIHA71HpniC7aDFzEl3EozgqFI9wR35PXuF9617S/029kCSu9kGYFfNGFDfXPAyTySeAT1IA6oqLtYTlbQgggYpIQGJGFIJwSM9OvP4k8dsVHLJhAi8NgsTk8DGR169M8cd/StO506WzCSqQUxhZlHyAY5/xwcYHB5OKzbrBV94VkAJwSSR93jpyOnHJz36VVrGfxJFS63lRISwDHBwMZ4x+PIHTP0qEhjCHCBTjy2Vm3Ant17cHjnGOgzUxaVwhXayZP3TkZx09xzjuPYVXlkG1VLgSOdp3YIJ575OeT3zjPQVGwWb1K8rDy0KE4zhskEg/TseBwD+FUblmaZiSQMjbzjH+B68DH0qeRizqTkFhjdu6/l9egz9BUAiaeRYgoPOM46DuPr9PyrFs0toTWaBgGlZY4oyQC2AM+ueMDj2Pp0r9FPgH+wP4I+JHwxsdX8WSzXl7cwLLbXmj32BEjnfkYyhznGSOQePWvzgbOpXPlsP3ER2nYOHYZ9P6cfSux8EfETxR8ONQN74W8Qaj4duGG0y6fcsqt8hBBXkHAZgCRxnI5xjmmp1Y2g7L8watY+x/iP/wS11/TRNdeB/FVpraIMpY6whtpyApJxImUY5CgAgdznjFfLvxC/Zu+JfwxuZIfEPgzVbaJBu+2W8P2m2IG35vNTK4+ZRk4GeOxr3X4ff8ABSr4n+FJLa38SQaZ4vs0JMzzQ/Z7krkfddMLkAMOVIJOT0FfSXgH/gph8MvE/l23iOy1TwdO5VXa4QXNuOuTvTnAwvVcknGOCay569PSS5kRovI/Kt8KcB1ODtwvBHX9cmlRGU7QoJyOW9v85/yK/Y+78Afs6/tEyM8Vv4S8SX8y5MunTJDdgBdx/wBWVcD5wTnueeeB5N4w/wCCWXgm+kkl8MeKda0Bzu/cXgW7hwRwM/K2OpJySQcccGqWKjtJNDV90fmOPlJA5OMc54680ixDzTtyrAnPrj+nU19XfEj/AIJwfFbwk0s+iW+l+LLJWJA0y68qYLk4zHLjJxg/KSB0yeK8H8T/AAZ8e+CY5X17wVrmkxoAHlnsZAqjk53AHPCsc+gyeMV0Rqwns7jbXU4vKRsMklc5wOD+ffp/nmocsCpIA5Jzt4Pv7/1/OnuwztJUNjpnJx/Tp/nuxgMAEgAcfe/zjp6VoyiPI/ut+QoqTy1Xjjjjv/hRUhyn7S+J/wBgn4K+NLd3s9EOkvIMrNpF0yAfQZIrxDxV/wAEqYN7y+GvHc8RC/u4tTtA4z6FkI/lXxP4N+M3jjwG4OheK9U01VI2xJdMyf8AfLZGOK948Lf8FGfi3oL/AOl3Ola7EoHy3VtsP0yhFcvsMTT+Cd/Uyurax+4Z4m/4J0/Fvw3M8ttp2l+JbSMFttjeeS0nHZWwc/jXgni/4ReN/ADFfEPhbV9IROr3Fswj/wC+hlcZr7j8I/8ABVG1lcJ4m8ETwDeAZ9MuVkCj12tgnn0r37wn+2l8GPiTGLI+JLa1kmTLWmswmHjng7hgn2FH1jEUvjjcm0X1t6n45gblADnBXnHahZFMpdARk4ypPWv2i1v9n/4JfGC28x/Dvh7VQ64FxpjIkmP96Mg+/NeOeL/+CXXw31dM+H9Z1vw5LnO1pVuYwPQBhkduQe1axx8HpJNByStpqfl7LhZAcsBnOMjHXrT4AnlSuxkeXjy8EBRz827145GO9fbnir/glj4zsm83w94v0fVF4Pk3kLwN27jcPWvGPFf7Dvxr8LXDeb4JuNUiBJMulzJOuBxwAQfwxnFdEcTSntJCs1ujwhlcLtySAOMnJPP6U+IkIcEZJxhsDgHP410/iL4XeLfCpK6z4W1nSirFVa5sZEU8/Tkdea5YqjHbuCOwwqt1I9a3Uk9i00yRWRS5yckcHOQATUcTfvM7mGfuseMc/wD66fJHn5BjgY+XnNQxREpwA4AJJ/l/hWhm31ZZIMpyCrA8en4n2zxVuynGlaZA4RXk86WRgT8o4AwOPbHBH680FZ4cgluByTyOv610ljp8d/oViJQXXMvYkD58dhwMgdyfQZ4L3egk0zmbieK/81025dgMFtoA4xzn1yMccd+wzIA8Y2jcFPPLckeh9fX1/nWhcWps4gioXj8wlCQMfXPfn16n8jp2vhqWNWlu9tvC68NMO307H07/AExWdnc0TRTtonupdqjecdQcgf8A1ua6bRL3U/Dcsp0q+urCd4vIkngkMLOvdNw5Azxngkd+tYupajBoNskVo627DaTLKuWOP7q9Tz/+oc55Rm1fxDM4iuLgWynezsdgx/sqO3J464NRW5ZLlkubyNqblTfNF2OvvNT0nRzLb3WoxRMpwYoIt5PH4nOcgk4PP1xWj8YeH3gMH/ExmBCghIlAI5z1PXkDjr+Nce2gra/KI2fBAG4EZz/Xp/kVrxWUFpGUK4LYJ68+319h9aiPtH2QtCz/AMJlpcUiOmm3kzqCN7ShTyMH1wen4/lXT+CfE3gvUroHxDc6p4fy+Flt9OS/jXLj5mzIrcAknAOQOAT14swoq7cKxwC3HXg8jHT/AA+tIIghCYIbGSxGCD27cdvx57U3z/zfgiXbex9m/CT4V/Bf4lW53fE1NQvLxUim0u4hj01iqsrspjkLNjlVLBuu4g8kV6N4j/4JZeCNejkm0LVNS8N3DkmJlcXUCnj+Fvm29TjdntkV+d0iRuCxwSMHJ4J46D/63OMV6j8Nv2nvih8IhDF4c8W3yWUaBFsbtluoAPn42PnB+Zjxjk55wK4a1CpUfNzXa7hG8dEtD1Lx9/wTb+LHghZpNGisPGNggz5unzCGYqNx5ifBBAA+6TktgZxXzf4s8E674IuZLPxLo19od2nBg1CEwk4x0LcEDI6ZxwO5r7z+Fv8AwVLDMlt8QvDAxvwdT0EZULv7wsd3yqOxOTjpmvovw5+1B8C/j5p8VjP4g0a7aQqDpPiOJIZFbAbG2Xg4LAZUkbgcE4zUe3r0tJxuvIXu33+8/G2y1C90lg1nO8SggFd2QT/Q8k8d8ntmtCXWoNTIN+n2SXaCrW4Bixkduw575AHqeK/VX4i/8E6/hB48tp7nRba68JXkys0FxpFzvtQ+AFbymyGAx0BGSTzya+VviP8A8ExfiP4dZpPCl7pni6zBJVTN9kuRlj95XyhIUAkhhkkgDOK3p4uEtL29ROLufJ8+nlI/PSSOeFgG3IMg5x1+h/3scDGc1VlgLx4cMgCgDPzEcn5T1z9OcHsK6Lxf8LfG/wAMLgr4i8Mav4eAbBe7tWSI8Z+8BtIw3UHgnqMVh/2rb6iuyZVifbs3hgB9fQHgHBHIOPSuxSjILszhZPP5iREBicgZ+8Oc+oz7ZPXoKrawBYWaQRkfaZ/lJ3fMFH9O2e/J45rRkkisoZJbgZiGdxDZBzjA755A45454xzgwvLqN613cHqfkU8YGe35n6nPPWuao/sR3f4I2utH2L1lbJbRCMEZAGWHY/54x7+5qeOMsnfOSCQwAI/D/wDX+lIoVmKgAkZ43cf/AFuP88mrI/1eEAPILA9eP6f0raMeVWRN7lVg2CSQNp6dCP8A6/8AIfSgAouSCQDgY4J/+t+mfxouFbBwuBk4OSQP8nv/AIURvsiDbRLgEDJI9P0zzjpT6GatciLyQlZEkMcgyN0Z24z9P8mvVPAf7U3xZ+HTQpo/jrVktYyp+y3k32qI8htpWTdwehxjI47ivLcCNeQGBYEZ5B/DuMf561GmBMGztDEAFef89f8AOazlFS3VyuVN3Z9teBP+CpPjPS1jg8W+FtL8RRBdpubCQ2c74U8kHchJO0nAAxkAdK988If8FLPhT4nKwaxFq/hl5SVzd2wnhwSF5aPOAQSTkAAKevAr8qOwwckjqOmMfyz6U0/Iy4zgDOV7gd/8/wCFcksNTl0CzXU/Y+bwr+zx+0pbPJFaeEfE80pBMtmyW14CTtzlCkgJKY55IHHv5J45/wCCXngHVJzP4Z8Q6z4Yl3bvs9wFvIAM5wM7WAxkDLH8cc/mZEr20qTRM0U8RDJNEdpT6Ecg57g16h4E/al+K/w28uPRPG2oi2QBVs76T7XABs2j5ZN2AOoHABGccVj7CpD+HIdn1R9Az/8ABKzxf58nl+P9E2bjtzazKcZ447UVzH/Dyv4vLxs0E44z/Zzf/FUUuXE90TzeT/A+fBwuW+YEA9KlfZ5YcoR2AHFRcFdxJ5wOO1OHIJBJBHbtXusi4BnwMqQck89j/UVMqncC5LHA64/P2qNECHeGxuHKAcgZ/WpFlQkDbwAc5JHOaNhGho3iDUfDV0t3pOp3ml3Z4EtpO0TY9PlIz+NepeG/2xfjH4QSJLLxvfywRH5Yr5UuVPsSwyenc9zXjcvyAkyAcEEKd3px/KoWALMACAeSVOD/APWqJU4z+JXGlHc+0/Cn/BUjx1pmP7e8NaRrMKABmtt9vIff+IZ7+le1+GP+CpHw+1JANX8Oa7pEgABaJEnQHjPQg469uce4r8wduQGBO4ghsdv8amDDyUIYO68gMMHp1/8ArVySwVGXS3oCcl9r+vmfsX4e/bi+Cniy3Qt4wt7LeD+61WFoSMAZ+8Md8V0kenfBb4mxNHFbeDPEBmUqRGtu7EEkY45/vV+JysuAT8w6cj6ce9ELiCTzIiYirZ3x5Vs8c8d81g8Al8Emi+aT0dj9idd/YS+CviKdJ/8AhERp7rnnTbqWEPz3w2D06151rX/BMD4a3iSjTNb8QaVIeVZpo59v/fS8jgda/OfQvi5448KZGi+L9d09yoUeRqEo444xkgdB+QrvrD9tT4z6N5ax/EDUX8tBGBcpHLkjdydynJwe/JOPSl9WxEF7syOZN2cT6b1r/glHBsm/sf4kSqGOY0v9NVgBzgEo4/2eR78dMfMHxs+Fmqfs8eNm8H3GoW+tXFnaJLJc2cLJEfNG4KQ3zcAjvg57c57bTv8AgpP8ZdOtz9o1DRdScc4n0xVbvx8jAY57eg/HhPiR4/1f4leOta8d+JEgGoyWsUt0LWF0hBCKI4wM5AGF75OCetdeGjiFN+0aaJfLbRNHEzM+i6bDcXcAGpMuP3q5SDI4B/2sEHaOQORwcVx2u6Xqkts1/I0ltaSRGUXMh3yTIrbTjB6DgZGMfjX6OeC/2nf2ePDvwN0jwh/aIjS0t1kvrXUdKaWaW7kAadyQhVmLFlypxgYBwK+QvGba3498biw+FdhJ4v8ADH2g3Nlb2OYbmESzvLIksRAKPksu7BUKQQeeOetiZSTjyuKXUdNWa1PENPWOHUTZzWq293ANsqnlgeQc9cHr1yOffjsrSM2VuTclIXclmG3A4xgd+Dxz6Bq+xtC/4Jra14wtdC1m/wD7M+HF2NKhtrrTbeWS/lll3SPLLO/C733Ku1CVVVAyxBNQfEn/AIJt+N7DS/P8J6npOsy7BI+nlmgeOTOCkbucMuPmy2D1AHNXh8XTUUpyVxy5m7pOx8ZTx219qnn4Zo4RtJ25G4gcYH069i1YFxIDKdisV6fOc/gD6DGPpmvS/HHwe8a/C+08rxF4e1TSBGoLzXFuQiuR083kHAYcg9+QMV5oAHAIwQcfN0GB39+g/QV3cykrxFHfUicguCckkAHAx+P/ANb1qRtpiSQHKcqcj/Pp+X1pjq8gDZDKcZAwTwe3oMD+dLHEQ5clgSAOMHHfHt6f/qpepd+w9ox8vyFABkEgfn7H9M8dqjJVmBVCcjLK2TzjkfTH6fWlWTzOCfMO3ONpI/z7Hnt3pkJRXALlAOSd3A9vbp+fPQVIRbuPRiASQGccZGDn/wCv1/U9qrPGshIIEobs657df5fp71PGjfOGBIPPGeB2Pt1x/k1E4HGCQRnlumMc9PY59e/cU30DyO9+H/x6+IPwpuYn8K+MNT0qFOVslmMtrxuIHlPlCuWY4wASSeuK+nPhz/wVO8XaTNBB428M6fr1qFK/atMJtbkn5ACVJZD0YkDGSQOAK+Iwerkk9zjr/wDW/D+lNdCVdSS390gjAGP1+nXt3Nc86NOoveQkklofrz4L/b++C3xDtBaalqx0CZ1xJY+ILUeWM7jtL/NGw2qCe3zKOScVs+K/2Wfgb8dbWLUE0LSbl5CzrqXhu5WB2JBYljEcHl93zDOevYV+NsEHnhgEYAc56qM+v+f6VqeGfFOreDNQS98P6vd6LdoQVuNPuWhYEHcOVIzyoODxkDriuN4RR1hJod299T72+Jn/AASogvblrrwN4wFqOq2OuWwZUPygYkj6D7xJ25zjA4NfL/xC/Yp+MPw1jllvPB93qmnxsR9t0PF3Ht5wcJl14XdyOAy5OTiu2+Hf/BRD4ueCDHDf6jaeMbJCAYtZhAkdQCMeamGHzEMSckgKOOa+lfh7/wAFSPBusCC18Y+F9S8OTyttNzZOl3bAEqNx+64HLHocAdSTUr6xSd7KSKdmtdD8zLi2ezuGilhktplO1oZVKOc89Dg55B57H3FDKS7AZIcHqMfj/n/Cv2aHjD9nz9o2w+z3GoeEfFLXJG2K88uG6J5JA37ZAcR5OOcL6Yrz74gf8E1vhX4w8250KXU/B91NhlNhN59sByeI5M4ByvQgAKMAcmrji0tJpoVm9nc/KLeQoA+dgMDPBA6f5zz+RpNpfnocYxjGDj36D3POPxr7V8b/APBLbx7ookm8LeJdG8SoAW+zXQezmbGMAE7kySSeSAAByeRXz18QP2Yfip8NpHGveCNWitg7D7XaQm6gf5iow0eRgkZGcEgjjk11RrU57O4ttWeVumOpxj+EcgDH+f09TShg0pJGDncMcZ9vcZ4//XRM6JOIzwyElg3UdeOf88+/CAc5JySMFs8j/Hr26/jWjGhsrBWJG4HcRgjp7+3XoP6iog5MqlRgAg5HU8/p2/zinyM29V3Z45Jzjr0/L0/wqPJVW2knJwRjB+v6fh+FTpcbHhh2i5xnJIB+v5Dp/wDWqEkrtAwADkkj/OP/AK3tUr7Rgg84yOMf5HH4fhTDk7Cck5xkdf8APH+cGlYbY4uuehH/AAM/4UU0vz94/rRS0EegeI/CGu+ELmW01vRr/R7lG2sl7bvEQccDkY/KsVCVC4JJIBOTgdTX7T6X8fvhN8ULI2tzqOmzJOfLa21SJVLe2HHPpXP+JP2Jvgd8QoWmi8N2tpJIMi50a4MJHuApwfyrgp5nTnuvuOzE5bisJLlrQafmmj8fEL4CjHcld2eeakiUMAZAUIwARyM1+gHxA/4JYlWebwV4xIGSVtdagzjjp5iY/Mg188eOf2H/AIx+AR583hSTW7bBzNokq3Cj3K8N09q9CGKpT2kcDi1ujwZlD8ZJY8biAAfemyhRlA/Qj5s8H/PvVzXdI1HwxqD2erabdaZdx/KYb6B4WB9cMBjpnNUd4faAFIJz1zn/AB61081yYtWuNTCA4OCTkqTjPP8A+qpEUrhSSRkjpj/PemtICgwy53AY6c+p9RTip3gDABHpz/8Ar5qkxqwrv+9QghWwOQcZ/wADxSBwWckAkADrmnCI8khWBByDyOlEKkkSFUdOQoHbjvSK1BiMK4O1yQfxx/Oq4JDfeBRhnJyCauEsRhFIOAc8ZB4/MdKruPmIyC3ueAMf169qsjqRwILi4SEnG91XO3PUjn6+3/6q6rxBqMkyKQDieQ3U+GX51UhYweOR8ucHPr2rndFdhqcTAcq25STwD2P9P85rqfENnBcFIwwR1CxqxBIwq+vfJPQ47e9NLRhZHnFxm4nJQsAx+6eAPw/TH0HatYRC2mVwCjRoCjg4IHt+vP45wKqz2rfbht2ojNhScgY/vew759Oa3PtGVMOUZI2xHIVyc+2ffJ/pgZrBIrS50nhT9ob4meCrqKbR/G2u2sSkKLd76SaE9MKUcspHAHpgY7mvp74R/wDBUbxRphg07x34eg8SoDtbUNPYW10Aq8sy/cfJ5yNox0HSvkKytLYSCOQgBEJYhfut/k9Ow69RVJtJntpri4kXEYbyQVODnGc+3Uf48VlUw1OaV0V6aH6+eCP20/g38VbdbC41q302S4HltYeI4RCjlmI25bMbZxnGcYI9ah8f/sN/Bj4rxG/g0RdEupmEpv8Aw5MIBIzfNkryh3ZznGcdMCvyBaUKSAqfKcq7NyB3/H2Ndj4H+Mvjb4ZzxT+HPFGq6RskLmGG4IicsV3bkJKnOxRk+gHSuJ4NwfNRm0P3uqufVXxJ/wCCW3i3TB5vgbxPp3iOIkk2mqL9imAwOjjcjHJI524AGSa+YfiJ+zj8TPhW8i+JPBmqW1tG2PtsUJuLcglgPnjz12MecHHOBmvo/wAD/wDBUHx1oZih8U+H9K8UwnhpbdzaTnljkkBkzkqPugADuTX0x8Pf+CiPwl8bpBDqd3deFLyVhEYdTi3wkllUYkTIIYsTg4+VWZsCkqmJpfHHmQvdfkfkcVVVYY3lcEkHrkHr6ngnI+o7UiAqQiMMOeeOTz0/PHH+Br9p/Fn7PfwU/aEsDqUmiaJq73Cbk1fQJlilAxsD74jgn93tBYEAA+9fLPxS/wCCWF4WuLnwD4ximQkyJp2uRFHxyQglQHdj5VBYAnkkitIYyEtJaAotarU/P7bsjYqDGSAeW4Ix/gf85qIN94AMzFunPHHX2/r17V6x8S/2Zfin8KI55fEfgvU7e0iJB1CzT7TbAALljJHkADcvJxznrivKV3tvCSbth+fOQU6cY7deh/oa7VJS1i9CFvqNQAKDtBOCMYJyB6jt16fT3oVEyqsQ0fBJUbj/APXOD1/qRTw7K23aAQuOuMcfr1J//XSKSsO0fcY5JzhSe306E56cZ7CqC9wQKdocfID8zDqMZ/X356Z7csZNw+XaVYgYI5A/p2/Dv1qWVxsjBjClAQSuQT789Dxj+fem5AHBXOeSeAW9vXr0/wATQV1IWXqeFB+XdyQP856/1IpWABA2EOSBzk8c9uw//X2FSlQyh1VX4ySRj8fY9eRjPX0pGUncWG0MmQXxnvz7dMf/AKqWiC7sQ7QSobYCDxkEEcf/AFsZ/wAK9G8D/tEfE34cb10Dxrq+nxFjK8DTNNEWZky219wydijPoMZwTXnTBVwDtG09un19vw/HoaaG3OzZyM56Ywcnt+Pf19zUNJqzBxTd2fZHgX/gp98RvDixweKNF0nxVANoeZVNncEZYtyvyZOVA+UAAdDk19AeC/8Agp78Mta2Jrml654cmK/PJ5AuoQ23LYKfNjcSo+UEjBOM8fllIWYkgKc84Hf/AD/X3pwclGAGSeMgnn29+ufx9xXJPDU5dCknfRn7Kw63+zv+0XbtAW8GeJpp+PLuIo4bvn90pG4LIDk7VI55BHUV5544/wCCZnwq8Q759CudY8JySEsq284u4Bk54WXJAxkDDYGc84FflYWKOhjUKVwVwcspz2PY5JOeD6dq9E8C/tG/Ez4bRQJ4d8b6tYWke0JatcGaEBUKABJNwACk4HQEAgZUVj7CcPgkPVbo+i/Fv/BLTx3pIMuheJ9G8RKAf3Th7OXO1v725TyFGARnJORtr5/8e/ss/Ff4b3TprXgfWBBG+wXmnwfa4H5Cja0e7gkqB0z2HBr3zwN/wVE+IGkTCPxPoGi+JLQtuLW4aznVd3PK7lJwCBkDnkk4NfQHgf8A4KcfC/XkI1201nwlchQSXh+1RMduSFeL5jzwMqCcgkDPC58RB+8rk6H5Vy5jmEcimJ+jxkFWB9MHtjH+c0m3aAvOc4yP8/z/AMa/Zr+3v2ff2i4VV7nwb4snmXYguljju/m3RgLu2yBuGAA5A5GODXmXxF/4JnfDLxUWufDt7qvhGeTc6iCX7XbckEHZJztwG4VhyxySABTWKX200PfY/LHzI/c++RRX3Jcf8EqPFH2iXyPiHofkbj5fnWMm/bnjdjvjrRT+sU/5itDziX7+O1d38OvE2saZ4jsUs9WvrROPlguXQduwNFFfB090f1vxB/ukvRn6M/DPUru902I3F1PcHaOZZC38zXoqHgUUV7q2P5Wr/GzmPHfhfRvEnhq9XV9IsdUXyul7bJMOn+0DX5SftZ+FNE8N+J5o9I0ew0uPzB8tlapCO3ZQKKK9rA7nmVNz5yk6Y7b6nX7q/T+goor20SAJPU557/SnKckf7poopgtyRuhHbctQScQvjjA7fSiir6B1NLwr82tW2efmTr9RV5rmYadLiVx+8fox9JaKKa2HE5ablwx+9uHPf7xq5bAfY14oorNbmhrISUuPaMf0pm5jpFxyeLlk6/w5Tj6cnj3NFFW9iV1OXydyc9h/WraH5B/u/wDswoorNbmi2IXJM0gzx/8AtVGjsp4Yjluh/wB6iik9yGbPg7xXrfhLxhHLoesX+jS/39PungPETY5Qj+835n1r9tfg7qd5qXgmGe7u57qc/wDLWeQu3Re5OaKK8HGboihuz0SI/NjsQOPwFfE3/BQX4eeFbHw7Hqdt4Z0e31J7iy33kVhEszb5Jt+XC5O7vzz3oopYT4zSrsj8wGJAGCR+6PT8aJ2OAuTt3jjt1oor3upz9hB/rH/3B/Oogf8ARGPcSDn8DRRQadCe64U445Xp9TTWY5Jyeh/mKKKOhfYgb7o/3/8A4mjOWnzzyf6UUVIPdEEztsf5j09fan4+UfX/AOKoopMaEz84/wBz+lRfxx/j/OiioRY8k+TEM8U6L/UH6/8AspooqnuZPYr3RxPuHDBuvfpX0z+xx8RPFY8b6fpn/CT6z/Zp+0f6H/aEvk/JbJs+Tdj5cDHHHaiiuDEfCZy3P1KhvbjyU/fy/dH8ZooorxDpP//Z"/>
  <p:tag name="MMPROD_UIDATA" val="&lt;database version=&quot;7.0&quot;&gt;&lt;object type=&quot;1&quot; unique_id=&quot;10001&quot;&gt;&lt;property id=&quot;20141&quot; value=&quot;Polymorphism&quot;/&gt;&lt;property id=&quot;20144&quot; value=&quot;1&quot;/&gt;&lt;property id=&quot;20146&quot; value=&quot;0&quot;/&gt;&lt;property id=&quot;20147&quot; value=&quot;0&quot;/&gt;&lt;property id=&quot;20148&quot; value=&quot;5&quot;/&gt;&lt;property id=&quot;20180&quot; value=&quot;1&quot;/&gt;&lt;property id=&quot;20181&quot; value=&quot;1&quot;/&gt;&lt;property id=&quot;20182&quot; value=&quot;0&quot;/&gt;&lt;property id=&quot;20183&quot; value=&quot;1&quot;/&gt;&lt;property id=&quot;20184&quot; value=&quot;7&quot;/&gt;&lt;property id=&quot;20224&quot; value=&quot;D:\0Courses\.NET Courses\DA177a\Lecture1Polymorphism&quot;/&gt;&lt;property id=&quot;20250&quot; value=&quot;0&quot;/&gt;&lt;property id=&quot;20251&quot; value=&quot;0&quot;/&gt;&lt;property id=&quot;20259&quot; value=&quot;0&quot;/&gt;&lt;object type=&quot;8&quot; unique_id=&quot;10002&quot;&gt;&lt;/object&gt;&lt;object type=&quot;2&quot; unique_id=&quot;10003&quot;&gt;&lt;object type=&quot;3&quot; unique_id=&quot;30052&quot;&gt;&lt;property id=&quot;20148&quot; value=&quot;5&quot;/&gt;&lt;property id=&quot;20300&quot; value=&quot;Slide 1 - &amp;quot;&amp;#x0D;&amp;#x0A; Polymorphism using Interface and Abstract Classes&amp;#x0D;&amp;#x0A;&amp;quot;&quot;/&gt;&lt;property id=&quot;20303&quot; value=&quot;Farid Naisan&quot;/&gt;&lt;property id=&quot;20307&quot; value=&quot;256&quot;/&gt;&lt;property id=&quot;20309&quot; value=&quot;30266&quot;/&gt;&lt;/object&gt;&lt;object type=&quot;3&quot; unique_id=&quot;30053&quot;&gt;&lt;property id=&quot;20148&quot; value=&quot;5&quot;/&gt;&lt;property id=&quot;20300&quot; value=&quot;Slide 2 - &amp;quot;A Brief Repetition – Pillars of OOP&amp;quot;&quot;/&gt;&lt;property id=&quot;20303&quot; value=&quot;Farid Naisan&quot;/&gt;&lt;property id=&quot;20307&quot; value=&quot;257&quot;/&gt;&lt;property id=&quot;20309&quot; value=&quot;30266&quot;/&gt;&lt;/object&gt;&lt;object type=&quot;3&quot; unique_id=&quot;30054&quot;&gt;&lt;property id=&quot;20148&quot; value=&quot;5&quot;/&gt;&lt;property id=&quot;20300&quot; value=&quot;Slide 3 - &amp;quot;Types of polymorphism&amp;quot;&quot;/&gt;&lt;property id=&quot;20303&quot; value=&quot;Farid Naisan&quot;/&gt;&lt;property id=&quot;20307&quot; value=&quot;258&quot;/&gt;&lt;property id=&quot;20309&quot; value=&quot;30266&quot;/&gt;&lt;/object&gt;&lt;object type=&quot;3&quot; unique_id=&quot;30055&quot;&gt;&lt;property id=&quot;20148&quot; value=&quot;5&quot;/&gt;&lt;property id=&quot;20300&quot; value=&quot;Slide 4 - &amp;quot;Case Example&amp;quot;&quot;/&gt;&lt;property id=&quot;20303&quot; value=&quot;Farid Naisan&quot;/&gt;&lt;property id=&quot;20307&quot; value=&quot;259&quot;/&gt;&lt;property id=&quot;20309&quot; value=&quot;30266&quot;/&gt;&lt;/object&gt;&lt;object type=&quot;3&quot; unique_id=&quot;30056&quot;&gt;&lt;property id=&quot;20148&quot; value=&quot;5&quot;/&gt;&lt;property id=&quot;20300&quot; value=&quot;Slide 5 - &amp;quot;Geometry Calculator- Class diagram&amp;quot;&quot;/&gt;&lt;property id=&quot;20303&quot; value=&quot;Farid Naisan&quot;/&gt;&lt;property id=&quot;20307&quot; value=&quot;260&quot;/&gt;&lt;property id=&quot;20309&quot; value=&quot;30266&quot;/&gt;&lt;/object&gt;&lt;object type=&quot;3&quot; unique_id=&quot;30057&quot;&gt;&lt;property id=&quot;20148&quot; value=&quot;5&quot;/&gt;&lt;property id=&quot;20300&quot; value=&quot;Slide 6 - &amp;quot;Overriding&amp;quot;&quot;/&gt;&lt;property id=&quot;20303&quot; value=&quot;Farid Naisan&quot;/&gt;&lt;property id=&quot;20307&quot; value=&quot;261&quot;/&gt;&lt;property id=&quot;20309&quot; value=&quot;30266&quot;/&gt;&lt;/object&gt;&lt;object type=&quot;3&quot; unique_id=&quot;30058&quot;&gt;&lt;property id=&quot;20148&quot; value=&quot;5&quot;/&gt;&lt;property id=&quot;20300&quot; value=&quot;Slide 7 - &amp;quot;The Shape2D Class&amp;quot;&quot;/&gt;&lt;property id=&quot;20303&quot; value=&quot;Farid Naisan&quot;/&gt;&lt;property id=&quot;20307&quot; value=&quot;262&quot;/&gt;&lt;property id=&quot;20309&quot; value=&quot;30266&quot;/&gt;&lt;/object&gt;&lt;object type=&quot;3&quot; unique_id=&quot;30059&quot;&gt;&lt;property id=&quot;20148&quot; value=&quot;5&quot;/&gt;&lt;property id=&quot;20300&quot; value=&quot;Slide 8 - &amp;quot;The Rectangle class&amp;quot;&quot;/&gt;&lt;property id=&quot;20303&quot; value=&quot;Farid Naisan&quot;/&gt;&lt;property id=&quot;20307&quot; value=&quot;263&quot;/&gt;&lt;property id=&quot;20309&quot; value=&quot;30266&quot;/&gt;&lt;/object&gt;&lt;object type=&quot;3&quot; unique_id=&quot;30060&quot;&gt;&lt;property id=&quot;20148&quot; value=&quot;5&quot;/&gt;&lt;property id=&quot;20300&quot; value=&quot;Slide 9 - &amp;quot;The Ellipse Class - Overrides&amp;quot;&quot;/&gt;&lt;property id=&quot;20303&quot; value=&quot;Farid Naisan&quot;/&gt;&lt;property id=&quot;20307&quot; value=&quot;264&quot;/&gt;&lt;property id=&quot;20309&quot; value=&quot;30266&quot;/&gt;&lt;/object&gt;&lt;object type=&quot;3&quot; unique_id=&quot;30061&quot;&gt;&lt;property id=&quot;20148&quot; value=&quot;5&quot;/&gt;&lt;property id=&quot;20300&quot; value=&quot;Slide 10 - &amp;quot;Polymorphism using Late Binding&amp;quot;&quot;/&gt;&lt;property id=&quot;20303&quot; value=&quot;Farid Naisan&quot;/&gt;&lt;property id=&quot;20307&quot; value=&quot;265&quot;/&gt;&lt;property id=&quot;20309&quot; value=&quot;30266&quot;/&gt;&lt;/object&gt;&lt;object type=&quot;3&quot; unique_id=&quot;30062&quot;&gt;&lt;property id=&quot;20148&quot; value=&quot;5&quot;/&gt;&lt;property id=&quot;20300&quot; value=&quot;Slide 11 - &amp;quot;Abstract Classes&amp;quot;&quot;/&gt;&lt;property id=&quot;20303&quot; value=&quot;Farid Naisan&quot;/&gt;&lt;property id=&quot;20307&quot; value=&quot;266&quot;/&gt;&lt;property id=&quot;20309&quot; value=&quot;30266&quot;/&gt;&lt;/object&gt;&lt;object type=&quot;3&quot; unique_id=&quot;30063&quot;&gt;&lt;property id=&quot;20148&quot; value=&quot;5&quot;/&gt;&lt;property id=&quot;20300&quot; value=&quot;Slide 12 - &amp;quot;Abstract Method&amp;quot;&quot;/&gt;&lt;property id=&quot;20303&quot; value=&quot;Farid Naisan&quot;/&gt;&lt;property id=&quot;20307&quot; value=&quot;267&quot;/&gt;&lt;property id=&quot;20309&quot; value=&quot;30266&quot;/&gt;&lt;/object&gt;&lt;object type=&quot;3&quot; unique_id=&quot;30064&quot;&gt;&lt;property id=&quot;20148&quot; value=&quot;5&quot;/&gt;&lt;property id=&quot;20300&quot; value=&quot;Slide 13 - &amp;quot;The Shape2D MustInherit Class&amp;quot;&quot;/&gt;&lt;property id=&quot;20303&quot; value=&quot;Farid Naisan&quot;/&gt;&lt;property id=&quot;20307&quot; value=&quot;268&quot;/&gt;&lt;property id=&quot;20309&quot; value=&quot;30266&quot;/&gt;&lt;/object&gt;&lt;object type=&quot;3&quot; unique_id=&quot;30065&quot;&gt;&lt;property id=&quot;20148&quot; value=&quot;5&quot;/&gt;&lt;property id=&quot;20300&quot; value=&quot;Slide 14 - &amp;quot;Implementation of abstract methods&amp;quot;&quot;/&gt;&lt;property id=&quot;20303&quot; value=&quot;Farid Naisan&quot;/&gt;&lt;property id=&quot;20307&quot; value=&quot;269&quot;/&gt;&lt;property id=&quot;20309&quot; value=&quot;30266&quot;/&gt;&lt;/object&gt;&lt;object type=&quot;3&quot; unique_id=&quot;30066&quot;&gt;&lt;property id=&quot;20148&quot; value=&quot;5&quot;/&gt;&lt;property id=&quot;20300&quot; value=&quot;Slide 15 - &amp;quot;VS IntelliSense – a good helper&amp;quot;&quot;/&gt;&lt;property id=&quot;20303&quot; value=&quot;Farid Naisan&quot;/&gt;&lt;property id=&quot;20307&quot; value=&quot;270&quot;/&gt;&lt;property id=&quot;20309&quot; value=&quot;30266&quot;/&gt;&lt;/object&gt;&lt;object type=&quot;3&quot; unique_id=&quot;30067&quot;&gt;&lt;property id=&quot;20148&quot; value=&quot;5&quot;/&gt;&lt;property id=&quot;20300&quot; value=&quot;Slide 16 - &amp;quot;NotInheritable, NotOverridable&amp;quot;&quot;/&gt;&lt;property id=&quot;20303&quot; value=&quot;Farid Naisan&quot;/&gt;&lt;property id=&quot;20307&quot; value=&quot;271&quot;/&gt;&lt;property id=&quot;20309&quot; value=&quot;30266&quot;/&gt;&lt;/object&gt;&lt;object type=&quot;3&quot; unique_id=&quot;30068&quot;&gt;&lt;property id=&quot;20148&quot; value=&quot;5&quot;/&gt;&lt;property id=&quot;20300&quot; value=&quot;Slide 17 - &amp;quot;Interfaces&amp;quot;&quot;/&gt;&lt;property id=&quot;20303&quot; value=&quot;Farid Naisan&quot;/&gt;&lt;property id=&quot;20307&quot; value=&quot;272&quot;/&gt;&lt;property id=&quot;20309&quot; value=&quot;30266&quot;/&gt;&lt;/object&gt;&lt;object type=&quot;3&quot; unique_id=&quot;30069&quot;&gt;&lt;property id=&quot;20148&quot; value=&quot;5&quot;/&gt;&lt;property id=&quot;20300&quot; value=&quot;Slide 18 - &amp;quot;Interfaces, IShape2D, IShape3D&amp;quot;&quot;/&gt;&lt;property id=&quot;20303&quot; value=&quot;Farid Naisan&quot;/&gt;&lt;property id=&quot;20307&quot; value=&quot;273&quot;/&gt;&lt;property id=&quot;20309&quot; value=&quot;30266&quot;/&gt;&lt;/object&gt;&lt;object type=&quot;3&quot; unique_id=&quot;30070&quot;&gt;&lt;property id=&quot;20148&quot; value=&quot;5&quot;/&gt;&lt;property id=&quot;20300&quot; value=&quot;Slide 19 - &amp;quot;Implementing an Interface&amp;quot;&quot;/&gt;&lt;property id=&quot;20303&quot; value=&quot;Farid Naisan&quot;/&gt;&lt;property id=&quot;20307&quot; value=&quot;274&quot;/&gt;&lt;property id=&quot;20309&quot; value=&quot;30266&quot;/&gt;&lt;/object&gt;&lt;object type=&quot;3&quot; unique_id=&quot;30071&quot;&gt;&lt;property id=&quot;20148&quot; value=&quot;5&quot;/&gt;&lt;property id=&quot;20300&quot; value=&quot;Slide 20 - &amp;quot;Interface rules&amp;quot;&quot;/&gt;&lt;property id=&quot;20303&quot; value=&quot;Farid Naisan&quot;/&gt;&lt;property id=&quot;20307&quot; value=&quot;275&quot;/&gt;&lt;property id=&quot;20309&quot; value=&quot;30266&quot;/&gt;&lt;/object&gt;&lt;object type=&quot;3&quot; unique_id=&quot;30072&quot;&gt;&lt;property id=&quot;20148&quot; value=&quot;5&quot;/&gt;&lt;property id=&quot;20300&quot; value=&quot;Slide 21 - &amp;quot;When to use interfaces&amp;quot;&quot;/&gt;&lt;property id=&quot;20303&quot; value=&quot;Farid Naisan&quot;/&gt;&lt;property id=&quot;20307&quot; value=&quot;276&quot;/&gt;&lt;property id=&quot;20309&quot; value=&quot;30266&quot;/&gt;&lt;/object&gt;&lt;object type=&quot;3&quot; unique_id=&quot;30073&quot;&gt;&lt;property id=&quot;20148&quot; value=&quot;5&quot;/&gt;&lt;property id=&quot;20300&quot; value=&quot;Slide 22 - &amp;quot;General Modeling Rules of Thumb&amp;quot;&quot;/&gt;&lt;property id=&quot;20303&quot; value=&quot;Farid Naisan&quot;/&gt;&lt;property id=&quot;20307&quot; value=&quot;277&quot;/&gt;&lt;property id=&quot;20309&quot; value=&quot;30266&quot;/&gt;&lt;/object&gt;&lt;object type=&quot;3&quot; unique_id=&quot;30074&quot;&gt;&lt;property id=&quot;20148&quot; value=&quot;5&quot;/&gt;&lt;property id=&quot;20300&quot; value=&quot;Slide 23 - &amp;quot;Updated Class Diagram&amp;quot;&quot;/&gt;&lt;property id=&quot;20303&quot; value=&quot;Farid Naisan&quot;/&gt;&lt;property id=&quot;20307&quot; value=&quot;278&quot;/&gt;&lt;property id=&quot;20309&quot; value=&quot;30266&quot;/&gt;&lt;/object&gt;&lt;object type=&quot;3&quot; unique_id=&quot;30075&quot;&gt;&lt;property id=&quot;20148&quot; value=&quot;5&quot;/&gt;&lt;property id=&quot;20300&quot; value=&quot;Slide 24 - &amp;quot;Summary of keywords in OO&amp;quot;&quot;/&gt;&lt;property id=&quot;20303&quot; value=&quot;Farid Naisan&quot;/&gt;&lt;property id=&quot;20307&quot; value=&quot;279&quot;/&gt;&lt;property id=&quot;20309&quot; value=&quot;30266&quot;/&gt;&lt;/object&gt;&lt;/object&gt;&lt;object type=&quot;10&quot; unique_id=&quot;29239&quot;&gt;&lt;object type=&quot;11&quot; unique_id=&quot;29240&quot;&gt;&lt;property id=&quot;20180&quot; value=&quot;1&quot;/&gt;&lt;property id=&quot;20181&quot; value=&quot;1&quot;/&gt;&lt;property id=&quot;20182&quot; value=&quot;0&quot;/&gt;&lt;property id=&quot;20183&quot; value=&quot;1&quot;/&gt;&lt;/object&gt;&lt;object type=&quot;12&quot; unique_id=&quot;30265&quot;&gt;&lt;/object&gt;&lt;/object&gt;&lt;object type=&quot;4&quot; unique_id=&quot;29241&quot;&gt;&lt;object type=&quot;5&quot; unique_id=&quot;30266&quot;&gt;&lt;property id=&quot;20149&quot; value=&quot;Farid Naisan&quot;/&gt;&lt;property id=&quot;20150&quot; value=&quot;University Lecturer&quot;/&gt;&lt;property id=&quot;20151&quot; value=&quot;IMG_1558.jpg&quot;/&gt;&lt;property id=&quot;20153&quot; value=&quot;farid.naisan@mah.se&quot;/&gt;&lt;property id=&quot;20159&quot; value=&quot;IMG_1560.jpg&quot;/&gt;&lt;/object&gt;&lt;/object&gt;&lt;/object&gt;&lt;/database&gt;"/>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SECTOMILLISECCONVERTED" val="1"/>
</p:tagLst>
</file>

<file path=ppt/theme/theme1.xml><?xml version="1.0" encoding="utf-8"?>
<a:theme xmlns:a="http://schemas.openxmlformats.org/drawingml/2006/main" name="Radial">
  <a:themeElements>
    <a:clrScheme name="Radial 11">
      <a:dk1>
        <a:srgbClr val="000000"/>
      </a:dk1>
      <a:lt1>
        <a:srgbClr val="FFFFFF"/>
      </a:lt1>
      <a:dk2>
        <a:srgbClr val="FFFFFF"/>
      </a:dk2>
      <a:lt2>
        <a:srgbClr val="A9B1B5"/>
      </a:lt2>
      <a:accent1>
        <a:srgbClr val="99CCFF"/>
      </a:accent1>
      <a:accent2>
        <a:srgbClr val="241EB5"/>
      </a:accent2>
      <a:accent3>
        <a:srgbClr val="FFFFFF"/>
      </a:accent3>
      <a:accent4>
        <a:srgbClr val="000000"/>
      </a:accent4>
      <a:accent5>
        <a:srgbClr val="CAE2FF"/>
      </a:accent5>
      <a:accent6>
        <a:srgbClr val="201AA4"/>
      </a:accent6>
      <a:hlink>
        <a:srgbClr val="2C14C1"/>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rgbClr val="339966"/>
          </a:solidFill>
          <a:prstDash val="solid"/>
          <a:round/>
          <a:headEnd type="none" w="med" len="med"/>
          <a:tailEnd type="arrow" w="med" len="med"/>
        </a:ln>
        <a:effectLst/>
      </a:spPr>
      <a:bodyPr vert="horz" wrap="square" lIns="90000" tIns="46800" rIns="90000" bIns="4680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00">
            <a:alpha val="30000"/>
          </a:srgbClr>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txDef>
      <a:spPr>
        <a:noFill/>
        <a:ln>
          <a:solidFill>
            <a:srgbClr val="92D050"/>
          </a:solidFill>
        </a:ln>
      </a:spPr>
      <a:bodyPr wrap="square" rtlCol="0">
        <a:spAutoFit/>
      </a:bodyPr>
      <a:lstStyle>
        <a:defPPr>
          <a:defRPr sz="1400" kern="0" dirty="0">
            <a:solidFill>
              <a:srgbClr val="00B050"/>
            </a:solidFill>
            <a:latin typeface="MV Boli" panose="02000500030200090000" pitchFamily="2" charset="0"/>
            <a:cs typeface="MV Boli" panose="02000500030200090000" pitchFamily="2" charset="0"/>
          </a:defRPr>
        </a:defPPr>
      </a:lstStyle>
    </a:tx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
      <a:clrScheme name="Radial 11">
        <a:dk1>
          <a:srgbClr val="000000"/>
        </a:dk1>
        <a:lt1>
          <a:srgbClr val="FFFFFF"/>
        </a:lt1>
        <a:dk2>
          <a:srgbClr val="FFFFFF"/>
        </a:dk2>
        <a:lt2>
          <a:srgbClr val="A9B1B5"/>
        </a:lt2>
        <a:accent1>
          <a:srgbClr val="99CCFF"/>
        </a:accent1>
        <a:accent2>
          <a:srgbClr val="241EB5"/>
        </a:accent2>
        <a:accent3>
          <a:srgbClr val="FFFFFF"/>
        </a:accent3>
        <a:accent4>
          <a:srgbClr val="000000"/>
        </a:accent4>
        <a:accent5>
          <a:srgbClr val="CAE2FF"/>
        </a:accent5>
        <a:accent6>
          <a:srgbClr val="201AA4"/>
        </a:accent6>
        <a:hlink>
          <a:srgbClr val="2C14C1"/>
        </a:hlink>
        <a:folHlink>
          <a:srgbClr val="6666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39834</TotalTime>
  <Words>3358</Words>
  <Application>Microsoft Office PowerPoint</Application>
  <PresentationFormat>On-screen Show (4:3)</PresentationFormat>
  <Paragraphs>382</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Bookman Old Style</vt:lpstr>
      <vt:lpstr>Colonna MT</vt:lpstr>
      <vt:lpstr>Consolas</vt:lpstr>
      <vt:lpstr>Courier New</vt:lpstr>
      <vt:lpstr>MV Boli</vt:lpstr>
      <vt:lpstr>Times New Roman</vt:lpstr>
      <vt:lpstr>Wingdings</vt:lpstr>
      <vt:lpstr>Radial</vt:lpstr>
      <vt:lpstr>Methods</vt:lpstr>
      <vt:lpstr>Class - an introduction</vt:lpstr>
      <vt:lpstr>Methods perform tasks</vt:lpstr>
      <vt:lpstr>Method declaration</vt:lpstr>
      <vt:lpstr>Static methods</vt:lpstr>
      <vt:lpstr>Method main</vt:lpstr>
      <vt:lpstr>The Main method – four ways to write</vt:lpstr>
      <vt:lpstr>void Methods and Value-Returning Methods</vt:lpstr>
      <vt:lpstr>Defining a void Method</vt:lpstr>
      <vt:lpstr>Parts of a Method Header</vt:lpstr>
      <vt:lpstr>Calling a Method</vt:lpstr>
      <vt:lpstr>Passing Arguments to a Method</vt:lpstr>
      <vt:lpstr>Passing a value</vt:lpstr>
      <vt:lpstr>Arguments and Parameter Data Type Compatibility</vt:lpstr>
      <vt:lpstr>Arguments Passed by Value</vt:lpstr>
      <vt:lpstr>Passing Multiple Arguments</vt:lpstr>
      <vt:lpstr>Arguments Passed by Value</vt:lpstr>
      <vt:lpstr>Arguments Passed by Reference</vt:lpstr>
      <vt:lpstr>Arguments Passed with out-modifier</vt:lpstr>
      <vt:lpstr>The out-prameter</vt:lpstr>
      <vt:lpstr>Calling a method with out-parameter</vt:lpstr>
      <vt:lpstr>Difference between out and ref</vt:lpstr>
      <vt:lpstr>Passing string Object References to a Method</vt:lpstr>
      <vt:lpstr>strings are Immutable Objects</vt:lpstr>
      <vt:lpstr>The params keyword</vt:lpstr>
      <vt:lpstr>More About Local Variables</vt:lpstr>
      <vt:lpstr>Returning a Value from a Method</vt:lpstr>
      <vt:lpstr>Defining a Value-Returning Method</vt:lpstr>
      <vt:lpstr>Calling a Value-Returning Method</vt:lpstr>
      <vt:lpstr>Returning a Reference to a string Object</vt:lpstr>
      <vt:lpstr>Method overloading</vt:lpstr>
      <vt:lpstr>Overloading - examples</vt:lpstr>
      <vt:lpstr>Summary</vt:lpstr>
    </vt:vector>
  </TitlesOfParts>
  <Company>Pfizer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.NET</dc:title>
  <dc:creator>S.T.</dc:creator>
  <cp:lastModifiedBy>Current User</cp:lastModifiedBy>
  <cp:revision>1197</cp:revision>
  <cp:lastPrinted>2018-09-09T22:27:04Z</cp:lastPrinted>
  <dcterms:created xsi:type="dcterms:W3CDTF">2006-04-25T19:45:00Z</dcterms:created>
  <dcterms:modified xsi:type="dcterms:W3CDTF">2021-02-09T12:58:16Z</dcterms:modified>
</cp:coreProperties>
</file>