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AA90-3E56-489D-8EB2-F7CE79759AA2}" type="datetimeFigureOut">
              <a:rPr lang="hr-HR" smtClean="0"/>
              <a:t>22.4.2018.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4FA4-8922-4524-9BAF-242256B3B04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06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E535CE-8D00-402B-B0F0-08173B6A393D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Copyright © Gatarić Filip &amp; Puđa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35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E14B-AA28-43A8-8F88-3D3189A788A5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591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51CF-3A1A-4047-A242-4D722435DED1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5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45A1-676C-4E36-8EC7-3F2441F30EE6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 dirty="0"/>
              <a:t>Copyright © Gatarić Filip &amp; </a:t>
            </a:r>
            <a:r>
              <a:rPr lang="hr-HR" dirty="0" err="1"/>
              <a:t>Puđa</a:t>
            </a:r>
            <a:r>
              <a:rPr lang="hr-HR" dirty="0"/>
              <a:t>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E4FC2-D9AB-4E19-B485-D731F16800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17" y="99814"/>
            <a:ext cx="1413279" cy="7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07978-41C4-44E6-9ADB-FBDD361113E4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Copyright © Gatarić Filip &amp; Puđa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143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9100-3DED-431D-A19A-745BFDD3BC48}" type="datetime1">
              <a:rPr lang="hr-HR" smtClean="0"/>
              <a:t>22.4.2018.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62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2CBF-EA8E-49D4-A9A0-6183521EFECA}" type="datetime1">
              <a:rPr lang="hr-HR" smtClean="0"/>
              <a:t>22.4.2018.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89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F44-C3DB-42D3-AE6A-8AA71D6B3CDB}" type="datetime1">
              <a:rPr lang="hr-HR" smtClean="0"/>
              <a:t>22.4.2018.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12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170-ACAC-4A5B-A1D0-3D84F9F5197B}" type="datetime1">
              <a:rPr lang="hr-HR" smtClean="0"/>
              <a:t>22.4.2018.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Copyright © Gatarić Filip &amp; Puđa Josip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04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78F9C3-7F0F-4245-B79B-2E0BDFAAE9B8}" type="datetime1">
              <a:rPr lang="hr-HR" smtClean="0"/>
              <a:t>22.4.2018.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Copyright © Gatarić Filip &amp; Puđa Josip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7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1C7EA-79CE-456E-A9E5-F1CC61401582}" type="datetime1">
              <a:rPr lang="hr-HR" smtClean="0"/>
              <a:t>22.4.2018.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Copyright © Gatarić Filip &amp; Puđa Josip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98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3A546E-8FA3-4A04-B38B-D96C48B9C3D9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Copyright © Gatarić Filip &amp; Puđa Josip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1E250F-4B10-4C98-9129-F41B0960DAB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04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0C640-A225-4FEB-B791-D04B40E4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62" y="1962333"/>
            <a:ext cx="5790476" cy="2933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F1535-9357-42B0-BF48-A46EEE590171}"/>
              </a:ext>
            </a:extLst>
          </p:cNvPr>
          <p:cNvSpPr txBox="1"/>
          <p:nvPr/>
        </p:nvSpPr>
        <p:spPr>
          <a:xfrm>
            <a:off x="786810" y="5534561"/>
            <a:ext cx="3636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/>
              <a:t>Tim </a:t>
            </a:r>
            <a:r>
              <a:rPr lang="hr-HR" sz="3200" dirty="0" err="1"/>
              <a:t>uH</a:t>
            </a:r>
            <a:r>
              <a:rPr lang="hr-HR" sz="3200" dirty="0"/>
              <a:t>:</a:t>
            </a:r>
          </a:p>
          <a:p>
            <a:r>
              <a:rPr lang="hr-HR" sz="2400" dirty="0"/>
              <a:t>	Gatarić Filip</a:t>
            </a:r>
          </a:p>
          <a:p>
            <a:r>
              <a:rPr lang="hr-HR" sz="2400" dirty="0"/>
              <a:t>	</a:t>
            </a:r>
            <a:r>
              <a:rPr lang="hr-HR" sz="2400" dirty="0" err="1"/>
              <a:t>Puđa</a:t>
            </a:r>
            <a:r>
              <a:rPr lang="hr-HR" sz="2400" dirty="0"/>
              <a:t> Josip</a:t>
            </a:r>
            <a:endParaRPr lang="hr-H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09812-0668-44AA-AB81-3D86199E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75" y="5648805"/>
            <a:ext cx="875960" cy="54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C6246-77AD-4D15-91A9-C52273130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11" y="6196280"/>
            <a:ext cx="2044489" cy="6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675-1A03-4C9A-82AF-FB63A923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Sadržaj: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6EFC-AE0C-46B6-8981-4AD60238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Uvod</a:t>
            </a:r>
          </a:p>
          <a:p>
            <a:r>
              <a:rPr lang="hr-HR" sz="2800" dirty="0"/>
              <a:t>Tehnologije</a:t>
            </a:r>
          </a:p>
          <a:p>
            <a:r>
              <a:rPr lang="hr-HR" sz="2800" dirty="0"/>
              <a:t>Demonstracija</a:t>
            </a:r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0A3C-4F2C-4BDC-A592-5442D31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FBE-A935-4653-9FCE-E3B94C09B9D0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85D5-51DD-4813-A4EF-987B2A4E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/>
              <a:t>Copyright © Gatarić Filip &amp; Puđa Josip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65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5B6-D56F-46E6-84AC-16507661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8E13-5F21-4D99-A7D3-683F8BA5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Android mobilna aplikacija</a:t>
            </a:r>
          </a:p>
          <a:p>
            <a:r>
              <a:rPr lang="hr-HR" dirty="0"/>
              <a:t>Pregledan i jednostavan pregled servisa dizala</a:t>
            </a:r>
          </a:p>
          <a:p>
            <a:r>
              <a:rPr lang="hr-HR" dirty="0"/>
              <a:t>Grafički prikaz podataka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C5C5-46BD-4812-8600-EE55CFB7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292F-1361-483E-B525-E3DA0A55DE3F}" type="datetime1">
              <a:rPr lang="hr-HR" smtClean="0"/>
              <a:t>22.4.2018.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A483-E54D-47C2-B72F-606757C2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/>
              <a:t>Copyright © Gatarić Filip &amp; Puđa Josip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2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184F-4289-4008-8430-07CE3F57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9F8E6-71F0-49D2-AF99-8E5F8A56B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3" y="2263959"/>
            <a:ext cx="3400425" cy="1700213"/>
          </a:xfrm>
        </p:spPr>
      </p:pic>
      <p:pic>
        <p:nvPicPr>
          <p:cNvPr id="1026" name="Picture 2" descr="Slikovni rezultat za python everywhere logo">
            <a:extLst>
              <a:ext uri="{FF2B5EF4-FFF2-40B4-BE49-F238E27FC236}">
                <a16:creationId xmlns:a16="http://schemas.microsoft.com/office/drawing/2014/main" id="{EB62B73B-CFB8-485B-B386-ED531D0A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4686301"/>
            <a:ext cx="7419975" cy="13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kovni rezultat za photoshop logo">
            <a:extLst>
              <a:ext uri="{FF2B5EF4-FFF2-40B4-BE49-F238E27FC236}">
                <a16:creationId xmlns:a16="http://schemas.microsoft.com/office/drawing/2014/main" id="{DCDF7FE1-C7DB-425D-A257-B120B875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633" y="2263959"/>
            <a:ext cx="1691554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0206E-E442-4A9A-824C-65F4F9A9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C538-97A8-40B6-91A1-DB45B99883CD}" type="datetime1">
              <a:rPr lang="hr-HR" smtClean="0"/>
              <a:t>22.4.2018.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141F9-5F28-4E00-8A2E-BDAA2D26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/>
              <a:t>Copyright © Gatarić Filip &amp; Puđa Josip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7047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0A10-05D8-4BA6-BC56-141295E3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Demonstracija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810B-D291-4683-8032-AC27FE8E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02" y="1530202"/>
            <a:ext cx="4923184" cy="4923184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ECF30E-B990-4488-97B8-382B966F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17A3-B1C9-4230-952C-DC0D9A5C57E3}" type="datetime1">
              <a:rPr lang="hr-HR" smtClean="0"/>
              <a:t>22.4.2018.</a:t>
            </a:fld>
            <a:endParaRPr lang="hr-H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1802F07-9510-49DA-B5D5-DC066C62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/>
              <a:t>Copyright © Gatarić Filip &amp; Puđa Josip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8865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AD71-33E6-4F19-906D-BBCE8E37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73696-070B-4554-BD01-55BC54A2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47" y="1275906"/>
            <a:ext cx="7273258" cy="545494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796D11-F08D-48E2-9013-F392849F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9386-30CD-47BC-B572-C521DA81238A}" type="datetime1">
              <a:rPr lang="hr-HR" smtClean="0"/>
              <a:t>22.4.2018.</a:t>
            </a:fld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510956-29B5-4E27-956C-C2EE45D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r-HR"/>
              <a:t>Copyright © Gatarić Filip &amp; Puđa Josip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33196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PowerPoint Presentation</vt:lpstr>
      <vt:lpstr>Sadržaj:</vt:lpstr>
      <vt:lpstr>Uvod</vt:lpstr>
      <vt:lpstr>Tehnologije</vt:lpstr>
      <vt:lpstr>Demonstracija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Gatarić</dc:creator>
  <cp:lastModifiedBy>Filip Gatarić</cp:lastModifiedBy>
  <cp:revision>7</cp:revision>
  <dcterms:created xsi:type="dcterms:W3CDTF">2018-04-22T08:18:06Z</dcterms:created>
  <dcterms:modified xsi:type="dcterms:W3CDTF">2018-04-22T09:19:01Z</dcterms:modified>
</cp:coreProperties>
</file>