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629989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629989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629989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629989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previously added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Landing page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 page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form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cloud - research interests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trends - publications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Geographical visualizations - research work 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discussed last meeting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- research interests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the banner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interactiveness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in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 papers / publications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page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map - researcher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interactions i.e. filter based on University/work place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Bilingual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added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- research interests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the banner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interactiveness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in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 papers / publications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page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map - researcher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interactions i.e. filter based on University/work place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bar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Streamlining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experience 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readability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next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Streamlining page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- research interests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the size of words based on the times a keyword is repeated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search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Bilingual integration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0" y="1234075"/>
            <a:ext cx="42603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 scrolling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navigation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navigation bar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1: Administrator creates user login on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2: User creates profile and administrator approves/rejects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Forums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