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Playfair Display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NTOSCOY RIVERO" userId="2e63d40b-9af7-42e7-b49a-2b7bef3c115e" providerId="ADAL" clId="{52ABA0E7-EC18-40DE-B7A4-2DBDB9AFA3B0}"/>
    <pc:docChg chg="undo custSel modSld">
      <pc:chgData name="ALEJANDRO SANTOSCOY RIVERO" userId="2e63d40b-9af7-42e7-b49a-2b7bef3c115e" providerId="ADAL" clId="{52ABA0E7-EC18-40DE-B7A4-2DBDB9AFA3B0}" dt="2024-04-05T15:41:06.092" v="18" actId="6549"/>
      <pc:docMkLst>
        <pc:docMk/>
      </pc:docMkLst>
      <pc:sldChg chg="modSp mod">
        <pc:chgData name="ALEJANDRO SANTOSCOY RIVERO" userId="2e63d40b-9af7-42e7-b49a-2b7bef3c115e" providerId="ADAL" clId="{52ABA0E7-EC18-40DE-B7A4-2DBDB9AFA3B0}" dt="2024-04-05T15:41:06.092" v="18" actId="6549"/>
        <pc:sldMkLst>
          <pc:docMk/>
          <pc:sldMk cId="0" sldId="258"/>
        </pc:sldMkLst>
        <pc:spChg chg="mod">
          <ac:chgData name="ALEJANDRO SANTOSCOY RIVERO" userId="2e63d40b-9af7-42e7-b49a-2b7bef3c115e" providerId="ADAL" clId="{52ABA0E7-EC18-40DE-B7A4-2DBDB9AFA3B0}" dt="2024-04-05T15:09:48.033" v="13" actId="2057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ALEJANDRO SANTOSCOY RIVERO" userId="2e63d40b-9af7-42e7-b49a-2b7bef3c115e" providerId="ADAL" clId="{52ABA0E7-EC18-40DE-B7A4-2DBDB9AFA3B0}" dt="2024-04-05T15:41:06.092" v="18" actId="6549"/>
          <ac:spMkLst>
            <pc:docMk/>
            <pc:sldMk cId="0" sldId="258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6299893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6299893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6299893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6299893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6299893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6299893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735525"/>
            <a:ext cx="8455500" cy="2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Humanities and engineering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Special Interest Group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SnapPapers</a:t>
            </a:r>
            <a:endParaRPr sz="3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8"/>
              <a:t>	Ramsha Naeem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Harsh Sanjaykumar Pandya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Alejandro Santoscoy Rivero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Sithija Wijesinghe</a:t>
            </a:r>
            <a:endParaRPr sz="154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previously added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Landing 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functionality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Profile page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 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form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cloud - research interests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trends - publications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Geographical visualizations - research work places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discussed last meeting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 cloud - </a:t>
            </a:r>
            <a:r>
              <a:rPr lang="en-US" dirty="0"/>
              <a:t>research interests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Make it the banner image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Add </a:t>
            </a:r>
            <a:r>
              <a:rPr lang="en-US" dirty="0" err="1"/>
              <a:t>interactiveness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researchers 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Display in sections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Filters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Search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research papers / publications 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page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Geographical map - researcher locations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Add interactions i.e. filter based on University/workplace.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Bilingual</a:t>
            </a: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added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 - research interests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it the banner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interactiveness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in sections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 papers / publications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page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map - researcher locations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interactions i.e. filter based on University/work place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bar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Streamlining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the experience consistent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readability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next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Streamlining 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 - research interests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the size of words based on the times a keyword is repeated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researchers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search functionality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Bilingual integration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ease of 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 scrolling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navigation animation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navigation bar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1: Administrator creates user login on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2: User creates profile and administrator approves/rejects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Forums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SnapPapers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764"/>
            <a:ext cx="4572000" cy="24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237</Words>
  <Application>Microsoft Office PowerPoint</Application>
  <PresentationFormat>Presentación en pantalla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Oswald</vt:lpstr>
      <vt:lpstr>Montserrat</vt:lpstr>
      <vt:lpstr>Playfair Display</vt:lpstr>
      <vt:lpstr>Pop</vt:lpstr>
      <vt:lpstr>Humanities and engineering Special Interest Group</vt:lpstr>
      <vt:lpstr>Features previously added</vt:lpstr>
      <vt:lpstr>Features discussed last meeting</vt:lpstr>
      <vt:lpstr>New features added</vt:lpstr>
      <vt:lpstr>What we plan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and engineering Special Interest Group</dc:title>
  <cp:lastModifiedBy>ALEJANDRO SANTOSCOY RIVERO</cp:lastModifiedBy>
  <cp:revision>1</cp:revision>
  <dcterms:modified xsi:type="dcterms:W3CDTF">2024-04-05T15:41:13Z</dcterms:modified>
</cp:coreProperties>
</file>