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Playfair Display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52ABA0E7-EC18-40DE-B7A4-2DBDB9AFA3B0}"/>
    <pc:docChg chg="undo custSel modSld">
      <pc:chgData name="ALEJANDRO SANTOSCOY RIVERO" userId="2e63d40b-9af7-42e7-b49a-2b7bef3c115e" providerId="ADAL" clId="{52ABA0E7-EC18-40DE-B7A4-2DBDB9AFA3B0}" dt="2024-04-05T15:09:48.033" v="13" actId="20577"/>
      <pc:docMkLst>
        <pc:docMk/>
      </pc:docMkLst>
      <pc:sldChg chg="modSp mod">
        <pc:chgData name="ALEJANDRO SANTOSCOY RIVERO" userId="2e63d40b-9af7-42e7-b49a-2b7bef3c115e" providerId="ADAL" clId="{52ABA0E7-EC18-40DE-B7A4-2DBDB9AFA3B0}" dt="2024-04-05T15:09:48.033" v="13" actId="20577"/>
        <pc:sldMkLst>
          <pc:docMk/>
          <pc:sldMk cId="0" sldId="258"/>
        </pc:sldMkLst>
        <pc:spChg chg="mod">
          <ac:chgData name="ALEJANDRO SANTOSCOY RIVERO" userId="2e63d40b-9af7-42e7-b49a-2b7bef3c115e" providerId="ADAL" clId="{52ABA0E7-EC18-40DE-B7A4-2DBDB9AFA3B0}" dt="2024-04-05T15:09:48.033" v="13" actId="2057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ALEJANDRO SANTOSCOY RIVERO" userId="2e63d40b-9af7-42e7-b49a-2b7bef3c115e" providerId="ADAL" clId="{52ABA0E7-EC18-40DE-B7A4-2DBDB9AFA3B0}" dt="2024-04-05T15:09:45.870" v="9" actId="20577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ALEJANDRO SANTOSCOY RIVERO" userId="2e63d40b-9af7-42e7-b49a-2b7bef3c115e" providerId="ADAL" clId="{6E3E6C5E-063E-4194-9FDD-83F78D8E571C}"/>
    <pc:docChg chg="custSel addSld delSld modSld">
      <pc:chgData name="ALEJANDRO SANTOSCOY RIVERO" userId="2e63d40b-9af7-42e7-b49a-2b7bef3c115e" providerId="ADAL" clId="{6E3E6C5E-063E-4194-9FDD-83F78D8E571C}" dt="2024-04-05T19:20:12.289" v="306" actId="20577"/>
      <pc:docMkLst>
        <pc:docMk/>
      </pc:docMkLst>
      <pc:sldChg chg="modSp mod">
        <pc:chgData name="ALEJANDRO SANTOSCOY RIVERO" userId="2e63d40b-9af7-42e7-b49a-2b7bef3c115e" providerId="ADAL" clId="{6E3E6C5E-063E-4194-9FDD-83F78D8E571C}" dt="2024-04-05T17:27:26.662" v="302" actId="790"/>
        <pc:sldMkLst>
          <pc:docMk/>
          <pc:sldMk cId="0" sldId="257"/>
        </pc:sldMkLst>
        <pc:spChg chg="mod">
          <ac:chgData name="ALEJANDRO SANTOSCOY RIVERO" userId="2e63d40b-9af7-42e7-b49a-2b7bef3c115e" providerId="ADAL" clId="{6E3E6C5E-063E-4194-9FDD-83F78D8E571C}" dt="2024-04-05T17:27:26.662" v="302" actId="790"/>
          <ac:spMkLst>
            <pc:docMk/>
            <pc:sldMk cId="0" sldId="257"/>
            <ac:spMk id="65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5:55:00.296" v="207" actId="20577"/>
          <ac:spMkLst>
            <pc:docMk/>
            <pc:sldMk cId="0" sldId="257"/>
            <ac:spMk id="66" creationId="{00000000-0000-0000-0000-000000000000}"/>
          </ac:spMkLst>
        </pc:spChg>
      </pc:sldChg>
      <pc:sldChg chg="del">
        <pc:chgData name="ALEJANDRO SANTOSCOY RIVERO" userId="2e63d40b-9af7-42e7-b49a-2b7bef3c115e" providerId="ADAL" clId="{6E3E6C5E-063E-4194-9FDD-83F78D8E571C}" dt="2024-04-05T15:41:58.408" v="178" actId="47"/>
        <pc:sldMkLst>
          <pc:docMk/>
          <pc:sldMk cId="0" sldId="258"/>
        </pc:sldMkLst>
      </pc:sldChg>
      <pc:sldChg chg="modSp mod">
        <pc:chgData name="ALEJANDRO SANTOSCOY RIVERO" userId="2e63d40b-9af7-42e7-b49a-2b7bef3c115e" providerId="ADAL" clId="{6E3E6C5E-063E-4194-9FDD-83F78D8E571C}" dt="2024-04-05T15:41:51.529" v="177" actId="20577"/>
        <pc:sldMkLst>
          <pc:docMk/>
          <pc:sldMk cId="0" sldId="259"/>
        </pc:sldMkLst>
        <pc:spChg chg="mod">
          <ac:chgData name="ALEJANDRO SANTOSCOY RIVERO" userId="2e63d40b-9af7-42e7-b49a-2b7bef3c115e" providerId="ADAL" clId="{6E3E6C5E-063E-4194-9FDD-83F78D8E571C}" dt="2024-04-05T15:11:48.115" v="33" actId="20577"/>
          <ac:spMkLst>
            <pc:docMk/>
            <pc:sldMk cId="0" sldId="259"/>
            <ac:spMk id="78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5:41:51.529" v="177" actId="20577"/>
          <ac:spMkLst>
            <pc:docMk/>
            <pc:sldMk cId="0" sldId="259"/>
            <ac:spMk id="80" creationId="{00000000-0000-0000-0000-000000000000}"/>
          </ac:spMkLst>
        </pc:spChg>
      </pc:sldChg>
      <pc:sldChg chg="modSp mod">
        <pc:chgData name="ALEJANDRO SANTOSCOY RIVERO" userId="2e63d40b-9af7-42e7-b49a-2b7bef3c115e" providerId="ADAL" clId="{6E3E6C5E-063E-4194-9FDD-83F78D8E571C}" dt="2024-04-05T19:19:47.731" v="303" actId="20577"/>
        <pc:sldMkLst>
          <pc:docMk/>
          <pc:sldMk cId="0" sldId="260"/>
        </pc:sldMkLst>
        <pc:spChg chg="mod">
          <ac:chgData name="ALEJANDRO SANTOSCOY RIVERO" userId="2e63d40b-9af7-42e7-b49a-2b7bef3c115e" providerId="ADAL" clId="{6E3E6C5E-063E-4194-9FDD-83F78D8E571C}" dt="2024-04-05T15:14:14.313" v="51" actId="20577"/>
          <ac:spMkLst>
            <pc:docMk/>
            <pc:sldMk cId="0" sldId="260"/>
            <ac:spMk id="85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7:10:02.067" v="297" actId="21"/>
          <ac:spMkLst>
            <pc:docMk/>
            <pc:sldMk cId="0" sldId="260"/>
            <ac:spMk id="86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9:19:47.731" v="303" actId="20577"/>
          <ac:spMkLst>
            <pc:docMk/>
            <pc:sldMk cId="0" sldId="260"/>
            <ac:spMk id="87" creationId="{00000000-0000-0000-0000-000000000000}"/>
          </ac:spMkLst>
        </pc:spChg>
      </pc:sldChg>
      <pc:sldChg chg="modSp add mod">
        <pc:chgData name="ALEJANDRO SANTOSCOY RIVERO" userId="2e63d40b-9af7-42e7-b49a-2b7bef3c115e" providerId="ADAL" clId="{6E3E6C5E-063E-4194-9FDD-83F78D8E571C}" dt="2024-04-05T19:20:12.289" v="306" actId="20577"/>
        <pc:sldMkLst>
          <pc:docMk/>
          <pc:sldMk cId="1164095913" sldId="262"/>
        </pc:sldMkLst>
        <pc:spChg chg="mod">
          <ac:chgData name="ALEJANDRO SANTOSCOY RIVERO" userId="2e63d40b-9af7-42e7-b49a-2b7bef3c115e" providerId="ADAL" clId="{6E3E6C5E-063E-4194-9FDD-83F78D8E571C}" dt="2024-04-05T15:35:05.960" v="141" actId="20577"/>
          <ac:spMkLst>
            <pc:docMk/>
            <pc:sldMk cId="1164095913" sldId="262"/>
            <ac:spMk id="85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9:19:59.472" v="304" actId="207"/>
          <ac:spMkLst>
            <pc:docMk/>
            <pc:sldMk cId="1164095913" sldId="262"/>
            <ac:spMk id="86" creationId="{00000000-0000-0000-0000-000000000000}"/>
          </ac:spMkLst>
        </pc:spChg>
        <pc:spChg chg="mod">
          <ac:chgData name="ALEJANDRO SANTOSCOY RIVERO" userId="2e63d40b-9af7-42e7-b49a-2b7bef3c115e" providerId="ADAL" clId="{6E3E6C5E-063E-4194-9FDD-83F78D8E571C}" dt="2024-04-05T19:20:12.289" v="306" actId="20577"/>
          <ac:spMkLst>
            <pc:docMk/>
            <pc:sldMk cId="1164095913" sldId="262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6299893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6299893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2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previously added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Landing page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Homepage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Login page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Logout functionality</a:t>
            </a:r>
          </a:p>
          <a:p>
            <a:pPr>
              <a:spcBef>
                <a:spcPts val="1000"/>
              </a:spcBef>
            </a:pPr>
            <a:r>
              <a:rPr lang="en-US" dirty="0"/>
              <a:t>Geographical map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Profile page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researchers page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Contact form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Navigation Bar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 Cloud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Visualizations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Word cloud - research interests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Research trends - publications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Geographical visualizations - research work places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discussed last meeting 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 cloud - research interests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Make it the banner image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interactiveness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researchers 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Display in sections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Filters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Search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research papers / publications 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page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Geographical map - researcher locations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interactions i.e. filter based on University/work place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Navigation bar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Bilingual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Streamlining pages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Making the experience consistent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Improving readability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Features Added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5"/>
                </a:solidFill>
              </a:rPr>
              <a:t>Word cloud - research interests</a:t>
            </a:r>
            <a:endParaRPr dirty="0">
              <a:solidFill>
                <a:schemeClr val="accent5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5"/>
                </a:solidFill>
              </a:rPr>
              <a:t>Make the size of words based on the times a keyword is repeated</a:t>
            </a:r>
            <a:endParaRPr dirty="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5"/>
                </a:solidFill>
              </a:rPr>
              <a:t>Explore researchers</a:t>
            </a:r>
            <a:endParaRPr dirty="0">
              <a:solidFill>
                <a:schemeClr val="accent5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5"/>
                </a:solidFill>
              </a:rPr>
              <a:t>Improve search functionality</a:t>
            </a:r>
            <a:endParaRPr dirty="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5"/>
                </a:solidFill>
              </a:rPr>
              <a:t>Bilingual integration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chemeClr val="accent5"/>
                </a:solidFill>
              </a:rPr>
              <a:t>Dynamic web scraping with ACM Webpage</a:t>
            </a:r>
            <a:endParaRPr lang="en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B050"/>
                </a:solidFill>
              </a:rPr>
              <a:t>Forums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Plan Next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Profile page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Streamlining page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Data Visualization with the dynamic content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Improving ease of 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Snap scrolling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Improving navigation animation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Improve navigation bar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09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185</Words>
  <Application>Microsoft Office PowerPoint</Application>
  <PresentationFormat>Presentación en pantalla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Oswald</vt:lpstr>
      <vt:lpstr>Montserrat</vt:lpstr>
      <vt:lpstr>Playfair Display</vt:lpstr>
      <vt:lpstr>Pop</vt:lpstr>
      <vt:lpstr>Humanities and engineering Special Interest Group</vt:lpstr>
      <vt:lpstr>Features previously added</vt:lpstr>
      <vt:lpstr>Features discussed last meeting </vt:lpstr>
      <vt:lpstr>New Features Added</vt:lpstr>
      <vt:lpstr>What We Plan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and engineering Special Interest Group</dc:title>
  <cp:lastModifiedBy>ALEJANDRO SANTOSCOY RIVERO</cp:lastModifiedBy>
  <cp:revision>1</cp:revision>
  <dcterms:modified xsi:type="dcterms:W3CDTF">2024-04-05T19:20:16Z</dcterms:modified>
</cp:coreProperties>
</file>