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62" r:id="rId6"/>
    <p:sldId id="260" r:id="rId7"/>
    <p:sldId id="261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Oswald" panose="00000500000000000000" pitchFamily="2" charset="0"/>
      <p:regular r:id="rId14"/>
      <p:bold r:id="rId15"/>
    </p:embeddedFont>
    <p:embeddedFont>
      <p:font typeface="Playfair Display" panose="020F05020202040302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SANTOSCOY RIVERO" userId="2e63d40b-9af7-42e7-b49a-2b7bef3c115e" providerId="ADAL" clId="{52ABA0E7-EC18-40DE-B7A4-2DBDB9AFA3B0}"/>
    <pc:docChg chg="undo custSel modSld">
      <pc:chgData name="ALEJANDRO SANTOSCOY RIVERO" userId="2e63d40b-9af7-42e7-b49a-2b7bef3c115e" providerId="ADAL" clId="{52ABA0E7-EC18-40DE-B7A4-2DBDB9AFA3B0}" dt="2024-04-05T15:41:06.092" v="18" actId="6549"/>
      <pc:docMkLst>
        <pc:docMk/>
      </pc:docMkLst>
      <pc:sldChg chg="modSp mod">
        <pc:chgData name="ALEJANDRO SANTOSCOY RIVERO" userId="2e63d40b-9af7-42e7-b49a-2b7bef3c115e" providerId="ADAL" clId="{52ABA0E7-EC18-40DE-B7A4-2DBDB9AFA3B0}" dt="2024-04-05T15:41:06.092" v="18" actId="6549"/>
        <pc:sldMkLst>
          <pc:docMk/>
          <pc:sldMk cId="0" sldId="258"/>
        </pc:sldMkLst>
        <pc:spChg chg="mod">
          <ac:chgData name="ALEJANDRO SANTOSCOY RIVERO" userId="2e63d40b-9af7-42e7-b49a-2b7bef3c115e" providerId="ADAL" clId="{52ABA0E7-EC18-40DE-B7A4-2DBDB9AFA3B0}" dt="2024-04-05T15:09:48.033" v="13" actId="20577"/>
          <ac:spMkLst>
            <pc:docMk/>
            <pc:sldMk cId="0" sldId="258"/>
            <ac:spMk id="72" creationId="{00000000-0000-0000-0000-000000000000}"/>
          </ac:spMkLst>
        </pc:spChg>
        <pc:spChg chg="mod">
          <ac:chgData name="ALEJANDRO SANTOSCOY RIVERO" userId="2e63d40b-9af7-42e7-b49a-2b7bef3c115e" providerId="ADAL" clId="{52ABA0E7-EC18-40DE-B7A4-2DBDB9AFA3B0}" dt="2024-04-05T15:41:06.092" v="18" actId="6549"/>
          <ac:spMkLst>
            <pc:docMk/>
            <pc:sldMk cId="0" sldId="258"/>
            <ac:spMk id="73" creationId="{00000000-0000-0000-0000-000000000000}"/>
          </ac:spMkLst>
        </pc:spChg>
      </pc:sldChg>
    </pc:docChg>
  </pc:docChgLst>
  <pc:docChgLst>
    <pc:chgData name="Sithija Wijesinghe" userId="34c3d59ba1d728d0" providerId="LiveId" clId="{914F1522-4FAE-4E8E-96E8-27617867096C}"/>
    <pc:docChg chg="undo custSel addSld delSld modSld">
      <pc:chgData name="Sithija Wijesinghe" userId="34c3d59ba1d728d0" providerId="LiveId" clId="{914F1522-4FAE-4E8E-96E8-27617867096C}" dt="2024-04-12T16:56:55.275" v="1176" actId="20577"/>
      <pc:docMkLst>
        <pc:docMk/>
      </pc:docMkLst>
      <pc:sldChg chg="addSp delSp modSp mod">
        <pc:chgData name="Sithija Wijesinghe" userId="34c3d59ba1d728d0" providerId="LiveId" clId="{914F1522-4FAE-4E8E-96E8-27617867096C}" dt="2024-04-12T16:53:07.349" v="1096"/>
        <pc:sldMkLst>
          <pc:docMk/>
          <pc:sldMk cId="0" sldId="257"/>
        </pc:sldMkLst>
        <pc:spChg chg="add mod">
          <ac:chgData name="Sithija Wijesinghe" userId="34c3d59ba1d728d0" providerId="LiveId" clId="{914F1522-4FAE-4E8E-96E8-27617867096C}" dt="2024-04-11T23:47:59.544" v="457" actId="27636"/>
          <ac:spMkLst>
            <pc:docMk/>
            <pc:sldMk cId="0" sldId="257"/>
            <ac:spMk id="3" creationId="{3CEC3AEE-B259-CA43-372C-F5B77FE14073}"/>
          </ac:spMkLst>
        </pc:spChg>
        <pc:spChg chg="mod">
          <ac:chgData name="Sithija Wijesinghe" userId="34c3d59ba1d728d0" providerId="LiveId" clId="{914F1522-4FAE-4E8E-96E8-27617867096C}" dt="2024-04-12T00:29:52.129" v="1005" actId="20577"/>
          <ac:spMkLst>
            <pc:docMk/>
            <pc:sldMk cId="0" sldId="257"/>
            <ac:spMk id="64" creationId="{00000000-0000-0000-0000-000000000000}"/>
          </ac:spMkLst>
        </pc:spChg>
        <pc:spChg chg="del mod">
          <ac:chgData name="Sithija Wijesinghe" userId="34c3d59ba1d728d0" providerId="LiveId" clId="{914F1522-4FAE-4E8E-96E8-27617867096C}" dt="2024-04-11T22:34:04.700" v="386" actId="478"/>
          <ac:spMkLst>
            <pc:docMk/>
            <pc:sldMk cId="0" sldId="257"/>
            <ac:spMk id="65" creationId="{00000000-0000-0000-0000-000000000000}"/>
          </ac:spMkLst>
        </pc:spChg>
        <pc:spChg chg="mod">
          <ac:chgData name="Sithija Wijesinghe" userId="34c3d59ba1d728d0" providerId="LiveId" clId="{914F1522-4FAE-4E8E-96E8-27617867096C}" dt="2024-04-12T16:53:07.349" v="1096"/>
          <ac:spMkLst>
            <pc:docMk/>
            <pc:sldMk cId="0" sldId="257"/>
            <ac:spMk id="66" creationId="{00000000-0000-0000-0000-000000000000}"/>
          </ac:spMkLst>
        </pc:spChg>
      </pc:sldChg>
      <pc:sldChg chg="modSp del mod">
        <pc:chgData name="Sithija Wijesinghe" userId="34c3d59ba1d728d0" providerId="LiveId" clId="{914F1522-4FAE-4E8E-96E8-27617867096C}" dt="2024-04-11T23:48:55.679" v="459" actId="47"/>
        <pc:sldMkLst>
          <pc:docMk/>
          <pc:sldMk cId="0" sldId="258"/>
        </pc:sldMkLst>
        <pc:spChg chg="mod">
          <ac:chgData name="Sithija Wijesinghe" userId="34c3d59ba1d728d0" providerId="LiveId" clId="{914F1522-4FAE-4E8E-96E8-27617867096C}" dt="2024-04-11T22:22:00.979" v="31" actId="20577"/>
          <ac:spMkLst>
            <pc:docMk/>
            <pc:sldMk cId="0" sldId="258"/>
            <ac:spMk id="71" creationId="{00000000-0000-0000-0000-000000000000}"/>
          </ac:spMkLst>
        </pc:spChg>
      </pc:sldChg>
      <pc:sldChg chg="del">
        <pc:chgData name="Sithija Wijesinghe" userId="34c3d59ba1d728d0" providerId="LiveId" clId="{914F1522-4FAE-4E8E-96E8-27617867096C}" dt="2024-04-11T22:22:43.560" v="52" actId="47"/>
        <pc:sldMkLst>
          <pc:docMk/>
          <pc:sldMk cId="0" sldId="259"/>
        </pc:sldMkLst>
      </pc:sldChg>
      <pc:sldChg chg="delSp modSp mod">
        <pc:chgData name="Sithija Wijesinghe" userId="34c3d59ba1d728d0" providerId="LiveId" clId="{914F1522-4FAE-4E8E-96E8-27617867096C}" dt="2024-04-12T16:54:46.702" v="1143" actId="20577"/>
        <pc:sldMkLst>
          <pc:docMk/>
          <pc:sldMk cId="0" sldId="260"/>
        </pc:sldMkLst>
        <pc:spChg chg="mod">
          <ac:chgData name="Sithija Wijesinghe" userId="34c3d59ba1d728d0" providerId="LiveId" clId="{914F1522-4FAE-4E8E-96E8-27617867096C}" dt="2024-04-12T00:30:02.446" v="1031" actId="20577"/>
          <ac:spMkLst>
            <pc:docMk/>
            <pc:sldMk cId="0" sldId="260"/>
            <ac:spMk id="85" creationId="{00000000-0000-0000-0000-000000000000}"/>
          </ac:spMkLst>
        </pc:spChg>
        <pc:spChg chg="mod">
          <ac:chgData name="Sithija Wijesinghe" userId="34c3d59ba1d728d0" providerId="LiveId" clId="{914F1522-4FAE-4E8E-96E8-27617867096C}" dt="2024-04-12T16:54:46.702" v="1143" actId="20577"/>
          <ac:spMkLst>
            <pc:docMk/>
            <pc:sldMk cId="0" sldId="260"/>
            <ac:spMk id="86" creationId="{00000000-0000-0000-0000-000000000000}"/>
          </ac:spMkLst>
        </pc:spChg>
        <pc:spChg chg="del mod">
          <ac:chgData name="Sithija Wijesinghe" userId="34c3d59ba1d728d0" providerId="LiveId" clId="{914F1522-4FAE-4E8E-96E8-27617867096C}" dt="2024-04-12T00:33:03.372" v="1074" actId="478"/>
          <ac:spMkLst>
            <pc:docMk/>
            <pc:sldMk cId="0" sldId="260"/>
            <ac:spMk id="87" creationId="{00000000-0000-0000-0000-000000000000}"/>
          </ac:spMkLst>
        </pc:spChg>
      </pc:sldChg>
      <pc:sldChg chg="addSp delSp modSp new mod modClrScheme chgLayout">
        <pc:chgData name="Sithija Wijesinghe" userId="34c3d59ba1d728d0" providerId="LiveId" clId="{914F1522-4FAE-4E8E-96E8-27617867096C}" dt="2024-04-11T22:23:01.353" v="83" actId="20577"/>
        <pc:sldMkLst>
          <pc:docMk/>
          <pc:sldMk cId="620418054" sldId="262"/>
        </pc:sldMkLst>
        <pc:spChg chg="del mod ord">
          <ac:chgData name="Sithija Wijesinghe" userId="34c3d59ba1d728d0" providerId="LiveId" clId="{914F1522-4FAE-4E8E-96E8-27617867096C}" dt="2024-04-11T22:22:51.362" v="54" actId="700"/>
          <ac:spMkLst>
            <pc:docMk/>
            <pc:sldMk cId="620418054" sldId="262"/>
            <ac:spMk id="2" creationId="{4A83FDF7-9488-B034-5BBE-C0679D1A7DC0}"/>
          </ac:spMkLst>
        </pc:spChg>
        <pc:spChg chg="del">
          <ac:chgData name="Sithija Wijesinghe" userId="34c3d59ba1d728d0" providerId="LiveId" clId="{914F1522-4FAE-4E8E-96E8-27617867096C}" dt="2024-04-11T22:22:51.362" v="54" actId="700"/>
          <ac:spMkLst>
            <pc:docMk/>
            <pc:sldMk cId="620418054" sldId="262"/>
            <ac:spMk id="3" creationId="{C4EC84B1-0C50-8531-0071-48501C479712}"/>
          </ac:spMkLst>
        </pc:spChg>
        <pc:spChg chg="add mod ord">
          <ac:chgData name="Sithija Wijesinghe" userId="34c3d59ba1d728d0" providerId="LiveId" clId="{914F1522-4FAE-4E8E-96E8-27617867096C}" dt="2024-04-11T22:23:01.353" v="83" actId="20577"/>
          <ac:spMkLst>
            <pc:docMk/>
            <pc:sldMk cId="620418054" sldId="262"/>
            <ac:spMk id="4" creationId="{2A11DEE9-E3C7-83B5-8DC5-9E04ECE36A07}"/>
          </ac:spMkLst>
        </pc:spChg>
      </pc:sldChg>
      <pc:sldChg chg="modSp add mod">
        <pc:chgData name="Sithija Wijesinghe" userId="34c3d59ba1d728d0" providerId="LiveId" clId="{914F1522-4FAE-4E8E-96E8-27617867096C}" dt="2024-04-12T16:53:00.653" v="1094"/>
        <pc:sldMkLst>
          <pc:docMk/>
          <pc:sldMk cId="520947837" sldId="263"/>
        </pc:sldMkLst>
        <pc:spChg chg="mod">
          <ac:chgData name="Sithija Wijesinghe" userId="34c3d59ba1d728d0" providerId="LiveId" clId="{914F1522-4FAE-4E8E-96E8-27617867096C}" dt="2024-04-12T00:24:59.474" v="901" actId="27636"/>
          <ac:spMkLst>
            <pc:docMk/>
            <pc:sldMk cId="520947837" sldId="263"/>
            <ac:spMk id="3" creationId="{3CEC3AEE-B259-CA43-372C-F5B77FE14073}"/>
          </ac:spMkLst>
        </pc:spChg>
        <pc:spChg chg="mod">
          <ac:chgData name="Sithija Wijesinghe" userId="34c3d59ba1d728d0" providerId="LiveId" clId="{914F1522-4FAE-4E8E-96E8-27617867096C}" dt="2024-04-11T23:49:06.878" v="469" actId="20577"/>
          <ac:spMkLst>
            <pc:docMk/>
            <pc:sldMk cId="520947837" sldId="263"/>
            <ac:spMk id="64" creationId="{00000000-0000-0000-0000-000000000000}"/>
          </ac:spMkLst>
        </pc:spChg>
        <pc:spChg chg="mod">
          <ac:chgData name="Sithija Wijesinghe" userId="34c3d59ba1d728d0" providerId="LiveId" clId="{914F1522-4FAE-4E8E-96E8-27617867096C}" dt="2024-04-12T16:53:00.653" v="1094"/>
          <ac:spMkLst>
            <pc:docMk/>
            <pc:sldMk cId="520947837" sldId="263"/>
            <ac:spMk id="66" creationId="{00000000-0000-0000-0000-000000000000}"/>
          </ac:spMkLst>
        </pc:spChg>
      </pc:sldChg>
      <pc:sldChg chg="delSp modSp add mod">
        <pc:chgData name="Sithija Wijesinghe" userId="34c3d59ba1d728d0" providerId="LiveId" clId="{914F1522-4FAE-4E8E-96E8-27617867096C}" dt="2024-04-12T16:56:55.275" v="1176" actId="20577"/>
        <pc:sldMkLst>
          <pc:docMk/>
          <pc:sldMk cId="2311918446" sldId="264"/>
        </pc:sldMkLst>
        <pc:spChg chg="mod">
          <ac:chgData name="Sithija Wijesinghe" userId="34c3d59ba1d728d0" providerId="LiveId" clId="{914F1522-4FAE-4E8E-96E8-27617867096C}" dt="2024-04-12T16:56:55.275" v="1176" actId="20577"/>
          <ac:spMkLst>
            <pc:docMk/>
            <pc:sldMk cId="2311918446" sldId="264"/>
            <ac:spMk id="3" creationId="{3CEC3AEE-B259-CA43-372C-F5B77FE14073}"/>
          </ac:spMkLst>
        </pc:spChg>
        <pc:spChg chg="mod">
          <ac:chgData name="Sithija Wijesinghe" userId="34c3d59ba1d728d0" providerId="LiveId" clId="{914F1522-4FAE-4E8E-96E8-27617867096C}" dt="2024-04-12T00:29:48.065" v="1000" actId="20577"/>
          <ac:spMkLst>
            <pc:docMk/>
            <pc:sldMk cId="2311918446" sldId="264"/>
            <ac:spMk id="64" creationId="{00000000-0000-0000-0000-000000000000}"/>
          </ac:spMkLst>
        </pc:spChg>
        <pc:spChg chg="del mod">
          <ac:chgData name="Sithija Wijesinghe" userId="34c3d59ba1d728d0" providerId="LiveId" clId="{914F1522-4FAE-4E8E-96E8-27617867096C}" dt="2024-04-12T00:01:46.169" v="867" actId="478"/>
          <ac:spMkLst>
            <pc:docMk/>
            <pc:sldMk cId="2311918446" sldId="264"/>
            <ac:spMk id="6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56299893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56299893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56299893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56299893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17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56299893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56299893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97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56299893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56299893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56299893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56299893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735525"/>
            <a:ext cx="8455500" cy="28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Humanities and engineering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0000"/>
                </a:solidFill>
              </a:rPr>
              <a:t>Special Interest Group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6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SnapPapers</a:t>
            </a:r>
            <a:endParaRPr sz="38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48"/>
              <a:t>	Ramsha Naeem</a:t>
            </a:r>
            <a:endParaRPr sz="1548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48"/>
              <a:t>	Harsh Sanjaykumar Pandya</a:t>
            </a:r>
            <a:endParaRPr sz="1548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48"/>
              <a:t>	Alejandro Santoscoy Rivero</a:t>
            </a:r>
            <a:endParaRPr sz="1548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48"/>
              <a:t>	Sithija Wijesinghe</a:t>
            </a:r>
            <a:endParaRPr sz="1548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initally proposed 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572000" y="1234075"/>
            <a:ext cx="4260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Research papers</a:t>
            </a:r>
          </a:p>
          <a:p>
            <a:pPr lvl="1"/>
            <a:r>
              <a:rPr lang="en-US" dirty="0"/>
              <a:t>Search and filters</a:t>
            </a:r>
          </a:p>
          <a:p>
            <a:pPr lvl="1"/>
            <a:r>
              <a:rPr lang="en-US" dirty="0"/>
              <a:t>Linking</a:t>
            </a:r>
          </a:p>
          <a:p>
            <a:r>
              <a:rPr lang="en-US" dirty="0"/>
              <a:t>Visualizations</a:t>
            </a:r>
          </a:p>
          <a:p>
            <a:pPr lvl="1"/>
            <a:r>
              <a:rPr lang="en-US" dirty="0"/>
              <a:t>Trends</a:t>
            </a:r>
          </a:p>
          <a:p>
            <a:pPr lvl="1"/>
            <a:r>
              <a:rPr lang="en-US" dirty="0"/>
              <a:t>Geographical</a:t>
            </a:r>
          </a:p>
          <a:p>
            <a:pPr lvl="1"/>
            <a:r>
              <a:rPr lang="en-US" dirty="0"/>
              <a:t>Interests</a:t>
            </a:r>
          </a:p>
          <a:p>
            <a:r>
              <a:rPr lang="en-US" dirty="0"/>
              <a:t>Bilingual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C3AEE-B259-CA43-372C-F5B77FE14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34075"/>
            <a:ext cx="4260300" cy="3334800"/>
          </a:xfrm>
        </p:spPr>
        <p:txBody>
          <a:bodyPr>
            <a:normAutofit/>
          </a:bodyPr>
          <a:lstStyle/>
          <a:p>
            <a:r>
              <a:rPr lang="en-US" dirty="0"/>
              <a:t>Homepage</a:t>
            </a:r>
          </a:p>
          <a:p>
            <a:pPr lvl="1"/>
            <a:r>
              <a:rPr lang="en-US" dirty="0"/>
              <a:t>Highlights</a:t>
            </a:r>
          </a:p>
          <a:p>
            <a:pPr lvl="1"/>
            <a:r>
              <a:rPr lang="en-US" dirty="0"/>
              <a:t>Visualizations</a:t>
            </a:r>
          </a:p>
          <a:p>
            <a:pPr lvl="1"/>
            <a:r>
              <a:rPr lang="en-US" dirty="0"/>
              <a:t>Contact form</a:t>
            </a:r>
          </a:p>
          <a:p>
            <a:r>
              <a:rPr lang="en-US" dirty="0"/>
              <a:t>Profile</a:t>
            </a:r>
          </a:p>
          <a:p>
            <a:pPr lvl="1"/>
            <a:r>
              <a:rPr lang="en-US" dirty="0"/>
              <a:t>Create and update</a:t>
            </a:r>
          </a:p>
          <a:p>
            <a:pPr lvl="1"/>
            <a:r>
              <a:rPr lang="en-US" dirty="0"/>
              <a:t>Login and logout</a:t>
            </a:r>
          </a:p>
          <a:p>
            <a:pPr lvl="1"/>
            <a:r>
              <a:rPr lang="en-US" dirty="0"/>
              <a:t>Delete</a:t>
            </a:r>
          </a:p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Search and filters</a:t>
            </a:r>
          </a:p>
          <a:p>
            <a:pPr lvl="1"/>
            <a:r>
              <a:rPr lang="en-US" dirty="0"/>
              <a:t>Chat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implemented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572000" y="1234075"/>
            <a:ext cx="4260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Research papers</a:t>
            </a:r>
          </a:p>
          <a:p>
            <a:pPr lvl="1"/>
            <a:r>
              <a:rPr lang="en-US" dirty="0"/>
              <a:t>Search and filters</a:t>
            </a:r>
          </a:p>
          <a:p>
            <a:pPr lvl="1"/>
            <a:r>
              <a:rPr lang="en-US" dirty="0"/>
              <a:t>Linking </a:t>
            </a:r>
          </a:p>
          <a:p>
            <a:pPr lvl="1"/>
            <a:r>
              <a:rPr lang="en-US" i="1" dirty="0"/>
              <a:t>Web scraping</a:t>
            </a:r>
          </a:p>
          <a:p>
            <a:r>
              <a:rPr lang="en-US" dirty="0"/>
              <a:t>Visualizations</a:t>
            </a:r>
          </a:p>
          <a:p>
            <a:pPr lvl="1"/>
            <a:r>
              <a:rPr lang="en-US" dirty="0"/>
              <a:t>Trends graph</a:t>
            </a:r>
          </a:p>
          <a:p>
            <a:pPr lvl="1"/>
            <a:r>
              <a:rPr lang="en-US" dirty="0"/>
              <a:t>Interactive geographical map</a:t>
            </a:r>
          </a:p>
          <a:p>
            <a:pPr lvl="1"/>
            <a:r>
              <a:rPr lang="en-US" dirty="0"/>
              <a:t>Interactive interests word cloud</a:t>
            </a:r>
          </a:p>
          <a:p>
            <a:r>
              <a:rPr lang="en-US" dirty="0"/>
              <a:t>Bilingual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C3AEE-B259-CA43-372C-F5B77FE14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34075"/>
            <a:ext cx="4260300" cy="3464400"/>
          </a:xfrm>
        </p:spPr>
        <p:txBody>
          <a:bodyPr>
            <a:normAutofit/>
          </a:bodyPr>
          <a:lstStyle/>
          <a:p>
            <a:r>
              <a:rPr lang="en-US" dirty="0"/>
              <a:t>Homepage</a:t>
            </a:r>
          </a:p>
          <a:p>
            <a:pPr lvl="1"/>
            <a:r>
              <a:rPr lang="en-US" dirty="0"/>
              <a:t>Highlights</a:t>
            </a:r>
          </a:p>
          <a:p>
            <a:pPr lvl="1"/>
            <a:r>
              <a:rPr lang="en-US" dirty="0"/>
              <a:t>Visualizations</a:t>
            </a:r>
          </a:p>
          <a:p>
            <a:pPr lvl="1"/>
            <a:r>
              <a:rPr lang="en-US" dirty="0"/>
              <a:t>Contact form</a:t>
            </a:r>
          </a:p>
          <a:p>
            <a:r>
              <a:rPr lang="en-US" dirty="0"/>
              <a:t>Profile</a:t>
            </a:r>
          </a:p>
          <a:p>
            <a:pPr lvl="1"/>
            <a:r>
              <a:rPr lang="en-US" dirty="0"/>
              <a:t>Create and update</a:t>
            </a:r>
          </a:p>
          <a:p>
            <a:pPr lvl="1"/>
            <a:r>
              <a:rPr lang="en-US" dirty="0"/>
              <a:t>Login and logout</a:t>
            </a:r>
          </a:p>
          <a:p>
            <a:pPr lvl="1"/>
            <a:r>
              <a:rPr lang="en-US" dirty="0"/>
              <a:t>Delete</a:t>
            </a:r>
          </a:p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Search and filters</a:t>
            </a:r>
          </a:p>
          <a:p>
            <a:pPr lvl="1"/>
            <a:r>
              <a:rPr lang="en-US" i="1" dirty="0"/>
              <a:t>Forums</a:t>
            </a:r>
          </a:p>
          <a:p>
            <a:pPr lvl="1"/>
            <a:r>
              <a:rPr lang="en-US" i="1" dirty="0"/>
              <a:t>Group researchers by interests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4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Changes to original proposal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C3AEE-B259-CA43-372C-F5B77FE14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34075"/>
            <a:ext cx="8520599" cy="3334800"/>
          </a:xfrm>
        </p:spPr>
        <p:txBody>
          <a:bodyPr>
            <a:normAutofit/>
          </a:bodyPr>
          <a:lstStyle/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Chat was discarded</a:t>
            </a:r>
          </a:p>
          <a:p>
            <a:pPr lvl="1"/>
            <a:r>
              <a:rPr lang="en-US" dirty="0"/>
              <a:t>Forums were added</a:t>
            </a:r>
          </a:p>
          <a:p>
            <a:endParaRPr lang="en-US" dirty="0"/>
          </a:p>
          <a:p>
            <a:r>
              <a:rPr lang="en-US" dirty="0"/>
              <a:t>Research papers</a:t>
            </a:r>
          </a:p>
          <a:p>
            <a:pPr lvl="1"/>
            <a:r>
              <a:rPr lang="en-US" dirty="0"/>
              <a:t>Web scraping</a:t>
            </a:r>
          </a:p>
          <a:p>
            <a:endParaRPr lang="en-US"/>
          </a:p>
          <a:p>
            <a:r>
              <a:rPr lang="en-US"/>
              <a:t>Profile</a:t>
            </a:r>
            <a:endParaRPr lang="en-US" dirty="0"/>
          </a:p>
          <a:p>
            <a:pPr lvl="1"/>
            <a:r>
              <a:rPr lang="en-US" dirty="0"/>
              <a:t>Link and unlink papers manually was moved to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1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11DEE9-E3C7-83B5-8DC5-9E04ECE3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62041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can be improved?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699" y="1234075"/>
            <a:ext cx="8520599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Profile</a:t>
            </a:r>
          </a:p>
          <a:p>
            <a:pPr lvl="1"/>
            <a:r>
              <a:rPr lang="en-US" dirty="0"/>
              <a:t>Link and unlink papers manually was moved to MVP 2</a:t>
            </a:r>
          </a:p>
          <a:p>
            <a:pPr lvl="1"/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Responsiveness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Multiple device support (different screen sizes)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Search engine optimization (SEO)</a:t>
            </a:r>
          </a:p>
          <a:p>
            <a:endParaRPr lang="en-US" dirty="0"/>
          </a:p>
          <a:p>
            <a:r>
              <a:rPr lang="en-US" dirty="0"/>
              <a:t>Animations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SnapPapers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33764"/>
            <a:ext cx="4572000" cy="245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159</Words>
  <Application>Microsoft Office PowerPoint</Application>
  <PresentationFormat>On-screen Show (16:9)</PresentationFormat>
  <Paragraphs>73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Oswald</vt:lpstr>
      <vt:lpstr>Arial</vt:lpstr>
      <vt:lpstr>Montserrat</vt:lpstr>
      <vt:lpstr>Playfair Display</vt:lpstr>
      <vt:lpstr>Pop</vt:lpstr>
      <vt:lpstr>Humanities and engineering Special Interest Group</vt:lpstr>
      <vt:lpstr>Features initally proposed </vt:lpstr>
      <vt:lpstr>Features implemented</vt:lpstr>
      <vt:lpstr>Changes to original proposal</vt:lpstr>
      <vt:lpstr>Website demonstration</vt:lpstr>
      <vt:lpstr>What can be improved?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Humanities and engineering Special Interest Group</dc:title>
  <cp:lastModifiedBy>Sithija Wijesinghe</cp:lastModifiedBy>
  <cp:revision>1</cp:revision>
  <dcterms:modified xsi:type="dcterms:W3CDTF">2024-04-12T16:56:55Z</dcterms:modified>
</cp:coreProperties>
</file>