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Playfair Display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NTOSCOY RIVERO" userId="2e63d40b-9af7-42e7-b49a-2b7bef3c115e" providerId="ADAL" clId="{52ABA0E7-EC18-40DE-B7A4-2DBDB9AFA3B0}"/>
    <pc:docChg chg="undo custSel modSld">
      <pc:chgData name="ALEJANDRO SANTOSCOY RIVERO" userId="2e63d40b-9af7-42e7-b49a-2b7bef3c115e" providerId="ADAL" clId="{52ABA0E7-EC18-40DE-B7A4-2DBDB9AFA3B0}" dt="2024-04-05T15:41:06.092" v="18" actId="6549"/>
      <pc:docMkLst>
        <pc:docMk/>
      </pc:docMkLst>
      <pc:sldChg chg="modSp mod">
        <pc:chgData name="ALEJANDRO SANTOSCOY RIVERO" userId="2e63d40b-9af7-42e7-b49a-2b7bef3c115e" providerId="ADAL" clId="{52ABA0E7-EC18-40DE-B7A4-2DBDB9AFA3B0}" dt="2024-04-05T15:41:06.092" v="18" actId="6549"/>
        <pc:sldMkLst>
          <pc:docMk/>
          <pc:sldMk cId="0" sldId="258"/>
        </pc:sldMkLst>
        <pc:spChg chg="mod">
          <ac:chgData name="ALEJANDRO SANTOSCOY RIVERO" userId="2e63d40b-9af7-42e7-b49a-2b7bef3c115e" providerId="ADAL" clId="{52ABA0E7-EC18-40DE-B7A4-2DBDB9AFA3B0}" dt="2024-04-05T15:09:48.033" v="13" actId="2057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ALEJANDRO SANTOSCOY RIVERO" userId="2e63d40b-9af7-42e7-b49a-2b7bef3c115e" providerId="ADAL" clId="{52ABA0E7-EC18-40DE-B7A4-2DBDB9AFA3B0}" dt="2024-04-05T15:41:06.092" v="18" actId="6549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Sithija Wijesinghe" userId="34c3d59ba1d728d0" providerId="LiveId" clId="{914F1522-4FAE-4E8E-96E8-27617867096C}"/>
    <pc:docChg chg="undo custSel addSld delSld modSld">
      <pc:chgData name="Sithija Wijesinghe" userId="34c3d59ba1d728d0" providerId="LiveId" clId="{914F1522-4FAE-4E8E-96E8-27617867096C}" dt="2024-04-12T00:34:42.180" v="1078" actId="20577"/>
      <pc:docMkLst>
        <pc:docMk/>
      </pc:docMkLst>
      <pc:sldChg chg="addSp delSp modSp mod">
        <pc:chgData name="Sithija Wijesinghe" userId="34c3d59ba1d728d0" providerId="LiveId" clId="{914F1522-4FAE-4E8E-96E8-27617867096C}" dt="2024-04-12T00:29:52.129" v="1005" actId="20577"/>
        <pc:sldMkLst>
          <pc:docMk/>
          <pc:sldMk cId="0" sldId="257"/>
        </pc:sldMkLst>
        <pc:spChg chg="add mod">
          <ac:chgData name="Sithija Wijesinghe" userId="34c3d59ba1d728d0" providerId="LiveId" clId="{914F1522-4FAE-4E8E-96E8-27617867096C}" dt="2024-04-11T23:47:59.544" v="457" actId="27636"/>
          <ac:spMkLst>
            <pc:docMk/>
            <pc:sldMk cId="0" sldId="257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2T00:29:52.129" v="1005" actId="20577"/>
          <ac:spMkLst>
            <pc:docMk/>
            <pc:sldMk cId="0" sldId="257"/>
            <ac:spMk id="64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1T22:34:04.700" v="386" actId="478"/>
          <ac:spMkLst>
            <pc:docMk/>
            <pc:sldMk cId="0" sldId="257"/>
            <ac:spMk id="65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1T23:57:08.951" v="761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 del mod">
        <pc:chgData name="Sithija Wijesinghe" userId="34c3d59ba1d728d0" providerId="LiveId" clId="{914F1522-4FAE-4E8E-96E8-27617867096C}" dt="2024-04-11T23:48:55.679" v="459" actId="47"/>
        <pc:sldMkLst>
          <pc:docMk/>
          <pc:sldMk cId="0" sldId="258"/>
        </pc:sldMkLst>
        <pc:spChg chg="mod">
          <ac:chgData name="Sithija Wijesinghe" userId="34c3d59ba1d728d0" providerId="LiveId" clId="{914F1522-4FAE-4E8E-96E8-27617867096C}" dt="2024-04-11T22:22:00.979" v="31" actId="20577"/>
          <ac:spMkLst>
            <pc:docMk/>
            <pc:sldMk cId="0" sldId="258"/>
            <ac:spMk id="71" creationId="{00000000-0000-0000-0000-000000000000}"/>
          </ac:spMkLst>
        </pc:spChg>
      </pc:sldChg>
      <pc:sldChg chg="del">
        <pc:chgData name="Sithija Wijesinghe" userId="34c3d59ba1d728d0" providerId="LiveId" clId="{914F1522-4FAE-4E8E-96E8-27617867096C}" dt="2024-04-11T22:22:43.560" v="52" actId="47"/>
        <pc:sldMkLst>
          <pc:docMk/>
          <pc:sldMk cId="0" sldId="259"/>
        </pc:sldMkLst>
      </pc:sldChg>
      <pc:sldChg chg="delSp modSp mod">
        <pc:chgData name="Sithija Wijesinghe" userId="34c3d59ba1d728d0" providerId="LiveId" clId="{914F1522-4FAE-4E8E-96E8-27617867096C}" dt="2024-04-12T00:34:42.180" v="1078" actId="20577"/>
        <pc:sldMkLst>
          <pc:docMk/>
          <pc:sldMk cId="0" sldId="260"/>
        </pc:sldMkLst>
        <pc:spChg chg="mod">
          <ac:chgData name="Sithija Wijesinghe" userId="34c3d59ba1d728d0" providerId="LiveId" clId="{914F1522-4FAE-4E8E-96E8-27617867096C}" dt="2024-04-12T00:30:02.446" v="1031" actId="20577"/>
          <ac:spMkLst>
            <pc:docMk/>
            <pc:sldMk cId="0" sldId="260"/>
            <ac:spMk id="85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00:34:42.180" v="1078" actId="20577"/>
          <ac:spMkLst>
            <pc:docMk/>
            <pc:sldMk cId="0" sldId="260"/>
            <ac:spMk id="86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2T00:33:03.372" v="1074" actId="478"/>
          <ac:spMkLst>
            <pc:docMk/>
            <pc:sldMk cId="0" sldId="260"/>
            <ac:spMk id="87" creationId="{00000000-0000-0000-0000-000000000000}"/>
          </ac:spMkLst>
        </pc:spChg>
      </pc:sldChg>
      <pc:sldChg chg="addSp delSp modSp new mod modClrScheme chgLayout">
        <pc:chgData name="Sithija Wijesinghe" userId="34c3d59ba1d728d0" providerId="LiveId" clId="{914F1522-4FAE-4E8E-96E8-27617867096C}" dt="2024-04-11T22:23:01.353" v="83" actId="20577"/>
        <pc:sldMkLst>
          <pc:docMk/>
          <pc:sldMk cId="620418054" sldId="262"/>
        </pc:sldMkLst>
        <pc:spChg chg="del mod ord">
          <ac:chgData name="Sithija Wijesinghe" userId="34c3d59ba1d728d0" providerId="LiveId" clId="{914F1522-4FAE-4E8E-96E8-27617867096C}" dt="2024-04-11T22:22:51.362" v="54" actId="700"/>
          <ac:spMkLst>
            <pc:docMk/>
            <pc:sldMk cId="620418054" sldId="262"/>
            <ac:spMk id="2" creationId="{4A83FDF7-9488-B034-5BBE-C0679D1A7DC0}"/>
          </ac:spMkLst>
        </pc:spChg>
        <pc:spChg chg="del">
          <ac:chgData name="Sithija Wijesinghe" userId="34c3d59ba1d728d0" providerId="LiveId" clId="{914F1522-4FAE-4E8E-96E8-27617867096C}" dt="2024-04-11T22:22:51.362" v="54" actId="700"/>
          <ac:spMkLst>
            <pc:docMk/>
            <pc:sldMk cId="620418054" sldId="262"/>
            <ac:spMk id="3" creationId="{C4EC84B1-0C50-8531-0071-48501C479712}"/>
          </ac:spMkLst>
        </pc:spChg>
        <pc:spChg chg="add mod ord">
          <ac:chgData name="Sithija Wijesinghe" userId="34c3d59ba1d728d0" providerId="LiveId" clId="{914F1522-4FAE-4E8E-96E8-27617867096C}" dt="2024-04-11T22:23:01.353" v="83" actId="20577"/>
          <ac:spMkLst>
            <pc:docMk/>
            <pc:sldMk cId="620418054" sldId="262"/>
            <ac:spMk id="4" creationId="{2A11DEE9-E3C7-83B5-8DC5-9E04ECE36A07}"/>
          </ac:spMkLst>
        </pc:spChg>
      </pc:sldChg>
      <pc:sldChg chg="modSp add mod">
        <pc:chgData name="Sithija Wijesinghe" userId="34c3d59ba1d728d0" providerId="LiveId" clId="{914F1522-4FAE-4E8E-96E8-27617867096C}" dt="2024-04-12T00:24:59.474" v="901" actId="27636"/>
        <pc:sldMkLst>
          <pc:docMk/>
          <pc:sldMk cId="520947837" sldId="263"/>
        </pc:sldMkLst>
        <pc:spChg chg="mod">
          <ac:chgData name="Sithija Wijesinghe" userId="34c3d59ba1d728d0" providerId="LiveId" clId="{914F1522-4FAE-4E8E-96E8-27617867096C}" dt="2024-04-12T00:24:59.474" v="901" actId="27636"/>
          <ac:spMkLst>
            <pc:docMk/>
            <pc:sldMk cId="520947837" sldId="263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1T23:49:06.878" v="469" actId="20577"/>
          <ac:spMkLst>
            <pc:docMk/>
            <pc:sldMk cId="520947837" sldId="263"/>
            <ac:spMk id="64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00:24:40.755" v="899" actId="114"/>
          <ac:spMkLst>
            <pc:docMk/>
            <pc:sldMk cId="520947837" sldId="263"/>
            <ac:spMk id="66" creationId="{00000000-0000-0000-0000-000000000000}"/>
          </ac:spMkLst>
        </pc:spChg>
      </pc:sldChg>
      <pc:sldChg chg="delSp modSp add mod">
        <pc:chgData name="Sithija Wijesinghe" userId="34c3d59ba1d728d0" providerId="LiveId" clId="{914F1522-4FAE-4E8E-96E8-27617867096C}" dt="2024-04-12T00:30:25.028" v="1071" actId="20577"/>
        <pc:sldMkLst>
          <pc:docMk/>
          <pc:sldMk cId="2311918446" sldId="264"/>
        </pc:sldMkLst>
        <pc:spChg chg="mod">
          <ac:chgData name="Sithija Wijesinghe" userId="34c3d59ba1d728d0" providerId="LiveId" clId="{914F1522-4FAE-4E8E-96E8-27617867096C}" dt="2024-04-12T00:30:25.028" v="1071" actId="20577"/>
          <ac:spMkLst>
            <pc:docMk/>
            <pc:sldMk cId="2311918446" sldId="264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2T00:29:48.065" v="1000" actId="20577"/>
          <ac:spMkLst>
            <pc:docMk/>
            <pc:sldMk cId="2311918446" sldId="264"/>
            <ac:spMk id="64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2T00:01:46.169" v="867" actId="478"/>
          <ac:spMkLst>
            <pc:docMk/>
            <pc:sldMk cId="2311918446" sldId="264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1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7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6299893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6299893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735525"/>
            <a:ext cx="8455500" cy="2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Humanities and engineering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Special Interest Group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SnapPapers</a:t>
            </a:r>
            <a:endParaRPr sz="3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8"/>
              <a:t>	Ramsha Naeem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Harsh Sanjaykumar Pandya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Alejandro Santoscoy Rivero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Sithija Wijesinghe</a:t>
            </a:r>
            <a:endParaRPr sz="154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initally proposed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Linking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Geographical</a:t>
            </a:r>
          </a:p>
          <a:p>
            <a:pPr lvl="1"/>
            <a:r>
              <a:rPr lang="en-US" dirty="0"/>
              <a:t>Trends</a:t>
            </a:r>
          </a:p>
          <a:p>
            <a:pPr lvl="1"/>
            <a:r>
              <a:rPr lang="en-US" dirty="0"/>
              <a:t>Interests</a:t>
            </a:r>
          </a:p>
          <a:p>
            <a:r>
              <a:rPr lang="en-US" dirty="0"/>
              <a:t>Bilingual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</p:spPr>
        <p:txBody>
          <a:bodyPr>
            <a:normAutofit/>
          </a:bodyPr>
          <a:lstStyle/>
          <a:p>
            <a:r>
              <a:rPr lang="en-US" dirty="0"/>
              <a:t>Homepage</a:t>
            </a:r>
          </a:p>
          <a:p>
            <a:pPr lvl="1"/>
            <a:r>
              <a:rPr lang="en-US" dirty="0"/>
              <a:t>Highlights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Contact form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Create and update</a:t>
            </a:r>
          </a:p>
          <a:p>
            <a:pPr lvl="1"/>
            <a:r>
              <a:rPr lang="en-US" dirty="0"/>
              <a:t>Login and logout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Chat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implemented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Linking </a:t>
            </a:r>
          </a:p>
          <a:p>
            <a:pPr lvl="1"/>
            <a:r>
              <a:rPr lang="en-US" i="1" dirty="0"/>
              <a:t>Web scraping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Geographical map</a:t>
            </a:r>
          </a:p>
          <a:p>
            <a:pPr lvl="1"/>
            <a:r>
              <a:rPr lang="en-US" dirty="0"/>
              <a:t>Trends graph</a:t>
            </a:r>
          </a:p>
          <a:p>
            <a:pPr lvl="1"/>
            <a:r>
              <a:rPr lang="en-US" dirty="0"/>
              <a:t>Interactive interests word cloud</a:t>
            </a:r>
          </a:p>
          <a:p>
            <a:r>
              <a:rPr lang="en-US" dirty="0"/>
              <a:t>Bilingual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4260300" cy="3464400"/>
          </a:xfrm>
        </p:spPr>
        <p:txBody>
          <a:bodyPr>
            <a:normAutofit/>
          </a:bodyPr>
          <a:lstStyle/>
          <a:p>
            <a:r>
              <a:rPr lang="en-US" dirty="0"/>
              <a:t>Homepage</a:t>
            </a:r>
          </a:p>
          <a:p>
            <a:pPr lvl="1"/>
            <a:r>
              <a:rPr lang="en-US" dirty="0"/>
              <a:t>Highlights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Contact form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Create and update</a:t>
            </a:r>
          </a:p>
          <a:p>
            <a:pPr lvl="1"/>
            <a:r>
              <a:rPr lang="en-US" dirty="0"/>
              <a:t>Login and logout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i="1" dirty="0"/>
              <a:t>Forums</a:t>
            </a:r>
          </a:p>
          <a:p>
            <a:pPr lvl="1"/>
            <a:r>
              <a:rPr lang="en-US" i="1" dirty="0"/>
              <a:t>Group researchers by interests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proposal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4075"/>
            <a:ext cx="8520599" cy="3334800"/>
          </a:xfrm>
        </p:spPr>
        <p:txBody>
          <a:bodyPr>
            <a:normAutofit/>
          </a:bodyPr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Chat was discarded</a:t>
            </a:r>
          </a:p>
          <a:p>
            <a:pPr lvl="1"/>
            <a:r>
              <a:rPr lang="en-US" dirty="0"/>
              <a:t>Forums were added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Link and unlink papers manually was moved to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1DEE9-E3C7-83B5-8DC5-9E04ECE3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204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improved?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699" y="1234075"/>
            <a:ext cx="8520599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Profile</a:t>
            </a:r>
          </a:p>
          <a:p>
            <a:pPr lvl="1"/>
            <a:r>
              <a:rPr lang="en-US" dirty="0"/>
              <a:t>Link and unlink papers manually was moved to MVP 2</a:t>
            </a:r>
          </a:p>
          <a:p>
            <a:pPr lvl="1"/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Responsiveness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Multiple device support (different screen sizes)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SnapPapers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764"/>
            <a:ext cx="4572000" cy="24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147</Words>
  <Application>Microsoft Office PowerPoint</Application>
  <PresentationFormat>On-screen Show (16:9)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</vt:lpstr>
      <vt:lpstr>Arial</vt:lpstr>
      <vt:lpstr>Montserrat</vt:lpstr>
      <vt:lpstr>Playfair Display</vt:lpstr>
      <vt:lpstr>Pop</vt:lpstr>
      <vt:lpstr>Humanities and engineering Special Interest Group</vt:lpstr>
      <vt:lpstr>Features initally proposed </vt:lpstr>
      <vt:lpstr>Features implemented</vt:lpstr>
      <vt:lpstr>Changes to original proposal</vt:lpstr>
      <vt:lpstr>Website demonstration</vt:lpstr>
      <vt:lpstr>What can be improved?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and engineering Special Interest Group</dc:title>
  <cp:lastModifiedBy>Sithija Wijesinghe</cp:lastModifiedBy>
  <cp:revision>1</cp:revision>
  <dcterms:modified xsi:type="dcterms:W3CDTF">2024-04-12T00:34:47Z</dcterms:modified>
</cp:coreProperties>
</file>