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14"/>
  </p:notesMasterIdLst>
  <p:sldIdLst>
    <p:sldId id="276" r:id="rId6"/>
    <p:sldId id="258" r:id="rId7"/>
    <p:sldId id="271" r:id="rId8"/>
    <p:sldId id="272" r:id="rId9"/>
    <p:sldId id="274" r:id="rId10"/>
    <p:sldId id="275" r:id="rId11"/>
    <p:sldId id="273"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61FC2-4970-4C69-9E65-11F587C4EB85}" v="333" dt="2021-11-15T21:24:45.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ler Manuel Snapbean Software GmbH" userId="5c0c1354-d139-415d-959d-37b2af8dde1b" providerId="ADAL" clId="{ABF7D819-A786-4B34-86B1-F7EABFEC9E4E}"/>
    <pc:docChg chg="undo custSel addSld delSld modSld sldOrd">
      <pc:chgData name="Sidler Manuel Snapbean Software GmbH" userId="5c0c1354-d139-415d-959d-37b2af8dde1b" providerId="ADAL" clId="{ABF7D819-A786-4B34-86B1-F7EABFEC9E4E}" dt="2021-11-06T10:33:26.372" v="1252" actId="13926"/>
      <pc:docMkLst>
        <pc:docMk/>
      </pc:docMkLst>
      <pc:sldChg chg="addSp modSp mod">
        <pc:chgData name="Sidler Manuel Snapbean Software GmbH" userId="5c0c1354-d139-415d-959d-37b2af8dde1b" providerId="ADAL" clId="{ABF7D819-A786-4B34-86B1-F7EABFEC9E4E}" dt="2021-11-05T13:57:36.603" v="767"/>
        <pc:sldMkLst>
          <pc:docMk/>
          <pc:sldMk cId="1061867496" sldId="258"/>
        </pc:sldMkLst>
        <pc:spChg chg="mod">
          <ac:chgData name="Sidler Manuel Snapbean Software GmbH" userId="5c0c1354-d139-415d-959d-37b2af8dde1b" providerId="ADAL" clId="{ABF7D819-A786-4B34-86B1-F7EABFEC9E4E}" dt="2021-11-05T13:45:50.760" v="402" actId="113"/>
          <ac:spMkLst>
            <pc:docMk/>
            <pc:sldMk cId="1061867496" sldId="258"/>
            <ac:spMk id="2" creationId="{EE0988AF-C4AE-4348-B15D-254C889F858C}"/>
          </ac:spMkLst>
        </pc:spChg>
        <pc:spChg chg="mod">
          <ac:chgData name="Sidler Manuel Snapbean Software GmbH" userId="5c0c1354-d139-415d-959d-37b2af8dde1b" providerId="ADAL" clId="{ABF7D819-A786-4B34-86B1-F7EABFEC9E4E}" dt="2021-11-05T13:34:48.396" v="139" actId="20577"/>
          <ac:spMkLst>
            <pc:docMk/>
            <pc:sldMk cId="1061867496" sldId="258"/>
            <ac:spMk id="4" creationId="{6CF290F5-A201-4E9B-A888-FE7A267D0AB8}"/>
          </ac:spMkLst>
        </pc:spChg>
        <pc:picChg chg="add mod">
          <ac:chgData name="Sidler Manuel Snapbean Software GmbH" userId="5c0c1354-d139-415d-959d-37b2af8dde1b" providerId="ADAL" clId="{ABF7D819-A786-4B34-86B1-F7EABFEC9E4E}" dt="2021-11-05T13:57:36.603" v="767"/>
          <ac:picMkLst>
            <pc:docMk/>
            <pc:sldMk cId="1061867496" sldId="258"/>
            <ac:picMk id="12" creationId="{B9F60CC2-93D1-435F-896D-366BCD0AC9B6}"/>
          </ac:picMkLst>
        </pc:picChg>
      </pc:sldChg>
      <pc:sldChg chg="del">
        <pc:chgData name="Sidler Manuel Snapbean Software GmbH" userId="5c0c1354-d139-415d-959d-37b2af8dde1b" providerId="ADAL" clId="{ABF7D819-A786-4B34-86B1-F7EABFEC9E4E}" dt="2021-11-05T13:16:55.139" v="0" actId="2696"/>
        <pc:sldMkLst>
          <pc:docMk/>
          <pc:sldMk cId="1771748427" sldId="264"/>
        </pc:sldMkLst>
      </pc:sldChg>
      <pc:sldChg chg="addSp modSp mod">
        <pc:chgData name="Sidler Manuel Snapbean Software GmbH" userId="5c0c1354-d139-415d-959d-37b2af8dde1b" providerId="ADAL" clId="{ABF7D819-A786-4B34-86B1-F7EABFEC9E4E}" dt="2021-11-05T13:58:19.950" v="786" actId="20577"/>
        <pc:sldMkLst>
          <pc:docMk/>
          <pc:sldMk cId="799395883" sldId="265"/>
        </pc:sldMkLst>
        <pc:spChg chg="mod">
          <ac:chgData name="Sidler Manuel Snapbean Software GmbH" userId="5c0c1354-d139-415d-959d-37b2af8dde1b" providerId="ADAL" clId="{ABF7D819-A786-4B34-86B1-F7EABFEC9E4E}" dt="2021-11-05T13:45:58.110" v="403" actId="113"/>
          <ac:spMkLst>
            <pc:docMk/>
            <pc:sldMk cId="799395883" sldId="265"/>
            <ac:spMk id="2" creationId="{EE0988AF-C4AE-4348-B15D-254C889F858C}"/>
          </ac:spMkLst>
        </pc:spChg>
        <pc:spChg chg="mod">
          <ac:chgData name="Sidler Manuel Snapbean Software GmbH" userId="5c0c1354-d139-415d-959d-37b2af8dde1b" providerId="ADAL" clId="{ABF7D819-A786-4B34-86B1-F7EABFEC9E4E}" dt="2021-11-05T13:58:19.950" v="786" actId="20577"/>
          <ac:spMkLst>
            <pc:docMk/>
            <pc:sldMk cId="799395883" sldId="265"/>
            <ac:spMk id="4" creationId="{6CF290F5-A201-4E9B-A888-FE7A267D0AB8}"/>
          </ac:spMkLst>
        </pc:spChg>
        <pc:picChg chg="add mod">
          <ac:chgData name="Sidler Manuel Snapbean Software GmbH" userId="5c0c1354-d139-415d-959d-37b2af8dde1b" providerId="ADAL" clId="{ABF7D819-A786-4B34-86B1-F7EABFEC9E4E}" dt="2021-11-05T13:57:40.911" v="768"/>
          <ac:picMkLst>
            <pc:docMk/>
            <pc:sldMk cId="799395883" sldId="265"/>
            <ac:picMk id="5" creationId="{E1322EA7-5643-4EBC-A046-01C336F47CC1}"/>
          </ac:picMkLst>
        </pc:picChg>
      </pc:sldChg>
      <pc:sldChg chg="addSp delSp modSp mod chgLayout">
        <pc:chgData name="Sidler Manuel Snapbean Software GmbH" userId="5c0c1354-d139-415d-959d-37b2af8dde1b" providerId="ADAL" clId="{ABF7D819-A786-4B34-86B1-F7EABFEC9E4E}" dt="2021-11-05T14:04:26.853" v="1242" actId="1036"/>
        <pc:sldMkLst>
          <pc:docMk/>
          <pc:sldMk cId="442911814" sldId="266"/>
        </pc:sldMkLst>
        <pc:spChg chg="del">
          <ac:chgData name="Sidler Manuel Snapbean Software GmbH" userId="5c0c1354-d139-415d-959d-37b2af8dde1b" providerId="ADAL" clId="{ABF7D819-A786-4B34-86B1-F7EABFEC9E4E}" dt="2021-11-05T13:46:59.769" v="435" actId="478"/>
          <ac:spMkLst>
            <pc:docMk/>
            <pc:sldMk cId="442911814" sldId="266"/>
            <ac:spMk id="2" creationId="{A00E6C74-5AC3-3C4D-959D-E7458D2EEC98}"/>
          </ac:spMkLst>
        </pc:spChg>
        <pc:spChg chg="add mod ord">
          <ac:chgData name="Sidler Manuel Snapbean Software GmbH" userId="5c0c1354-d139-415d-959d-37b2af8dde1b" providerId="ADAL" clId="{ABF7D819-A786-4B34-86B1-F7EABFEC9E4E}" dt="2021-11-05T14:03:40.165" v="1060" actId="20577"/>
          <ac:spMkLst>
            <pc:docMk/>
            <pc:sldMk cId="442911814" sldId="266"/>
            <ac:spMk id="3" creationId="{6C301D57-2BC3-4D33-958E-536B0BCCD36C}"/>
          </ac:spMkLst>
        </pc:spChg>
        <pc:spChg chg="mod">
          <ac:chgData name="Sidler Manuel Snapbean Software GmbH" userId="5c0c1354-d139-415d-959d-37b2af8dde1b" providerId="ADAL" clId="{ABF7D819-A786-4B34-86B1-F7EABFEC9E4E}" dt="2021-11-05T13:56:24.404" v="763" actId="14100"/>
          <ac:spMkLst>
            <pc:docMk/>
            <pc:sldMk cId="442911814" sldId="266"/>
            <ac:spMk id="4" creationId="{DFE0FFFA-DF2C-6148-BFC1-E946D1C30916}"/>
          </ac:spMkLst>
        </pc:spChg>
        <pc:spChg chg="del mod">
          <ac:chgData name="Sidler Manuel Snapbean Software GmbH" userId="5c0c1354-d139-415d-959d-37b2af8dde1b" providerId="ADAL" clId="{ABF7D819-A786-4B34-86B1-F7EABFEC9E4E}" dt="2021-11-05T13:52:26.495" v="495" actId="478"/>
          <ac:spMkLst>
            <pc:docMk/>
            <pc:sldMk cId="442911814" sldId="266"/>
            <ac:spMk id="6" creationId="{62745C18-A0E3-8541-8AD0-45D8BCFC8619}"/>
          </ac:spMkLst>
        </pc:spChg>
        <pc:spChg chg="del mod">
          <ac:chgData name="Sidler Manuel Snapbean Software GmbH" userId="5c0c1354-d139-415d-959d-37b2af8dde1b" providerId="ADAL" clId="{ABF7D819-A786-4B34-86B1-F7EABFEC9E4E}" dt="2021-11-05T13:47:15.497" v="439" actId="478"/>
          <ac:spMkLst>
            <pc:docMk/>
            <pc:sldMk cId="442911814" sldId="266"/>
            <ac:spMk id="7" creationId="{45A1AE7B-F946-E547-93F9-FEA1BD0C864F}"/>
          </ac:spMkLst>
        </pc:spChg>
        <pc:spChg chg="add del mod ord">
          <ac:chgData name="Sidler Manuel Snapbean Software GmbH" userId="5c0c1354-d139-415d-959d-37b2af8dde1b" providerId="ADAL" clId="{ABF7D819-A786-4B34-86B1-F7EABFEC9E4E}" dt="2021-11-05T13:45:42.735" v="401" actId="478"/>
          <ac:spMkLst>
            <pc:docMk/>
            <pc:sldMk cId="442911814" sldId="266"/>
            <ac:spMk id="8" creationId="{DAC180B3-2F36-4E9B-AE28-B09A779E230F}"/>
          </ac:spMkLst>
        </pc:spChg>
        <pc:spChg chg="del">
          <ac:chgData name="Sidler Manuel Snapbean Software GmbH" userId="5c0c1354-d139-415d-959d-37b2af8dde1b" providerId="ADAL" clId="{ABF7D819-A786-4B34-86B1-F7EABFEC9E4E}" dt="2021-11-05T13:46:16.550" v="406" actId="478"/>
          <ac:spMkLst>
            <pc:docMk/>
            <pc:sldMk cId="442911814" sldId="266"/>
            <ac:spMk id="11" creationId="{8A3A76A6-391F-F941-9C62-59AD38ED7D43}"/>
          </ac:spMkLst>
        </pc:spChg>
        <pc:spChg chg="add mod">
          <ac:chgData name="Sidler Manuel Snapbean Software GmbH" userId="5c0c1354-d139-415d-959d-37b2af8dde1b" providerId="ADAL" clId="{ABF7D819-A786-4B34-86B1-F7EABFEC9E4E}" dt="2021-11-05T13:56:30.086" v="765" actId="27636"/>
          <ac:spMkLst>
            <pc:docMk/>
            <pc:sldMk cId="442911814" sldId="266"/>
            <ac:spMk id="12" creationId="{B9B10AC1-5291-42A2-950D-519F6AFA7A5D}"/>
          </ac:spMkLst>
        </pc:spChg>
        <pc:picChg chg="del">
          <ac:chgData name="Sidler Manuel Snapbean Software GmbH" userId="5c0c1354-d139-415d-959d-37b2af8dde1b" providerId="ADAL" clId="{ABF7D819-A786-4B34-86B1-F7EABFEC9E4E}" dt="2021-11-05T13:47:10.206" v="437" actId="478"/>
          <ac:picMkLst>
            <pc:docMk/>
            <pc:sldMk cId="442911814" sldId="266"/>
            <ac:picMk id="5" creationId="{9F5913F0-2FE1-DC47-91D7-54F46696743C}"/>
          </ac:picMkLst>
        </pc:picChg>
        <pc:picChg chg="add mod">
          <ac:chgData name="Sidler Manuel Snapbean Software GmbH" userId="5c0c1354-d139-415d-959d-37b2af8dde1b" providerId="ADAL" clId="{ABF7D819-A786-4B34-86B1-F7EABFEC9E4E}" dt="2021-11-05T13:57:45.698" v="770"/>
          <ac:picMkLst>
            <pc:docMk/>
            <pc:sldMk cId="442911814" sldId="266"/>
            <ac:picMk id="13" creationId="{8354168B-7AC3-4727-97EA-687F082ACABD}"/>
          </ac:picMkLst>
        </pc:picChg>
        <pc:picChg chg="add mod">
          <ac:chgData name="Sidler Manuel Snapbean Software GmbH" userId="5c0c1354-d139-415d-959d-37b2af8dde1b" providerId="ADAL" clId="{ABF7D819-A786-4B34-86B1-F7EABFEC9E4E}" dt="2021-11-05T14:04:26.853" v="1242" actId="1036"/>
          <ac:picMkLst>
            <pc:docMk/>
            <pc:sldMk cId="442911814" sldId="266"/>
            <ac:picMk id="1026" creationId="{3C82A1FF-B865-4BD7-A785-23BA8F3E4512}"/>
          </ac:picMkLst>
        </pc:picChg>
      </pc:sldChg>
      <pc:sldChg chg="addSp delSp modSp add mod">
        <pc:chgData name="Sidler Manuel Snapbean Software GmbH" userId="5c0c1354-d139-415d-959d-37b2af8dde1b" providerId="ADAL" clId="{ABF7D819-A786-4B34-86B1-F7EABFEC9E4E}" dt="2021-11-05T14:00:00.912" v="827" actId="20577"/>
        <pc:sldMkLst>
          <pc:docMk/>
          <pc:sldMk cId="2240012118" sldId="267"/>
        </pc:sldMkLst>
        <pc:spChg chg="mod">
          <ac:chgData name="Sidler Manuel Snapbean Software GmbH" userId="5c0c1354-d139-415d-959d-37b2af8dde1b" providerId="ADAL" clId="{ABF7D819-A786-4B34-86B1-F7EABFEC9E4E}" dt="2021-11-05T13:46:01.928" v="404" actId="113"/>
          <ac:spMkLst>
            <pc:docMk/>
            <pc:sldMk cId="2240012118" sldId="267"/>
            <ac:spMk id="2" creationId="{EE0988AF-C4AE-4348-B15D-254C889F858C}"/>
          </ac:spMkLst>
        </pc:spChg>
        <pc:spChg chg="del mod">
          <ac:chgData name="Sidler Manuel Snapbean Software GmbH" userId="5c0c1354-d139-415d-959d-37b2af8dde1b" providerId="ADAL" clId="{ABF7D819-A786-4B34-86B1-F7EABFEC9E4E}" dt="2021-11-05T13:35:25.303" v="142" actId="1032"/>
          <ac:spMkLst>
            <pc:docMk/>
            <pc:sldMk cId="2240012118" sldId="267"/>
            <ac:spMk id="4" creationId="{6CF290F5-A201-4E9B-A888-FE7A267D0AB8}"/>
          </ac:spMkLst>
        </pc:spChg>
        <pc:graphicFrameChg chg="add mod modGraphic">
          <ac:chgData name="Sidler Manuel Snapbean Software GmbH" userId="5c0c1354-d139-415d-959d-37b2af8dde1b" providerId="ADAL" clId="{ABF7D819-A786-4B34-86B1-F7EABFEC9E4E}" dt="2021-11-05T14:00:00.912" v="827" actId="20577"/>
          <ac:graphicFrameMkLst>
            <pc:docMk/>
            <pc:sldMk cId="2240012118" sldId="267"/>
            <ac:graphicFrameMk id="3" creationId="{EAFF7145-A1EE-40A4-A057-058A9214EC1C}"/>
          </ac:graphicFrameMkLst>
        </pc:graphicFrameChg>
        <pc:graphicFrameChg chg="add mod modGraphic">
          <ac:chgData name="Sidler Manuel Snapbean Software GmbH" userId="5c0c1354-d139-415d-959d-37b2af8dde1b" providerId="ADAL" clId="{ABF7D819-A786-4B34-86B1-F7EABFEC9E4E}" dt="2021-11-05T13:42:38.350" v="383" actId="12100"/>
          <ac:graphicFrameMkLst>
            <pc:docMk/>
            <pc:sldMk cId="2240012118" sldId="267"/>
            <ac:graphicFrameMk id="5" creationId="{306ED8E6-AA04-460E-9B6D-C4BD82CD8A8B}"/>
          </ac:graphicFrameMkLst>
        </pc:graphicFrameChg>
        <pc:picChg chg="add mod">
          <ac:chgData name="Sidler Manuel Snapbean Software GmbH" userId="5c0c1354-d139-415d-959d-37b2af8dde1b" providerId="ADAL" clId="{ABF7D819-A786-4B34-86B1-F7EABFEC9E4E}" dt="2021-11-05T13:57:44.206" v="769"/>
          <ac:picMkLst>
            <pc:docMk/>
            <pc:sldMk cId="2240012118" sldId="267"/>
            <ac:picMk id="6" creationId="{A2F504F9-614F-4180-B31D-75EFC8408379}"/>
          </ac:picMkLst>
        </pc:picChg>
      </pc:sldChg>
      <pc:sldChg chg="add del setBg">
        <pc:chgData name="Sidler Manuel Snapbean Software GmbH" userId="5c0c1354-d139-415d-959d-37b2af8dde1b" providerId="ADAL" clId="{ABF7D819-A786-4B34-86B1-F7EABFEC9E4E}" dt="2021-11-05T13:34:32.680" v="91"/>
        <pc:sldMkLst>
          <pc:docMk/>
          <pc:sldMk cId="2652085572" sldId="267"/>
        </pc:sldMkLst>
      </pc:sldChg>
      <pc:sldChg chg="delSp modSp add mod ord">
        <pc:chgData name="Sidler Manuel Snapbean Software GmbH" userId="5c0c1354-d139-415d-959d-37b2af8dde1b" providerId="ADAL" clId="{ABF7D819-A786-4B34-86B1-F7EABFEC9E4E}" dt="2021-11-05T13:59:31.898" v="821" actId="1076"/>
        <pc:sldMkLst>
          <pc:docMk/>
          <pc:sldMk cId="1691275970" sldId="268"/>
        </pc:sldMkLst>
        <pc:spChg chg="mod">
          <ac:chgData name="Sidler Manuel Snapbean Software GmbH" userId="5c0c1354-d139-415d-959d-37b2af8dde1b" providerId="ADAL" clId="{ABF7D819-A786-4B34-86B1-F7EABFEC9E4E}" dt="2021-11-05T13:59:31.898" v="821" actId="1076"/>
          <ac:spMkLst>
            <pc:docMk/>
            <pc:sldMk cId="1691275970" sldId="268"/>
            <ac:spMk id="2" creationId="{A00E6C74-5AC3-3C4D-959D-E7458D2EEC98}"/>
          </ac:spMkLst>
        </pc:spChg>
        <pc:spChg chg="mod">
          <ac:chgData name="Sidler Manuel Snapbean Software GmbH" userId="5c0c1354-d139-415d-959d-37b2af8dde1b" providerId="ADAL" clId="{ABF7D819-A786-4B34-86B1-F7EABFEC9E4E}" dt="2021-11-05T13:59:09.348" v="799" actId="14100"/>
          <ac:spMkLst>
            <pc:docMk/>
            <pc:sldMk cId="1691275970" sldId="268"/>
            <ac:spMk id="4" creationId="{DFE0FFFA-DF2C-6148-BFC1-E946D1C30916}"/>
          </ac:spMkLst>
        </pc:spChg>
        <pc:picChg chg="del">
          <ac:chgData name="Sidler Manuel Snapbean Software GmbH" userId="5c0c1354-d139-415d-959d-37b2af8dde1b" providerId="ADAL" clId="{ABF7D819-A786-4B34-86B1-F7EABFEC9E4E}" dt="2021-11-05T13:59:03.062" v="798" actId="478"/>
          <ac:picMkLst>
            <pc:docMk/>
            <pc:sldMk cId="1691275970" sldId="268"/>
            <ac:picMk id="8" creationId="{D58AFC98-1620-43CE-943A-24CABC7911A5}"/>
          </ac:picMkLst>
        </pc:picChg>
      </pc:sldChg>
      <pc:sldChg chg="addSp delSp modSp add mod setBg">
        <pc:chgData name="Sidler Manuel Snapbean Software GmbH" userId="5c0c1354-d139-415d-959d-37b2af8dde1b" providerId="ADAL" clId="{ABF7D819-A786-4B34-86B1-F7EABFEC9E4E}" dt="2021-11-06T10:33:26.372" v="1252" actId="13926"/>
        <pc:sldMkLst>
          <pc:docMk/>
          <pc:sldMk cId="3745292259" sldId="269"/>
        </pc:sldMkLst>
        <pc:spChg chg="mod">
          <ac:chgData name="Sidler Manuel Snapbean Software GmbH" userId="5c0c1354-d139-415d-959d-37b2af8dde1b" providerId="ADAL" clId="{ABF7D819-A786-4B34-86B1-F7EABFEC9E4E}" dt="2021-11-05T14:03:48.849" v="1068" actId="20577"/>
          <ac:spMkLst>
            <pc:docMk/>
            <pc:sldMk cId="3745292259" sldId="269"/>
            <ac:spMk id="3" creationId="{6C301D57-2BC3-4D33-958E-536B0BCCD36C}"/>
          </ac:spMkLst>
        </pc:spChg>
        <pc:spChg chg="mod">
          <ac:chgData name="Sidler Manuel Snapbean Software GmbH" userId="5c0c1354-d139-415d-959d-37b2af8dde1b" providerId="ADAL" clId="{ABF7D819-A786-4B34-86B1-F7EABFEC9E4E}" dt="2021-11-05T14:02:57.057" v="1055" actId="1076"/>
          <ac:spMkLst>
            <pc:docMk/>
            <pc:sldMk cId="3745292259" sldId="269"/>
            <ac:spMk id="4" creationId="{DFE0FFFA-DF2C-6148-BFC1-E946D1C30916}"/>
          </ac:spMkLst>
        </pc:spChg>
        <pc:spChg chg="mod">
          <ac:chgData name="Sidler Manuel Snapbean Software GmbH" userId="5c0c1354-d139-415d-959d-37b2af8dde1b" providerId="ADAL" clId="{ABF7D819-A786-4B34-86B1-F7EABFEC9E4E}" dt="2021-11-06T10:33:26.372" v="1252" actId="13926"/>
          <ac:spMkLst>
            <pc:docMk/>
            <pc:sldMk cId="3745292259" sldId="269"/>
            <ac:spMk id="12" creationId="{B9B10AC1-5291-42A2-950D-519F6AFA7A5D}"/>
          </ac:spMkLst>
        </pc:spChg>
        <pc:picChg chg="del">
          <ac:chgData name="Sidler Manuel Snapbean Software GmbH" userId="5c0c1354-d139-415d-959d-37b2af8dde1b" providerId="ADAL" clId="{ABF7D819-A786-4B34-86B1-F7EABFEC9E4E}" dt="2021-11-05T14:00:40.400" v="860" actId="478"/>
          <ac:picMkLst>
            <pc:docMk/>
            <pc:sldMk cId="3745292259" sldId="269"/>
            <ac:picMk id="1026" creationId="{3C82A1FF-B865-4BD7-A785-23BA8F3E4512}"/>
          </ac:picMkLst>
        </pc:picChg>
        <pc:picChg chg="add mod">
          <ac:chgData name="Sidler Manuel Snapbean Software GmbH" userId="5c0c1354-d139-415d-959d-37b2af8dde1b" providerId="ADAL" clId="{ABF7D819-A786-4B34-86B1-F7EABFEC9E4E}" dt="2021-11-05T14:04:13.930" v="1210" actId="1035"/>
          <ac:picMkLst>
            <pc:docMk/>
            <pc:sldMk cId="3745292259" sldId="269"/>
            <ac:picMk id="2050" creationId="{6C86D8F7-5F60-46E4-9D10-60C22C225CC7}"/>
          </ac:picMkLst>
        </pc:picChg>
      </pc:sldChg>
    </pc:docChg>
  </pc:docChgLst>
  <pc:docChgLst>
    <pc:chgData name="Manuel Sidler" userId="5c0c1354-d139-415d-959d-37b2af8dde1b" providerId="ADAL" clId="{81F61FC2-4970-4C69-9E65-11F587C4EB85}"/>
    <pc:docChg chg="undo custSel addSld delSld modSld sldOrd">
      <pc:chgData name="Manuel Sidler" userId="5c0c1354-d139-415d-959d-37b2af8dde1b" providerId="ADAL" clId="{81F61FC2-4970-4C69-9E65-11F587C4EB85}" dt="2021-11-16T07:51:30.590" v="406" actId="6549"/>
      <pc:docMkLst>
        <pc:docMk/>
      </pc:docMkLst>
      <pc:sldChg chg="del">
        <pc:chgData name="Manuel Sidler" userId="5c0c1354-d139-415d-959d-37b2af8dde1b" providerId="ADAL" clId="{81F61FC2-4970-4C69-9E65-11F587C4EB85}" dt="2021-11-15T21:11:39.033" v="255" actId="2696"/>
        <pc:sldMkLst>
          <pc:docMk/>
          <pc:sldMk cId="3275395856" sldId="257"/>
        </pc:sldMkLst>
      </pc:sldChg>
      <pc:sldChg chg="addSp delSp modSp mod">
        <pc:chgData name="Manuel Sidler" userId="5c0c1354-d139-415d-959d-37b2af8dde1b" providerId="ADAL" clId="{81F61FC2-4970-4C69-9E65-11F587C4EB85}" dt="2021-11-15T21:24:45.415" v="382" actId="20577"/>
        <pc:sldMkLst>
          <pc:docMk/>
          <pc:sldMk cId="1061867496" sldId="258"/>
        </pc:sldMkLst>
        <pc:spChg chg="del">
          <ac:chgData name="Manuel Sidler" userId="5c0c1354-d139-415d-959d-37b2af8dde1b" providerId="ADAL" clId="{81F61FC2-4970-4C69-9E65-11F587C4EB85}" dt="2021-11-15T21:11:56.177" v="258" actId="478"/>
          <ac:spMkLst>
            <pc:docMk/>
            <pc:sldMk cId="1061867496" sldId="258"/>
            <ac:spMk id="2" creationId="{EE0988AF-C4AE-4348-B15D-254C889F858C}"/>
          </ac:spMkLst>
        </pc:spChg>
        <pc:spChg chg="add del mod">
          <ac:chgData name="Manuel Sidler" userId="5c0c1354-d139-415d-959d-37b2af8dde1b" providerId="ADAL" clId="{81F61FC2-4970-4C69-9E65-11F587C4EB85}" dt="2021-11-15T21:11:57.679" v="259" actId="478"/>
          <ac:spMkLst>
            <pc:docMk/>
            <pc:sldMk cId="1061867496" sldId="258"/>
            <ac:spMk id="4" creationId="{4A09C1F7-51E2-48E9-A2A1-69AF3E7908E3}"/>
          </ac:spMkLst>
        </pc:spChg>
        <pc:spChg chg="mod">
          <ac:chgData name="Manuel Sidler" userId="5c0c1354-d139-415d-959d-37b2af8dde1b" providerId="ADAL" clId="{81F61FC2-4970-4C69-9E65-11F587C4EB85}" dt="2021-11-15T21:14:02.994" v="274" actId="255"/>
          <ac:spMkLst>
            <pc:docMk/>
            <pc:sldMk cId="1061867496" sldId="258"/>
            <ac:spMk id="9" creationId="{55932FBC-8F23-FD41-A1BB-A517518032BD}"/>
          </ac:spMkLst>
        </pc:spChg>
        <pc:spChg chg="mod">
          <ac:chgData name="Manuel Sidler" userId="5c0c1354-d139-415d-959d-37b2af8dde1b" providerId="ADAL" clId="{81F61FC2-4970-4C69-9E65-11F587C4EB85}" dt="2021-11-15T21:14:02.994" v="274" actId="255"/>
          <ac:spMkLst>
            <pc:docMk/>
            <pc:sldMk cId="1061867496" sldId="258"/>
            <ac:spMk id="10" creationId="{B7B83F92-4B73-C347-8DE8-682032EB0A23}"/>
          </ac:spMkLst>
        </pc:spChg>
        <pc:spChg chg="mod">
          <ac:chgData name="Manuel Sidler" userId="5c0c1354-d139-415d-959d-37b2af8dde1b" providerId="ADAL" clId="{81F61FC2-4970-4C69-9E65-11F587C4EB85}" dt="2021-11-15T21:14:02.994" v="274" actId="255"/>
          <ac:spMkLst>
            <pc:docMk/>
            <pc:sldMk cId="1061867496" sldId="258"/>
            <ac:spMk id="11" creationId="{421706A2-7E23-934D-984A-A71CA34C8483}"/>
          </ac:spMkLst>
        </pc:spChg>
        <pc:spChg chg="mod">
          <ac:chgData name="Manuel Sidler" userId="5c0c1354-d139-415d-959d-37b2af8dde1b" providerId="ADAL" clId="{81F61FC2-4970-4C69-9E65-11F587C4EB85}" dt="2021-11-15T21:14:02.994" v="274" actId="255"/>
          <ac:spMkLst>
            <pc:docMk/>
            <pc:sldMk cId="1061867496" sldId="258"/>
            <ac:spMk id="13" creationId="{0A73E305-1FCC-0E4E-9CB5-BD20C3801532}"/>
          </ac:spMkLst>
        </pc:spChg>
        <pc:spChg chg="mod">
          <ac:chgData name="Manuel Sidler" userId="5c0c1354-d139-415d-959d-37b2af8dde1b" providerId="ADAL" clId="{81F61FC2-4970-4C69-9E65-11F587C4EB85}" dt="2021-11-15T21:14:02.994" v="274" actId="255"/>
          <ac:spMkLst>
            <pc:docMk/>
            <pc:sldMk cId="1061867496" sldId="258"/>
            <ac:spMk id="14" creationId="{91D9A622-0967-6646-A38A-B31E2C14DD6B}"/>
          </ac:spMkLst>
        </pc:spChg>
        <pc:spChg chg="mod">
          <ac:chgData name="Manuel Sidler" userId="5c0c1354-d139-415d-959d-37b2af8dde1b" providerId="ADAL" clId="{81F61FC2-4970-4C69-9E65-11F587C4EB85}" dt="2021-11-15T21:14:02.994" v="274" actId="255"/>
          <ac:spMkLst>
            <pc:docMk/>
            <pc:sldMk cId="1061867496" sldId="258"/>
            <ac:spMk id="15" creationId="{34C475C2-4F35-F943-867D-71F3F09CE2FA}"/>
          </ac:spMkLst>
        </pc:spChg>
        <pc:spChg chg="mod">
          <ac:chgData name="Manuel Sidler" userId="5c0c1354-d139-415d-959d-37b2af8dde1b" providerId="ADAL" clId="{81F61FC2-4970-4C69-9E65-11F587C4EB85}" dt="2021-11-15T21:14:02.994" v="274" actId="255"/>
          <ac:spMkLst>
            <pc:docMk/>
            <pc:sldMk cId="1061867496" sldId="258"/>
            <ac:spMk id="16" creationId="{78913653-7E34-E240-859D-4A0954074E51}"/>
          </ac:spMkLst>
        </pc:spChg>
        <pc:spChg chg="add mod">
          <ac:chgData name="Manuel Sidler" userId="5c0c1354-d139-415d-959d-37b2af8dde1b" providerId="ADAL" clId="{81F61FC2-4970-4C69-9E65-11F587C4EB85}" dt="2021-11-15T21:11:52.536" v="257" actId="20577"/>
          <ac:spMkLst>
            <pc:docMk/>
            <pc:sldMk cId="1061867496" sldId="258"/>
            <ac:spMk id="17" creationId="{26323B24-DF12-4C5F-8FF0-F1451CB318BE}"/>
          </ac:spMkLst>
        </pc:spChg>
        <pc:spChg chg="add mod">
          <ac:chgData name="Manuel Sidler" userId="5c0c1354-d139-415d-959d-37b2af8dde1b" providerId="ADAL" clId="{81F61FC2-4970-4C69-9E65-11F587C4EB85}" dt="2021-11-15T21:24:45.415" v="382" actId="20577"/>
          <ac:spMkLst>
            <pc:docMk/>
            <pc:sldMk cId="1061867496" sldId="258"/>
            <ac:spMk id="18" creationId="{84372947-364D-49BA-ABEF-D301A1A88D05}"/>
          </ac:spMkLst>
        </pc:spChg>
        <pc:grpChg chg="mod">
          <ac:chgData name="Manuel Sidler" userId="5c0c1354-d139-415d-959d-37b2af8dde1b" providerId="ADAL" clId="{81F61FC2-4970-4C69-9E65-11F587C4EB85}" dt="2021-11-15T21:14:38.811" v="279" actId="14100"/>
          <ac:grpSpMkLst>
            <pc:docMk/>
            <pc:sldMk cId="1061867496" sldId="258"/>
            <ac:grpSpMk id="8" creationId="{FFA74C53-E871-1646-AA82-202051D25E70}"/>
          </ac:grpSpMkLst>
        </pc:grpChg>
        <pc:picChg chg="del">
          <ac:chgData name="Manuel Sidler" userId="5c0c1354-d139-415d-959d-37b2af8dde1b" providerId="ADAL" clId="{81F61FC2-4970-4C69-9E65-11F587C4EB85}" dt="2021-11-15T21:14:30.691" v="277" actId="478"/>
          <ac:picMkLst>
            <pc:docMk/>
            <pc:sldMk cId="1061867496" sldId="258"/>
            <ac:picMk id="12" creationId="{B9F60CC2-93D1-435F-896D-366BCD0AC9B6}"/>
          </ac:picMkLst>
        </pc:picChg>
        <pc:picChg chg="add mod">
          <ac:chgData name="Manuel Sidler" userId="5c0c1354-d139-415d-959d-37b2af8dde1b" providerId="ADAL" clId="{81F61FC2-4970-4C69-9E65-11F587C4EB85}" dt="2021-11-15T21:14:30.912" v="278"/>
          <ac:picMkLst>
            <pc:docMk/>
            <pc:sldMk cId="1061867496" sldId="258"/>
            <ac:picMk id="19" creationId="{F96AE8BF-7DEB-4452-9E8C-5BA1C10D51A6}"/>
          </ac:picMkLst>
        </pc:picChg>
      </pc:sldChg>
      <pc:sldChg chg="addSp delSp modSp mod">
        <pc:chgData name="Manuel Sidler" userId="5c0c1354-d139-415d-959d-37b2af8dde1b" providerId="ADAL" clId="{81F61FC2-4970-4C69-9E65-11F587C4EB85}" dt="2021-11-15T21:15:20.347" v="293" actId="255"/>
        <pc:sldMkLst>
          <pc:docMk/>
          <pc:sldMk cId="1691275970" sldId="268"/>
        </pc:sldMkLst>
        <pc:spChg chg="mod">
          <ac:chgData name="Manuel Sidler" userId="5c0c1354-d139-415d-959d-37b2af8dde1b" providerId="ADAL" clId="{81F61FC2-4970-4C69-9E65-11F587C4EB85}" dt="2021-11-15T21:15:20.347" v="293" actId="255"/>
          <ac:spMkLst>
            <pc:docMk/>
            <pc:sldMk cId="1691275970" sldId="268"/>
            <ac:spMk id="2" creationId="{A00E6C74-5AC3-3C4D-959D-E7458D2EEC98}"/>
          </ac:spMkLst>
        </pc:spChg>
        <pc:picChg chg="add mod">
          <ac:chgData name="Manuel Sidler" userId="5c0c1354-d139-415d-959d-37b2af8dde1b" providerId="ADAL" clId="{81F61FC2-4970-4C69-9E65-11F587C4EB85}" dt="2021-11-15T21:15:10.625" v="291"/>
          <ac:picMkLst>
            <pc:docMk/>
            <pc:sldMk cId="1691275970" sldId="268"/>
            <ac:picMk id="5" creationId="{4301566D-8B47-4BB1-B22A-950D2E923047}"/>
          </ac:picMkLst>
        </pc:picChg>
        <pc:picChg chg="del">
          <ac:chgData name="Manuel Sidler" userId="5c0c1354-d139-415d-959d-37b2af8dde1b" providerId="ADAL" clId="{81F61FC2-4970-4C69-9E65-11F587C4EB85}" dt="2021-11-15T21:15:10.500" v="290" actId="478"/>
          <ac:picMkLst>
            <pc:docMk/>
            <pc:sldMk cId="1691275970" sldId="268"/>
            <ac:picMk id="12" creationId="{C801DCFF-F90F-48FD-8145-002AAADBAF3A}"/>
          </ac:picMkLst>
        </pc:picChg>
      </pc:sldChg>
      <pc:sldChg chg="addSp delSp modSp mod">
        <pc:chgData name="Manuel Sidler" userId="5c0c1354-d139-415d-959d-37b2af8dde1b" providerId="ADAL" clId="{81F61FC2-4970-4C69-9E65-11F587C4EB85}" dt="2021-11-15T21:14:47.203" v="281"/>
        <pc:sldMkLst>
          <pc:docMk/>
          <pc:sldMk cId="360187342" sldId="271"/>
        </pc:sldMkLst>
        <pc:spChg chg="mod">
          <ac:chgData name="Manuel Sidler" userId="5c0c1354-d139-415d-959d-37b2af8dde1b" providerId="ADAL" clId="{81F61FC2-4970-4C69-9E65-11F587C4EB85}" dt="2021-11-15T21:14:22.216" v="276" actId="403"/>
          <ac:spMkLst>
            <pc:docMk/>
            <pc:sldMk cId="360187342" sldId="271"/>
            <ac:spMk id="9" creationId="{F2331C9E-5B84-F54A-ABB1-1C2D5B8FF7BF}"/>
          </ac:spMkLst>
        </pc:spChg>
        <pc:picChg chg="add mod">
          <ac:chgData name="Manuel Sidler" userId="5c0c1354-d139-415d-959d-37b2af8dde1b" providerId="ADAL" clId="{81F61FC2-4970-4C69-9E65-11F587C4EB85}" dt="2021-11-15T21:14:47.203" v="281"/>
          <ac:picMkLst>
            <pc:docMk/>
            <pc:sldMk cId="360187342" sldId="271"/>
            <ac:picMk id="5" creationId="{A8E9AF5B-6335-4253-98E0-08634E60AADA}"/>
          </ac:picMkLst>
        </pc:picChg>
        <pc:picChg chg="del">
          <ac:chgData name="Manuel Sidler" userId="5c0c1354-d139-415d-959d-37b2af8dde1b" providerId="ADAL" clId="{81F61FC2-4970-4C69-9E65-11F587C4EB85}" dt="2021-11-15T21:14:47.029" v="280" actId="478"/>
          <ac:picMkLst>
            <pc:docMk/>
            <pc:sldMk cId="360187342" sldId="271"/>
            <ac:picMk id="12" creationId="{B9F60CC2-93D1-435F-896D-366BCD0AC9B6}"/>
          </ac:picMkLst>
        </pc:picChg>
      </pc:sldChg>
      <pc:sldChg chg="addSp delSp modSp mod">
        <pc:chgData name="Manuel Sidler" userId="5c0c1354-d139-415d-959d-37b2af8dde1b" providerId="ADAL" clId="{81F61FC2-4970-4C69-9E65-11F587C4EB85}" dt="2021-11-16T07:36:33.715" v="389" actId="404"/>
        <pc:sldMkLst>
          <pc:docMk/>
          <pc:sldMk cId="172268424" sldId="272"/>
        </pc:sldMkLst>
        <pc:spChg chg="del">
          <ac:chgData name="Manuel Sidler" userId="5c0c1354-d139-415d-959d-37b2af8dde1b" providerId="ADAL" clId="{81F61FC2-4970-4C69-9E65-11F587C4EB85}" dt="2021-11-15T21:17:33.945" v="302" actId="478"/>
          <ac:spMkLst>
            <pc:docMk/>
            <pc:sldMk cId="172268424" sldId="272"/>
            <ac:spMk id="2" creationId="{EE0988AF-C4AE-4348-B15D-254C889F858C}"/>
          </ac:spMkLst>
        </pc:spChg>
        <pc:spChg chg="mod">
          <ac:chgData name="Manuel Sidler" userId="5c0c1354-d139-415d-959d-37b2af8dde1b" providerId="ADAL" clId="{81F61FC2-4970-4C69-9E65-11F587C4EB85}" dt="2021-11-15T21:19:14.311" v="320" actId="403"/>
          <ac:spMkLst>
            <pc:docMk/>
            <pc:sldMk cId="172268424" sldId="272"/>
            <ac:spMk id="5" creationId="{AA9B8AD3-FF9C-7047-9AAB-93D3F2B8B95F}"/>
          </ac:spMkLst>
        </pc:spChg>
        <pc:spChg chg="add mod">
          <ac:chgData name="Manuel Sidler" userId="5c0c1354-d139-415d-959d-37b2af8dde1b" providerId="ADAL" clId="{81F61FC2-4970-4C69-9E65-11F587C4EB85}" dt="2021-11-15T21:17:26.347" v="294"/>
          <ac:spMkLst>
            <pc:docMk/>
            <pc:sldMk cId="172268424" sldId="272"/>
            <ac:spMk id="7" creationId="{C9D564C1-2DA3-48D6-8203-7703DF1E5C40}"/>
          </ac:spMkLst>
        </pc:spChg>
        <pc:spChg chg="add mod">
          <ac:chgData name="Manuel Sidler" userId="5c0c1354-d139-415d-959d-37b2af8dde1b" providerId="ADAL" clId="{81F61FC2-4970-4C69-9E65-11F587C4EB85}" dt="2021-11-15T21:17:30.371" v="301" actId="20577"/>
          <ac:spMkLst>
            <pc:docMk/>
            <pc:sldMk cId="172268424" sldId="272"/>
            <ac:spMk id="8" creationId="{E2DE7DF9-6753-48B7-A5E2-B5DBBFB85CE1}"/>
          </ac:spMkLst>
        </pc:spChg>
        <pc:spChg chg="add del mod">
          <ac:chgData name="Manuel Sidler" userId="5c0c1354-d139-415d-959d-37b2af8dde1b" providerId="ADAL" clId="{81F61FC2-4970-4C69-9E65-11F587C4EB85}" dt="2021-11-15T21:18:31.567" v="309" actId="478"/>
          <ac:spMkLst>
            <pc:docMk/>
            <pc:sldMk cId="172268424" sldId="272"/>
            <ac:spMk id="9" creationId="{C3F3BC38-3864-497C-A655-5438FD371EE8}"/>
          </ac:spMkLst>
        </pc:spChg>
        <pc:graphicFrameChg chg="add del">
          <ac:chgData name="Manuel Sidler" userId="5c0c1354-d139-415d-959d-37b2af8dde1b" providerId="ADAL" clId="{81F61FC2-4970-4C69-9E65-11F587C4EB85}" dt="2021-11-15T21:17:57.754" v="307" actId="26606"/>
          <ac:graphicFrameMkLst>
            <pc:docMk/>
            <pc:sldMk cId="172268424" sldId="272"/>
            <ac:graphicFrameMk id="3" creationId="{DC5A712B-26AD-074F-9866-1B153E7C7535}"/>
          </ac:graphicFrameMkLst>
        </pc:graphicFrameChg>
        <pc:graphicFrameChg chg="add del">
          <ac:chgData name="Manuel Sidler" userId="5c0c1354-d139-415d-959d-37b2af8dde1b" providerId="ADAL" clId="{81F61FC2-4970-4C69-9E65-11F587C4EB85}" dt="2021-11-15T21:17:47.099" v="304" actId="26606"/>
          <ac:graphicFrameMkLst>
            <pc:docMk/>
            <pc:sldMk cId="172268424" sldId="272"/>
            <ac:graphicFrameMk id="11" creationId="{D3238BE2-8C1B-4B81-BF17-75E0FFBAF59E}"/>
          </ac:graphicFrameMkLst>
        </pc:graphicFrameChg>
        <pc:graphicFrameChg chg="add del">
          <ac:chgData name="Manuel Sidler" userId="5c0c1354-d139-415d-959d-37b2af8dde1b" providerId="ADAL" clId="{81F61FC2-4970-4C69-9E65-11F587C4EB85}" dt="2021-11-15T21:17:54.970" v="306" actId="26606"/>
          <ac:graphicFrameMkLst>
            <pc:docMk/>
            <pc:sldMk cId="172268424" sldId="272"/>
            <ac:graphicFrameMk id="13" creationId="{D3238BE2-8C1B-4B81-BF17-75E0FFBAF59E}"/>
          </ac:graphicFrameMkLst>
        </pc:graphicFrameChg>
        <pc:graphicFrameChg chg="add mod modGraphic">
          <ac:chgData name="Manuel Sidler" userId="5c0c1354-d139-415d-959d-37b2af8dde1b" providerId="ADAL" clId="{81F61FC2-4970-4C69-9E65-11F587C4EB85}" dt="2021-11-16T07:36:33.715" v="389" actId="404"/>
          <ac:graphicFrameMkLst>
            <pc:docMk/>
            <pc:sldMk cId="172268424" sldId="272"/>
            <ac:graphicFrameMk id="14" creationId="{D3238BE2-8C1B-4B81-BF17-75E0FFBAF59E}"/>
          </ac:graphicFrameMkLst>
        </pc:graphicFrameChg>
        <pc:picChg chg="add mod">
          <ac:chgData name="Manuel Sidler" userId="5c0c1354-d139-415d-959d-37b2af8dde1b" providerId="ADAL" clId="{81F61FC2-4970-4C69-9E65-11F587C4EB85}" dt="2021-11-15T21:14:50.460" v="283"/>
          <ac:picMkLst>
            <pc:docMk/>
            <pc:sldMk cId="172268424" sldId="272"/>
            <ac:picMk id="6" creationId="{62A4D979-9E42-4F81-AFBD-386F4E9D9895}"/>
          </ac:picMkLst>
        </pc:picChg>
        <pc:picChg chg="del">
          <ac:chgData name="Manuel Sidler" userId="5c0c1354-d139-415d-959d-37b2af8dde1b" providerId="ADAL" clId="{81F61FC2-4970-4C69-9E65-11F587C4EB85}" dt="2021-11-15T21:14:50.303" v="282" actId="478"/>
          <ac:picMkLst>
            <pc:docMk/>
            <pc:sldMk cId="172268424" sldId="272"/>
            <ac:picMk id="12" creationId="{B9F60CC2-93D1-435F-896D-366BCD0AC9B6}"/>
          </ac:picMkLst>
        </pc:picChg>
      </pc:sldChg>
      <pc:sldChg chg="addSp delSp modSp mod ord">
        <pc:chgData name="Manuel Sidler" userId="5c0c1354-d139-415d-959d-37b2af8dde1b" providerId="ADAL" clId="{81F61FC2-4970-4C69-9E65-11F587C4EB85}" dt="2021-11-15T21:23:39.310" v="359" actId="1076"/>
        <pc:sldMkLst>
          <pc:docMk/>
          <pc:sldMk cId="2640430780" sldId="273"/>
        </pc:sldMkLst>
        <pc:spChg chg="mod">
          <ac:chgData name="Manuel Sidler" userId="5c0c1354-d139-415d-959d-37b2af8dde1b" providerId="ADAL" clId="{81F61FC2-4970-4C69-9E65-11F587C4EB85}" dt="2021-11-15T21:23:27.025" v="358" actId="108"/>
          <ac:spMkLst>
            <pc:docMk/>
            <pc:sldMk cId="2640430780" sldId="273"/>
            <ac:spMk id="4" creationId="{6CF290F5-A201-4E9B-A888-FE7A267D0AB8}"/>
          </ac:spMkLst>
        </pc:spChg>
        <pc:picChg chg="add mod">
          <ac:chgData name="Manuel Sidler" userId="5c0c1354-d139-415d-959d-37b2af8dde1b" providerId="ADAL" clId="{81F61FC2-4970-4C69-9E65-11F587C4EB85}" dt="2021-11-15T21:15:06.813" v="289"/>
          <ac:picMkLst>
            <pc:docMk/>
            <pc:sldMk cId="2640430780" sldId="273"/>
            <ac:picMk id="5" creationId="{FCAAB89B-3B32-4FAC-9348-AAB834D3E9DB}"/>
          </ac:picMkLst>
        </pc:picChg>
        <pc:picChg chg="del">
          <ac:chgData name="Manuel Sidler" userId="5c0c1354-d139-415d-959d-37b2af8dde1b" providerId="ADAL" clId="{81F61FC2-4970-4C69-9E65-11F587C4EB85}" dt="2021-11-15T21:15:06.687" v="288" actId="478"/>
          <ac:picMkLst>
            <pc:docMk/>
            <pc:sldMk cId="2640430780" sldId="273"/>
            <ac:picMk id="12" creationId="{B9F60CC2-93D1-435F-896D-366BCD0AC9B6}"/>
          </ac:picMkLst>
        </pc:picChg>
        <pc:picChg chg="add mod">
          <ac:chgData name="Manuel Sidler" userId="5c0c1354-d139-415d-959d-37b2af8dde1b" providerId="ADAL" clId="{81F61FC2-4970-4C69-9E65-11F587C4EB85}" dt="2021-11-15T21:23:39.310" v="359" actId="1076"/>
          <ac:picMkLst>
            <pc:docMk/>
            <pc:sldMk cId="2640430780" sldId="273"/>
            <ac:picMk id="1026" creationId="{00F85CCC-4EE7-4F28-B5FA-901649707E5B}"/>
          </ac:picMkLst>
        </pc:picChg>
      </pc:sldChg>
      <pc:sldChg chg="addSp delSp modSp mod">
        <pc:chgData name="Manuel Sidler" userId="5c0c1354-d139-415d-959d-37b2af8dde1b" providerId="ADAL" clId="{81F61FC2-4970-4C69-9E65-11F587C4EB85}" dt="2021-11-16T07:37:14.645" v="400" actId="20577"/>
        <pc:sldMkLst>
          <pc:docMk/>
          <pc:sldMk cId="2221108058" sldId="274"/>
        </pc:sldMkLst>
        <pc:spChg chg="del">
          <ac:chgData name="Manuel Sidler" userId="5c0c1354-d139-415d-959d-37b2af8dde1b" providerId="ADAL" clId="{81F61FC2-4970-4C69-9E65-11F587C4EB85}" dt="2021-11-15T21:19:42.674" v="330" actId="478"/>
          <ac:spMkLst>
            <pc:docMk/>
            <pc:sldMk cId="2221108058" sldId="274"/>
            <ac:spMk id="2" creationId="{EE0988AF-C4AE-4348-B15D-254C889F858C}"/>
          </ac:spMkLst>
        </pc:spChg>
        <pc:spChg chg="mod">
          <ac:chgData name="Manuel Sidler" userId="5c0c1354-d139-415d-959d-37b2af8dde1b" providerId="ADAL" clId="{81F61FC2-4970-4C69-9E65-11F587C4EB85}" dt="2021-11-16T07:37:14.645" v="400" actId="20577"/>
          <ac:spMkLst>
            <pc:docMk/>
            <pc:sldMk cId="2221108058" sldId="274"/>
            <ac:spMk id="4" creationId="{6CF290F5-A201-4E9B-A888-FE7A267D0AB8}"/>
          </ac:spMkLst>
        </pc:spChg>
        <pc:spChg chg="add mod">
          <ac:chgData name="Manuel Sidler" userId="5c0c1354-d139-415d-959d-37b2af8dde1b" providerId="ADAL" clId="{81F61FC2-4970-4C69-9E65-11F587C4EB85}" dt="2021-11-15T21:19:35.571" v="321"/>
          <ac:spMkLst>
            <pc:docMk/>
            <pc:sldMk cId="2221108058" sldId="274"/>
            <ac:spMk id="6" creationId="{78ADC0E2-E262-45D3-81E9-1DCB2FE55520}"/>
          </ac:spMkLst>
        </pc:spChg>
        <pc:spChg chg="add mod">
          <ac:chgData name="Manuel Sidler" userId="5c0c1354-d139-415d-959d-37b2af8dde1b" providerId="ADAL" clId="{81F61FC2-4970-4C69-9E65-11F587C4EB85}" dt="2021-11-15T21:19:39.988" v="329" actId="20577"/>
          <ac:spMkLst>
            <pc:docMk/>
            <pc:sldMk cId="2221108058" sldId="274"/>
            <ac:spMk id="7" creationId="{DB2C08FE-140A-47E1-8620-2A6C73D346C9}"/>
          </ac:spMkLst>
        </pc:spChg>
        <pc:spChg chg="add del mod">
          <ac:chgData name="Manuel Sidler" userId="5c0c1354-d139-415d-959d-37b2af8dde1b" providerId="ADAL" clId="{81F61FC2-4970-4C69-9E65-11F587C4EB85}" dt="2021-11-15T21:19:45.708" v="331" actId="478"/>
          <ac:spMkLst>
            <pc:docMk/>
            <pc:sldMk cId="2221108058" sldId="274"/>
            <ac:spMk id="8" creationId="{4F97CD3D-BFE4-4F9F-8346-BCD2D9992ECB}"/>
          </ac:spMkLst>
        </pc:spChg>
        <pc:picChg chg="add mod">
          <ac:chgData name="Manuel Sidler" userId="5c0c1354-d139-415d-959d-37b2af8dde1b" providerId="ADAL" clId="{81F61FC2-4970-4C69-9E65-11F587C4EB85}" dt="2021-11-15T21:14:53.937" v="285"/>
          <ac:picMkLst>
            <pc:docMk/>
            <pc:sldMk cId="2221108058" sldId="274"/>
            <ac:picMk id="5" creationId="{A7946490-7CA9-4C24-9B64-4B3D34C09115}"/>
          </ac:picMkLst>
        </pc:picChg>
        <pc:picChg chg="del">
          <ac:chgData name="Manuel Sidler" userId="5c0c1354-d139-415d-959d-37b2af8dde1b" providerId="ADAL" clId="{81F61FC2-4970-4C69-9E65-11F587C4EB85}" dt="2021-11-15T21:14:53.780" v="284" actId="478"/>
          <ac:picMkLst>
            <pc:docMk/>
            <pc:sldMk cId="2221108058" sldId="274"/>
            <ac:picMk id="12" creationId="{B9F60CC2-93D1-435F-896D-366BCD0AC9B6}"/>
          </ac:picMkLst>
        </pc:picChg>
      </pc:sldChg>
      <pc:sldChg chg="addSp delSp modSp add mod">
        <pc:chgData name="Manuel Sidler" userId="5c0c1354-d139-415d-959d-37b2af8dde1b" providerId="ADAL" clId="{81F61FC2-4970-4C69-9E65-11F587C4EB85}" dt="2021-11-16T07:51:30.590" v="406" actId="6549"/>
        <pc:sldMkLst>
          <pc:docMk/>
          <pc:sldMk cId="2797005118" sldId="275"/>
        </pc:sldMkLst>
        <pc:spChg chg="del mod">
          <ac:chgData name="Manuel Sidler" userId="5c0c1354-d139-415d-959d-37b2af8dde1b" providerId="ADAL" clId="{81F61FC2-4970-4C69-9E65-11F587C4EB85}" dt="2021-11-15T21:21:26.708" v="343" actId="478"/>
          <ac:spMkLst>
            <pc:docMk/>
            <pc:sldMk cId="2797005118" sldId="275"/>
            <ac:spMk id="2" creationId="{EE0988AF-C4AE-4348-B15D-254C889F858C}"/>
          </ac:spMkLst>
        </pc:spChg>
        <pc:spChg chg="mod">
          <ac:chgData name="Manuel Sidler" userId="5c0c1354-d139-415d-959d-37b2af8dde1b" providerId="ADAL" clId="{81F61FC2-4970-4C69-9E65-11F587C4EB85}" dt="2021-11-16T07:51:30.590" v="406" actId="6549"/>
          <ac:spMkLst>
            <pc:docMk/>
            <pc:sldMk cId="2797005118" sldId="275"/>
            <ac:spMk id="4" creationId="{6CF290F5-A201-4E9B-A888-FE7A267D0AB8}"/>
          </ac:spMkLst>
        </pc:spChg>
        <pc:spChg chg="add mod">
          <ac:chgData name="Manuel Sidler" userId="5c0c1354-d139-415d-959d-37b2af8dde1b" providerId="ADAL" clId="{81F61FC2-4970-4C69-9E65-11F587C4EB85}" dt="2021-11-15T21:21:23.395" v="342" actId="20577"/>
          <ac:spMkLst>
            <pc:docMk/>
            <pc:sldMk cId="2797005118" sldId="275"/>
            <ac:spMk id="7" creationId="{A821A117-310C-4E3A-AF33-A9ACA755FE30}"/>
          </ac:spMkLst>
        </pc:spChg>
        <pc:spChg chg="add del mod">
          <ac:chgData name="Manuel Sidler" userId="5c0c1354-d139-415d-959d-37b2af8dde1b" providerId="ADAL" clId="{81F61FC2-4970-4C69-9E65-11F587C4EB85}" dt="2021-11-15T21:21:28.391" v="344" actId="478"/>
          <ac:spMkLst>
            <pc:docMk/>
            <pc:sldMk cId="2797005118" sldId="275"/>
            <ac:spMk id="8" creationId="{6A0D695B-39A6-41C4-80A5-A6A9C750EA9B}"/>
          </ac:spMkLst>
        </pc:spChg>
        <pc:picChg chg="add mod">
          <ac:chgData name="Manuel Sidler" userId="5c0c1354-d139-415d-959d-37b2af8dde1b" providerId="ADAL" clId="{81F61FC2-4970-4C69-9E65-11F587C4EB85}" dt="2021-11-15T21:22:07.542" v="354" actId="1076"/>
          <ac:picMkLst>
            <pc:docMk/>
            <pc:sldMk cId="2797005118" sldId="275"/>
            <ac:picMk id="5" creationId="{8C1D785C-43EC-46F8-9F49-6C044C260FD2}"/>
          </ac:picMkLst>
        </pc:picChg>
        <pc:picChg chg="add mod">
          <ac:chgData name="Manuel Sidler" userId="5c0c1354-d139-415d-959d-37b2af8dde1b" providerId="ADAL" clId="{81F61FC2-4970-4C69-9E65-11F587C4EB85}" dt="2021-11-15T21:14:59.812" v="287"/>
          <ac:picMkLst>
            <pc:docMk/>
            <pc:sldMk cId="2797005118" sldId="275"/>
            <ac:picMk id="6" creationId="{58E6B6EB-820F-43B2-8902-D850619B9DC6}"/>
          </ac:picMkLst>
        </pc:picChg>
        <pc:picChg chg="del">
          <ac:chgData name="Manuel Sidler" userId="5c0c1354-d139-415d-959d-37b2af8dde1b" providerId="ADAL" clId="{81F61FC2-4970-4C69-9E65-11F587C4EB85}" dt="2021-11-15T21:14:59.671" v="286" actId="478"/>
          <ac:picMkLst>
            <pc:docMk/>
            <pc:sldMk cId="2797005118" sldId="275"/>
            <ac:picMk id="12" creationId="{B9F60CC2-93D1-435F-896D-366BCD0AC9B6}"/>
          </ac:picMkLst>
        </pc:picChg>
      </pc:sldChg>
      <pc:sldChg chg="modSp add mod">
        <pc:chgData name="Manuel Sidler" userId="5c0c1354-d139-415d-959d-37b2af8dde1b" providerId="ADAL" clId="{81F61FC2-4970-4C69-9E65-11F587C4EB85}" dt="2021-11-15T21:11:34.485" v="254" actId="1076"/>
        <pc:sldMkLst>
          <pc:docMk/>
          <pc:sldMk cId="4068193374" sldId="276"/>
        </pc:sldMkLst>
        <pc:spChg chg="mod">
          <ac:chgData name="Manuel Sidler" userId="5c0c1354-d139-415d-959d-37b2af8dde1b" providerId="ADAL" clId="{81F61FC2-4970-4C69-9E65-11F587C4EB85}" dt="2021-11-15T21:11:34.485" v="254" actId="1076"/>
          <ac:spMkLst>
            <pc:docMk/>
            <pc:sldMk cId="4068193374" sldId="276"/>
            <ac:spMk id="3" creationId="{41C06988-5A22-4D50-B433-5A2BFD461487}"/>
          </ac:spMkLst>
        </pc:spChg>
      </pc:sldChg>
    </pc:docChg>
  </pc:docChgLst>
  <pc:docChgLst>
    <pc:chgData name="Sidler Manuel Snapbean Software GmbH" userId="5c0c1354-d139-415d-959d-37b2af8dde1b" providerId="ADAL" clId="{6F1A9A01-4407-C241-968A-F3B1CD04E3DD}"/>
    <pc:docChg chg="modSld">
      <pc:chgData name="Sidler Manuel Snapbean Software GmbH" userId="5c0c1354-d139-415d-959d-37b2af8dde1b" providerId="ADAL" clId="{6F1A9A01-4407-C241-968A-F3B1CD04E3DD}" dt="2021-11-13T09:27:58.858" v="16" actId="20577"/>
      <pc:docMkLst>
        <pc:docMk/>
      </pc:docMkLst>
      <pc:sldChg chg="modSp">
        <pc:chgData name="Sidler Manuel Snapbean Software GmbH" userId="5c0c1354-d139-415d-959d-37b2af8dde1b" providerId="ADAL" clId="{6F1A9A01-4407-C241-968A-F3B1CD04E3DD}" dt="2021-11-13T09:27:58.858" v="16" actId="20577"/>
        <pc:sldMkLst>
          <pc:docMk/>
          <pc:sldMk cId="360187342" sldId="271"/>
        </pc:sldMkLst>
        <pc:spChg chg="mod">
          <ac:chgData name="Sidler Manuel Snapbean Software GmbH" userId="5c0c1354-d139-415d-959d-37b2af8dde1b" providerId="ADAL" clId="{6F1A9A01-4407-C241-968A-F3B1CD04E3DD}" dt="2021-11-13T09:27:58.858" v="16" actId="20577"/>
          <ac:spMkLst>
            <pc:docMk/>
            <pc:sldMk cId="360187342" sldId="271"/>
            <ac:spMk id="9" creationId="{F2331C9E-5B84-F54A-ABB1-1C2D5B8FF7BF}"/>
          </ac:spMkLst>
        </pc:spChg>
      </pc:sldChg>
    </pc:docChg>
  </pc:docChgLst>
  <pc:docChgLst>
    <pc:chgData name="Manuel Sidler" userId="5c0c1354-d139-415d-959d-37b2af8dde1b" providerId="ADAL" clId="{C8BEBC8C-3C1B-DE46-962C-B041A79C5F2B}"/>
    <pc:docChg chg="undo custSel addSld delSld modSld sldOrd">
      <pc:chgData name="Manuel Sidler" userId="5c0c1354-d139-415d-959d-37b2af8dde1b" providerId="ADAL" clId="{C8BEBC8C-3C1B-DE46-962C-B041A79C5F2B}" dt="2021-11-13T11:31:47.903" v="1224" actId="20577"/>
      <pc:docMkLst>
        <pc:docMk/>
      </pc:docMkLst>
      <pc:sldChg chg="modSp mod">
        <pc:chgData name="Manuel Sidler" userId="5c0c1354-d139-415d-959d-37b2af8dde1b" providerId="ADAL" clId="{C8BEBC8C-3C1B-DE46-962C-B041A79C5F2B}" dt="2021-11-11T19:44:58.770" v="144" actId="1076"/>
        <pc:sldMkLst>
          <pc:docMk/>
          <pc:sldMk cId="3275395856" sldId="257"/>
        </pc:sldMkLst>
        <pc:spChg chg="mod">
          <ac:chgData name="Manuel Sidler" userId="5c0c1354-d139-415d-959d-37b2af8dde1b" providerId="ADAL" clId="{C8BEBC8C-3C1B-DE46-962C-B041A79C5F2B}" dt="2021-11-11T19:44:58.770" v="144" actId="1076"/>
          <ac:spMkLst>
            <pc:docMk/>
            <pc:sldMk cId="3275395856" sldId="257"/>
            <ac:spMk id="4" creationId="{A6D4DF16-CE8F-4467-8A6C-4DE144710D2D}"/>
          </ac:spMkLst>
        </pc:spChg>
      </pc:sldChg>
      <pc:sldChg chg="addSp delSp modSp mod">
        <pc:chgData name="Manuel Sidler" userId="5c0c1354-d139-415d-959d-37b2af8dde1b" providerId="ADAL" clId="{C8BEBC8C-3C1B-DE46-962C-B041A79C5F2B}" dt="2021-11-11T20:14:53.853" v="1048" actId="20577"/>
        <pc:sldMkLst>
          <pc:docMk/>
          <pc:sldMk cId="1061867496" sldId="258"/>
        </pc:sldMkLst>
        <pc:spChg chg="mod">
          <ac:chgData name="Manuel Sidler" userId="5c0c1354-d139-415d-959d-37b2af8dde1b" providerId="ADAL" clId="{C8BEBC8C-3C1B-DE46-962C-B041A79C5F2B}" dt="2021-11-11T20:14:53.853" v="1048" actId="20577"/>
          <ac:spMkLst>
            <pc:docMk/>
            <pc:sldMk cId="1061867496" sldId="258"/>
            <ac:spMk id="2" creationId="{EE0988AF-C4AE-4348-B15D-254C889F858C}"/>
          </ac:spMkLst>
        </pc:spChg>
        <pc:spChg chg="del mod">
          <ac:chgData name="Manuel Sidler" userId="5c0c1354-d139-415d-959d-37b2af8dde1b" providerId="ADAL" clId="{C8BEBC8C-3C1B-DE46-962C-B041A79C5F2B}" dt="2021-11-11T19:47:04.829" v="163" actId="1032"/>
          <ac:spMkLst>
            <pc:docMk/>
            <pc:sldMk cId="1061867496" sldId="258"/>
            <ac:spMk id="4" creationId="{6CF290F5-A201-4E9B-A888-FE7A267D0AB8}"/>
          </ac:spMkLst>
        </pc:spChg>
        <pc:spChg chg="add del mod">
          <ac:chgData name="Manuel Sidler" userId="5c0c1354-d139-415d-959d-37b2af8dde1b" providerId="ADAL" clId="{C8BEBC8C-3C1B-DE46-962C-B041A79C5F2B}" dt="2021-11-11T19:50:11.889" v="261" actId="1032"/>
          <ac:spMkLst>
            <pc:docMk/>
            <pc:sldMk cId="1061867496" sldId="258"/>
            <ac:spMk id="6" creationId="{9A6B66D1-E18C-A84D-910F-889FB9A6CB1C}"/>
          </ac:spMkLst>
        </pc:spChg>
        <pc:spChg chg="mod">
          <ac:chgData name="Manuel Sidler" userId="5c0c1354-d139-415d-959d-37b2af8dde1b" providerId="ADAL" clId="{C8BEBC8C-3C1B-DE46-962C-B041A79C5F2B}" dt="2021-11-11T19:54:16.239" v="423" actId="1076"/>
          <ac:spMkLst>
            <pc:docMk/>
            <pc:sldMk cId="1061867496" sldId="258"/>
            <ac:spMk id="9" creationId="{55932FBC-8F23-FD41-A1BB-A517518032BD}"/>
          </ac:spMkLst>
        </pc:spChg>
        <pc:spChg chg="mod">
          <ac:chgData name="Manuel Sidler" userId="5c0c1354-d139-415d-959d-37b2af8dde1b" providerId="ADAL" clId="{C8BEBC8C-3C1B-DE46-962C-B041A79C5F2B}" dt="2021-11-11T19:54:22.447" v="437" actId="20577"/>
          <ac:spMkLst>
            <pc:docMk/>
            <pc:sldMk cId="1061867496" sldId="258"/>
            <ac:spMk id="10" creationId="{B7B83F92-4B73-C347-8DE8-682032EB0A23}"/>
          </ac:spMkLst>
        </pc:spChg>
        <pc:spChg chg="mod">
          <ac:chgData name="Manuel Sidler" userId="5c0c1354-d139-415d-959d-37b2af8dde1b" providerId="ADAL" clId="{C8BEBC8C-3C1B-DE46-962C-B041A79C5F2B}" dt="2021-11-11T19:54:27.126" v="455" actId="20577"/>
          <ac:spMkLst>
            <pc:docMk/>
            <pc:sldMk cId="1061867496" sldId="258"/>
            <ac:spMk id="11" creationId="{421706A2-7E23-934D-984A-A71CA34C8483}"/>
          </ac:spMkLst>
        </pc:spChg>
        <pc:spChg chg="mod">
          <ac:chgData name="Manuel Sidler" userId="5c0c1354-d139-415d-959d-37b2af8dde1b" providerId="ADAL" clId="{C8BEBC8C-3C1B-DE46-962C-B041A79C5F2B}" dt="2021-11-11T19:54:35.444" v="474" actId="20577"/>
          <ac:spMkLst>
            <pc:docMk/>
            <pc:sldMk cId="1061867496" sldId="258"/>
            <ac:spMk id="13" creationId="{0A73E305-1FCC-0E4E-9CB5-BD20C3801532}"/>
          </ac:spMkLst>
        </pc:spChg>
        <pc:spChg chg="mod">
          <ac:chgData name="Manuel Sidler" userId="5c0c1354-d139-415d-959d-37b2af8dde1b" providerId="ADAL" clId="{C8BEBC8C-3C1B-DE46-962C-B041A79C5F2B}" dt="2021-11-11T19:53:57.075" v="409" actId="1035"/>
          <ac:spMkLst>
            <pc:docMk/>
            <pc:sldMk cId="1061867496" sldId="258"/>
            <ac:spMk id="14" creationId="{91D9A622-0967-6646-A38A-B31E2C14DD6B}"/>
          </ac:spMkLst>
        </pc:spChg>
        <pc:spChg chg="mod">
          <ac:chgData name="Manuel Sidler" userId="5c0c1354-d139-415d-959d-37b2af8dde1b" providerId="ADAL" clId="{C8BEBC8C-3C1B-DE46-962C-B041A79C5F2B}" dt="2021-11-11T19:53:57.075" v="409" actId="1035"/>
          <ac:spMkLst>
            <pc:docMk/>
            <pc:sldMk cId="1061867496" sldId="258"/>
            <ac:spMk id="15" creationId="{34C475C2-4F35-F943-867D-71F3F09CE2FA}"/>
          </ac:spMkLst>
        </pc:spChg>
        <pc:spChg chg="mod">
          <ac:chgData name="Manuel Sidler" userId="5c0c1354-d139-415d-959d-37b2af8dde1b" providerId="ADAL" clId="{C8BEBC8C-3C1B-DE46-962C-B041A79C5F2B}" dt="2021-11-11T19:53:57.075" v="409" actId="1035"/>
          <ac:spMkLst>
            <pc:docMk/>
            <pc:sldMk cId="1061867496" sldId="258"/>
            <ac:spMk id="16" creationId="{78913653-7E34-E240-859D-4A0954074E51}"/>
          </ac:spMkLst>
        </pc:spChg>
        <pc:grpChg chg="mod">
          <ac:chgData name="Manuel Sidler" userId="5c0c1354-d139-415d-959d-37b2af8dde1b" providerId="ADAL" clId="{C8BEBC8C-3C1B-DE46-962C-B041A79C5F2B}" dt="2021-11-11T19:54:12.911" v="422" actId="1036"/>
          <ac:grpSpMkLst>
            <pc:docMk/>
            <pc:sldMk cId="1061867496" sldId="258"/>
            <ac:grpSpMk id="8" creationId="{FFA74C53-E871-1646-AA82-202051D25E70}"/>
          </ac:grpSpMkLst>
        </pc:grpChg>
        <pc:graphicFrameChg chg="add del mod modGraphic">
          <ac:chgData name="Manuel Sidler" userId="5c0c1354-d139-415d-959d-37b2af8dde1b" providerId="ADAL" clId="{C8BEBC8C-3C1B-DE46-962C-B041A79C5F2B}" dt="2021-11-11T19:49:44.088" v="260" actId="478"/>
          <ac:graphicFrameMkLst>
            <pc:docMk/>
            <pc:sldMk cId="1061867496" sldId="258"/>
            <ac:graphicFrameMk id="3" creationId="{7133D110-A235-0644-9800-EEE4F6B80362}"/>
          </ac:graphicFrameMkLst>
        </pc:graphicFrameChg>
        <pc:graphicFrameChg chg="add del mod modGraphic">
          <ac:chgData name="Manuel Sidler" userId="5c0c1354-d139-415d-959d-37b2af8dde1b" providerId="ADAL" clId="{C8BEBC8C-3C1B-DE46-962C-B041A79C5F2B}" dt="2021-11-11T19:53:31.188" v="383" actId="18245"/>
          <ac:graphicFrameMkLst>
            <pc:docMk/>
            <pc:sldMk cId="1061867496" sldId="258"/>
            <ac:graphicFrameMk id="7" creationId="{BB4A9377-529D-8846-AA44-61CFC4F8F26D}"/>
          </ac:graphicFrameMkLst>
        </pc:graphicFrameChg>
      </pc:sldChg>
      <pc:sldChg chg="del">
        <pc:chgData name="Manuel Sidler" userId="5c0c1354-d139-415d-959d-37b2af8dde1b" providerId="ADAL" clId="{C8BEBC8C-3C1B-DE46-962C-B041A79C5F2B}" dt="2021-11-13T11:03:01.258" v="1143" actId="2696"/>
        <pc:sldMkLst>
          <pc:docMk/>
          <pc:sldMk cId="2321982155" sldId="262"/>
        </pc:sldMkLst>
      </pc:sldChg>
      <pc:sldChg chg="del">
        <pc:chgData name="Manuel Sidler" userId="5c0c1354-d139-415d-959d-37b2af8dde1b" providerId="ADAL" clId="{C8BEBC8C-3C1B-DE46-962C-B041A79C5F2B}" dt="2021-11-13T11:03:01.258" v="1143" actId="2696"/>
        <pc:sldMkLst>
          <pc:docMk/>
          <pc:sldMk cId="799395883" sldId="265"/>
        </pc:sldMkLst>
      </pc:sldChg>
      <pc:sldChg chg="del">
        <pc:chgData name="Manuel Sidler" userId="5c0c1354-d139-415d-959d-37b2af8dde1b" providerId="ADAL" clId="{C8BEBC8C-3C1B-DE46-962C-B041A79C5F2B}" dt="2021-11-13T11:03:01.258" v="1143" actId="2696"/>
        <pc:sldMkLst>
          <pc:docMk/>
          <pc:sldMk cId="442911814" sldId="266"/>
        </pc:sldMkLst>
      </pc:sldChg>
      <pc:sldChg chg="del">
        <pc:chgData name="Manuel Sidler" userId="5c0c1354-d139-415d-959d-37b2af8dde1b" providerId="ADAL" clId="{C8BEBC8C-3C1B-DE46-962C-B041A79C5F2B}" dt="2021-11-13T11:03:01.258" v="1143" actId="2696"/>
        <pc:sldMkLst>
          <pc:docMk/>
          <pc:sldMk cId="2240012118" sldId="267"/>
        </pc:sldMkLst>
      </pc:sldChg>
      <pc:sldChg chg="modSp mod ord modNotesTx">
        <pc:chgData name="Manuel Sidler" userId="5c0c1354-d139-415d-959d-37b2af8dde1b" providerId="ADAL" clId="{C8BEBC8C-3C1B-DE46-962C-B041A79C5F2B}" dt="2021-11-13T11:04:17.895" v="1155" actId="20577"/>
        <pc:sldMkLst>
          <pc:docMk/>
          <pc:sldMk cId="1691275970" sldId="268"/>
        </pc:sldMkLst>
        <pc:spChg chg="mod">
          <ac:chgData name="Manuel Sidler" userId="5c0c1354-d139-415d-959d-37b2af8dde1b" providerId="ADAL" clId="{C8BEBC8C-3C1B-DE46-962C-B041A79C5F2B}" dt="2021-11-13T11:02:40.391" v="1138" actId="20577"/>
          <ac:spMkLst>
            <pc:docMk/>
            <pc:sldMk cId="1691275970" sldId="268"/>
            <ac:spMk id="2" creationId="{A00E6C74-5AC3-3C4D-959D-E7458D2EEC98}"/>
          </ac:spMkLst>
        </pc:spChg>
      </pc:sldChg>
      <pc:sldChg chg="del">
        <pc:chgData name="Manuel Sidler" userId="5c0c1354-d139-415d-959d-37b2af8dde1b" providerId="ADAL" clId="{C8BEBC8C-3C1B-DE46-962C-B041A79C5F2B}" dt="2021-11-13T11:03:01.258" v="1143" actId="2696"/>
        <pc:sldMkLst>
          <pc:docMk/>
          <pc:sldMk cId="3745292259" sldId="269"/>
        </pc:sldMkLst>
      </pc:sldChg>
      <pc:sldChg chg="del">
        <pc:chgData name="Manuel Sidler" userId="5c0c1354-d139-415d-959d-37b2af8dde1b" providerId="ADAL" clId="{C8BEBC8C-3C1B-DE46-962C-B041A79C5F2B}" dt="2021-11-13T11:03:01.258" v="1143" actId="2696"/>
        <pc:sldMkLst>
          <pc:docMk/>
          <pc:sldMk cId="782315269" sldId="270"/>
        </pc:sldMkLst>
      </pc:sldChg>
      <pc:sldChg chg="addSp delSp modSp add mod setBg">
        <pc:chgData name="Manuel Sidler" userId="5c0c1354-d139-415d-959d-37b2af8dde1b" providerId="ADAL" clId="{C8BEBC8C-3C1B-DE46-962C-B041A79C5F2B}" dt="2021-11-11T20:06:09.679" v="730" actId="20577"/>
        <pc:sldMkLst>
          <pc:docMk/>
          <pc:sldMk cId="360187342" sldId="271"/>
        </pc:sldMkLst>
        <pc:spChg chg="del mod">
          <ac:chgData name="Manuel Sidler" userId="5c0c1354-d139-415d-959d-37b2af8dde1b" providerId="ADAL" clId="{C8BEBC8C-3C1B-DE46-962C-B041A79C5F2B}" dt="2021-11-11T20:01:32.171" v="514" actId="478"/>
          <ac:spMkLst>
            <pc:docMk/>
            <pc:sldMk cId="360187342" sldId="271"/>
            <ac:spMk id="2" creationId="{EE0988AF-C4AE-4348-B15D-254C889F858C}"/>
          </ac:spMkLst>
        </pc:spChg>
        <pc:spChg chg="del mod">
          <ac:chgData name="Manuel Sidler" userId="5c0c1354-d139-415d-959d-37b2af8dde1b" providerId="ADAL" clId="{C8BEBC8C-3C1B-DE46-962C-B041A79C5F2B}" dt="2021-11-11T20:01:04.959" v="497" actId="478"/>
          <ac:spMkLst>
            <pc:docMk/>
            <pc:sldMk cId="360187342" sldId="271"/>
            <ac:spMk id="4" creationId="{6CF290F5-A201-4E9B-A888-FE7A267D0AB8}"/>
          </ac:spMkLst>
        </pc:spChg>
        <pc:spChg chg="add del mod">
          <ac:chgData name="Manuel Sidler" userId="5c0c1354-d139-415d-959d-37b2af8dde1b" providerId="ADAL" clId="{C8BEBC8C-3C1B-DE46-962C-B041A79C5F2B}" dt="2021-11-11T20:01:17.671" v="513" actId="478"/>
          <ac:spMkLst>
            <pc:docMk/>
            <pc:sldMk cId="360187342" sldId="271"/>
            <ac:spMk id="6" creationId="{D1CCAF5B-0CC5-1849-BF30-1DC2AD8FB0E5}"/>
          </ac:spMkLst>
        </pc:spChg>
        <pc:spChg chg="add del mod">
          <ac:chgData name="Manuel Sidler" userId="5c0c1354-d139-415d-959d-37b2af8dde1b" providerId="ADAL" clId="{C8BEBC8C-3C1B-DE46-962C-B041A79C5F2B}" dt="2021-11-11T20:01:33.823" v="515" actId="478"/>
          <ac:spMkLst>
            <pc:docMk/>
            <pc:sldMk cId="360187342" sldId="271"/>
            <ac:spMk id="8" creationId="{830B68D7-D3C5-3740-8E4B-A1CA3CC7107B}"/>
          </ac:spMkLst>
        </pc:spChg>
        <pc:spChg chg="add mod">
          <ac:chgData name="Manuel Sidler" userId="5c0c1354-d139-415d-959d-37b2af8dde1b" providerId="ADAL" clId="{C8BEBC8C-3C1B-DE46-962C-B041A79C5F2B}" dt="2021-11-11T20:06:09.679" v="730" actId="20577"/>
          <ac:spMkLst>
            <pc:docMk/>
            <pc:sldMk cId="360187342" sldId="271"/>
            <ac:spMk id="9" creationId="{F2331C9E-5B84-F54A-ABB1-1C2D5B8FF7BF}"/>
          </ac:spMkLst>
        </pc:spChg>
        <pc:spChg chg="add del">
          <ac:chgData name="Manuel Sidler" userId="5c0c1354-d139-415d-959d-37b2af8dde1b" providerId="ADAL" clId="{C8BEBC8C-3C1B-DE46-962C-B041A79C5F2B}" dt="2021-11-11T19:58:55.949" v="480" actId="26606"/>
          <ac:spMkLst>
            <pc:docMk/>
            <pc:sldMk cId="360187342" sldId="271"/>
            <ac:spMk id="17" creationId="{66E48AFA-8884-4F68-A44F-D2C1E8609C5A}"/>
          </ac:spMkLst>
        </pc:spChg>
        <pc:spChg chg="add del">
          <ac:chgData name="Manuel Sidler" userId="5c0c1354-d139-415d-959d-37b2af8dde1b" providerId="ADAL" clId="{C8BEBC8C-3C1B-DE46-962C-B041A79C5F2B}" dt="2021-11-11T19:58:55.949" v="480" actId="26606"/>
          <ac:spMkLst>
            <pc:docMk/>
            <pc:sldMk cId="360187342" sldId="271"/>
            <ac:spMk id="19" creationId="{969D19A6-08CB-498C-93EC-3FFB021FC68A}"/>
          </ac:spMkLst>
        </pc:spChg>
        <pc:picChg chg="add mod ord">
          <ac:chgData name="Manuel Sidler" userId="5c0c1354-d139-415d-959d-37b2af8dde1b" providerId="ADAL" clId="{C8BEBC8C-3C1B-DE46-962C-B041A79C5F2B}" dt="2021-11-11T20:01:40.847" v="548" actId="1035"/>
          <ac:picMkLst>
            <pc:docMk/>
            <pc:sldMk cId="360187342" sldId="271"/>
            <ac:picMk id="3" creationId="{1E813F8B-A265-1B46-82A0-E1A2FB08A3FD}"/>
          </ac:picMkLst>
        </pc:picChg>
      </pc:sldChg>
      <pc:sldChg chg="addSp delSp modSp add mod">
        <pc:chgData name="Manuel Sidler" userId="5c0c1354-d139-415d-959d-37b2af8dde1b" providerId="ADAL" clId="{C8BEBC8C-3C1B-DE46-962C-B041A79C5F2B}" dt="2021-11-11T20:14:03.555" v="1032" actId="20577"/>
        <pc:sldMkLst>
          <pc:docMk/>
          <pc:sldMk cId="172268424" sldId="272"/>
        </pc:sldMkLst>
        <pc:spChg chg="mod">
          <ac:chgData name="Manuel Sidler" userId="5c0c1354-d139-415d-959d-37b2af8dde1b" providerId="ADAL" clId="{C8BEBC8C-3C1B-DE46-962C-B041A79C5F2B}" dt="2021-11-11T20:07:05.114" v="743" actId="20577"/>
          <ac:spMkLst>
            <pc:docMk/>
            <pc:sldMk cId="172268424" sldId="272"/>
            <ac:spMk id="2" creationId="{EE0988AF-C4AE-4348-B15D-254C889F858C}"/>
          </ac:spMkLst>
        </pc:spChg>
        <pc:spChg chg="del mod">
          <ac:chgData name="Manuel Sidler" userId="5c0c1354-d139-415d-959d-37b2af8dde1b" providerId="ADAL" clId="{C8BEBC8C-3C1B-DE46-962C-B041A79C5F2B}" dt="2021-11-11T20:07:19.575" v="745" actId="1032"/>
          <ac:spMkLst>
            <pc:docMk/>
            <pc:sldMk cId="172268424" sldId="272"/>
            <ac:spMk id="4" creationId="{6CF290F5-A201-4E9B-A888-FE7A267D0AB8}"/>
          </ac:spMkLst>
        </pc:spChg>
        <pc:spChg chg="add mod">
          <ac:chgData name="Manuel Sidler" userId="5c0c1354-d139-415d-959d-37b2af8dde1b" providerId="ADAL" clId="{C8BEBC8C-3C1B-DE46-962C-B041A79C5F2B}" dt="2021-11-11T20:14:03.555" v="1032" actId="20577"/>
          <ac:spMkLst>
            <pc:docMk/>
            <pc:sldMk cId="172268424" sldId="272"/>
            <ac:spMk id="5" creationId="{AA9B8AD3-FF9C-7047-9AAB-93D3F2B8B95F}"/>
          </ac:spMkLst>
        </pc:spChg>
        <pc:graphicFrameChg chg="add mod modGraphic">
          <ac:chgData name="Manuel Sidler" userId="5c0c1354-d139-415d-959d-37b2af8dde1b" providerId="ADAL" clId="{C8BEBC8C-3C1B-DE46-962C-B041A79C5F2B}" dt="2021-11-11T20:13:59.827" v="1031" actId="20577"/>
          <ac:graphicFrameMkLst>
            <pc:docMk/>
            <pc:sldMk cId="172268424" sldId="272"/>
            <ac:graphicFrameMk id="3" creationId="{DC5A712B-26AD-074F-9866-1B153E7C7535}"/>
          </ac:graphicFrameMkLst>
        </pc:graphicFrameChg>
      </pc:sldChg>
      <pc:sldChg chg="modSp add del mod">
        <pc:chgData name="Manuel Sidler" userId="5c0c1354-d139-415d-959d-37b2af8dde1b" providerId="ADAL" clId="{C8BEBC8C-3C1B-DE46-962C-B041A79C5F2B}" dt="2021-11-11T19:56:53.033" v="476" actId="2696"/>
        <pc:sldMkLst>
          <pc:docMk/>
          <pc:sldMk cId="3448725414" sldId="272"/>
        </pc:sldMkLst>
        <pc:spChg chg="mod">
          <ac:chgData name="Manuel Sidler" userId="5c0c1354-d139-415d-959d-37b2af8dde1b" providerId="ADAL" clId="{C8BEBC8C-3C1B-DE46-962C-B041A79C5F2B}" dt="2021-11-11T19:56:01.657" v="475" actId="20577"/>
          <ac:spMkLst>
            <pc:docMk/>
            <pc:sldMk cId="3448725414" sldId="272"/>
            <ac:spMk id="2" creationId="{EE0988AF-C4AE-4348-B15D-254C889F858C}"/>
          </ac:spMkLst>
        </pc:spChg>
      </pc:sldChg>
      <pc:sldChg chg="modSp add mod">
        <pc:chgData name="Manuel Sidler" userId="5c0c1354-d139-415d-959d-37b2af8dde1b" providerId="ADAL" clId="{C8BEBC8C-3C1B-DE46-962C-B041A79C5F2B}" dt="2021-11-13T11:07:38.578" v="1202" actId="20577"/>
        <pc:sldMkLst>
          <pc:docMk/>
          <pc:sldMk cId="2640430780" sldId="273"/>
        </pc:sldMkLst>
        <pc:spChg chg="mod">
          <ac:chgData name="Manuel Sidler" userId="5c0c1354-d139-415d-959d-37b2af8dde1b" providerId="ADAL" clId="{C8BEBC8C-3C1B-DE46-962C-B041A79C5F2B}" dt="2021-11-13T11:07:38.578" v="1202" actId="20577"/>
          <ac:spMkLst>
            <pc:docMk/>
            <pc:sldMk cId="2640430780" sldId="273"/>
            <ac:spMk id="4" creationId="{6CF290F5-A201-4E9B-A888-FE7A267D0AB8}"/>
          </ac:spMkLst>
        </pc:spChg>
      </pc:sldChg>
      <pc:sldChg chg="modSp add del mod">
        <pc:chgData name="Manuel Sidler" userId="5c0c1354-d139-415d-959d-37b2af8dde1b" providerId="ADAL" clId="{C8BEBC8C-3C1B-DE46-962C-B041A79C5F2B}" dt="2021-11-13T11:04:03.453" v="1145" actId="2696"/>
        <pc:sldMkLst>
          <pc:docMk/>
          <pc:sldMk cId="392390942" sldId="274"/>
        </pc:sldMkLst>
        <pc:spChg chg="mod">
          <ac:chgData name="Manuel Sidler" userId="5c0c1354-d139-415d-959d-37b2af8dde1b" providerId="ADAL" clId="{C8BEBC8C-3C1B-DE46-962C-B041A79C5F2B}" dt="2021-11-13T11:02:32.208" v="1127" actId="20577"/>
          <ac:spMkLst>
            <pc:docMk/>
            <pc:sldMk cId="392390942" sldId="274"/>
            <ac:spMk id="2" creationId="{EE0988AF-C4AE-4348-B15D-254C889F858C}"/>
          </ac:spMkLst>
        </pc:spChg>
        <pc:spChg chg="mod">
          <ac:chgData name="Manuel Sidler" userId="5c0c1354-d139-415d-959d-37b2af8dde1b" providerId="ADAL" clId="{C8BEBC8C-3C1B-DE46-962C-B041A79C5F2B}" dt="2021-11-13T10:07:19.709" v="1118" actId="20577"/>
          <ac:spMkLst>
            <pc:docMk/>
            <pc:sldMk cId="392390942" sldId="274"/>
            <ac:spMk id="4" creationId="{6CF290F5-A201-4E9B-A888-FE7A267D0AB8}"/>
          </ac:spMkLst>
        </pc:spChg>
      </pc:sldChg>
      <pc:sldChg chg="modSp add mod ord">
        <pc:chgData name="Manuel Sidler" userId="5c0c1354-d139-415d-959d-37b2af8dde1b" providerId="ADAL" clId="{C8BEBC8C-3C1B-DE46-962C-B041A79C5F2B}" dt="2021-11-13T11:31:47.903" v="1224" actId="20577"/>
        <pc:sldMkLst>
          <pc:docMk/>
          <pc:sldMk cId="2221108058" sldId="274"/>
        </pc:sldMkLst>
        <pc:spChg chg="mod">
          <ac:chgData name="Manuel Sidler" userId="5c0c1354-d139-415d-959d-37b2af8dde1b" providerId="ADAL" clId="{C8BEBC8C-3C1B-DE46-962C-B041A79C5F2B}" dt="2021-11-13T11:06:06.229" v="1162" actId="20577"/>
          <ac:spMkLst>
            <pc:docMk/>
            <pc:sldMk cId="2221108058" sldId="274"/>
            <ac:spMk id="2" creationId="{EE0988AF-C4AE-4348-B15D-254C889F858C}"/>
          </ac:spMkLst>
        </pc:spChg>
        <pc:spChg chg="mod">
          <ac:chgData name="Manuel Sidler" userId="5c0c1354-d139-415d-959d-37b2af8dde1b" providerId="ADAL" clId="{C8BEBC8C-3C1B-DE46-962C-B041A79C5F2B}" dt="2021-11-13T11:31:47.903" v="1224" actId="20577"/>
          <ac:spMkLst>
            <pc:docMk/>
            <pc:sldMk cId="2221108058" sldId="274"/>
            <ac:spMk id="4" creationId="{6CF290F5-A201-4E9B-A888-FE7A267D0AB8}"/>
          </ac:spMkLst>
        </pc:spChg>
      </pc:sldChg>
    </pc:docChg>
  </pc:docChgLst>
  <pc:docChgLst>
    <pc:chgData name="Manuel Sidler" userId="5c0c1354-d139-415d-959d-37b2af8dde1b" providerId="ADAL" clId="{7AC11720-08DF-46FF-9F7D-0877E93BEBD6}"/>
    <pc:docChg chg="undo custSel addSld modSld sldOrd">
      <pc:chgData name="Manuel Sidler" userId="5c0c1354-d139-415d-959d-37b2af8dde1b" providerId="ADAL" clId="{7AC11720-08DF-46FF-9F7D-0877E93BEBD6}" dt="2021-11-10T19:26:59.488" v="996" actId="20577"/>
      <pc:docMkLst>
        <pc:docMk/>
      </pc:docMkLst>
      <pc:sldChg chg="modSp mod">
        <pc:chgData name="Manuel Sidler" userId="5c0c1354-d139-415d-959d-37b2af8dde1b" providerId="ADAL" clId="{7AC11720-08DF-46FF-9F7D-0877E93BEBD6}" dt="2021-11-10T19:20:28.612" v="718" actId="20577"/>
        <pc:sldMkLst>
          <pc:docMk/>
          <pc:sldMk cId="1061867496" sldId="258"/>
        </pc:sldMkLst>
        <pc:spChg chg="mod">
          <ac:chgData name="Manuel Sidler" userId="5c0c1354-d139-415d-959d-37b2af8dde1b" providerId="ADAL" clId="{7AC11720-08DF-46FF-9F7D-0877E93BEBD6}" dt="2021-11-10T19:20:28.612" v="718" actId="20577"/>
          <ac:spMkLst>
            <pc:docMk/>
            <pc:sldMk cId="1061867496" sldId="258"/>
            <ac:spMk id="2" creationId="{EE0988AF-C4AE-4348-B15D-254C889F858C}"/>
          </ac:spMkLst>
        </pc:spChg>
      </pc:sldChg>
      <pc:sldChg chg="modSp mod">
        <pc:chgData name="Manuel Sidler" userId="5c0c1354-d139-415d-959d-37b2af8dde1b" providerId="ADAL" clId="{7AC11720-08DF-46FF-9F7D-0877E93BEBD6}" dt="2021-11-10T19:15:13.627" v="461" actId="20577"/>
        <pc:sldMkLst>
          <pc:docMk/>
          <pc:sldMk cId="2240012118" sldId="267"/>
        </pc:sldMkLst>
        <pc:spChg chg="mod">
          <ac:chgData name="Manuel Sidler" userId="5c0c1354-d139-415d-959d-37b2af8dde1b" providerId="ADAL" clId="{7AC11720-08DF-46FF-9F7D-0877E93BEBD6}" dt="2021-11-07T17:33:51.696" v="25" actId="20577"/>
          <ac:spMkLst>
            <pc:docMk/>
            <pc:sldMk cId="2240012118" sldId="267"/>
            <ac:spMk id="2" creationId="{EE0988AF-C4AE-4348-B15D-254C889F858C}"/>
          </ac:spMkLst>
        </pc:spChg>
        <pc:graphicFrameChg chg="mod">
          <ac:chgData name="Manuel Sidler" userId="5c0c1354-d139-415d-959d-37b2af8dde1b" providerId="ADAL" clId="{7AC11720-08DF-46FF-9F7D-0877E93BEBD6}" dt="2021-11-10T19:15:13.627" v="461" actId="20577"/>
          <ac:graphicFrameMkLst>
            <pc:docMk/>
            <pc:sldMk cId="2240012118" sldId="267"/>
            <ac:graphicFrameMk id="3" creationId="{EAFF7145-A1EE-40A4-A057-058A9214EC1C}"/>
          </ac:graphicFrameMkLst>
        </pc:graphicFrameChg>
        <pc:graphicFrameChg chg="mod">
          <ac:chgData name="Manuel Sidler" userId="5c0c1354-d139-415d-959d-37b2af8dde1b" providerId="ADAL" clId="{7AC11720-08DF-46FF-9F7D-0877E93BEBD6}" dt="2021-11-10T19:14:48.403" v="459"/>
          <ac:graphicFrameMkLst>
            <pc:docMk/>
            <pc:sldMk cId="2240012118" sldId="267"/>
            <ac:graphicFrameMk id="5" creationId="{306ED8E6-AA04-460E-9B6D-C4BD82CD8A8B}"/>
          </ac:graphicFrameMkLst>
        </pc:graphicFrameChg>
      </pc:sldChg>
      <pc:sldChg chg="modSp mod modNotes">
        <pc:chgData name="Manuel Sidler" userId="5c0c1354-d139-415d-959d-37b2af8dde1b" providerId="ADAL" clId="{7AC11720-08DF-46FF-9F7D-0877E93BEBD6}" dt="2021-11-10T19:19:17.878" v="676" actId="1036"/>
        <pc:sldMkLst>
          <pc:docMk/>
          <pc:sldMk cId="3745292259" sldId="269"/>
        </pc:sldMkLst>
        <pc:spChg chg="mod">
          <ac:chgData name="Manuel Sidler" userId="5c0c1354-d139-415d-959d-37b2af8dde1b" providerId="ADAL" clId="{7AC11720-08DF-46FF-9F7D-0877E93BEBD6}" dt="2021-11-10T19:19:17.878" v="676" actId="1036"/>
          <ac:spMkLst>
            <pc:docMk/>
            <pc:sldMk cId="3745292259" sldId="269"/>
            <ac:spMk id="3" creationId="{6C301D57-2BC3-4D33-958E-536B0BCCD36C}"/>
          </ac:spMkLst>
        </pc:spChg>
        <pc:spChg chg="mod">
          <ac:chgData name="Manuel Sidler" userId="5c0c1354-d139-415d-959d-37b2af8dde1b" providerId="ADAL" clId="{7AC11720-08DF-46FF-9F7D-0877E93BEBD6}" dt="2021-11-10T19:16:32.565" v="480" actId="20577"/>
          <ac:spMkLst>
            <pc:docMk/>
            <pc:sldMk cId="3745292259" sldId="269"/>
            <ac:spMk id="12" creationId="{B9B10AC1-5291-42A2-950D-519F6AFA7A5D}"/>
          </ac:spMkLst>
        </pc:spChg>
      </pc:sldChg>
      <pc:sldChg chg="addSp delSp modSp add mod ord">
        <pc:chgData name="Manuel Sidler" userId="5c0c1354-d139-415d-959d-37b2af8dde1b" providerId="ADAL" clId="{7AC11720-08DF-46FF-9F7D-0877E93BEBD6}" dt="2021-11-10T19:26:59.488" v="996" actId="20577"/>
        <pc:sldMkLst>
          <pc:docMk/>
          <pc:sldMk cId="782315269" sldId="270"/>
        </pc:sldMkLst>
        <pc:spChg chg="mod">
          <ac:chgData name="Manuel Sidler" userId="5c0c1354-d139-415d-959d-37b2af8dde1b" providerId="ADAL" clId="{7AC11720-08DF-46FF-9F7D-0877E93BEBD6}" dt="2021-11-07T17:36:11.735" v="221" actId="1037"/>
          <ac:spMkLst>
            <pc:docMk/>
            <pc:sldMk cId="782315269" sldId="270"/>
            <ac:spMk id="3" creationId="{6C301D57-2BC3-4D33-958E-536B0BCCD36C}"/>
          </ac:spMkLst>
        </pc:spChg>
        <pc:spChg chg="mod">
          <ac:chgData name="Manuel Sidler" userId="5c0c1354-d139-415d-959d-37b2af8dde1b" providerId="ADAL" clId="{7AC11720-08DF-46FF-9F7D-0877E93BEBD6}" dt="2021-11-07T17:36:43.791" v="237" actId="1076"/>
          <ac:spMkLst>
            <pc:docMk/>
            <pc:sldMk cId="782315269" sldId="270"/>
            <ac:spMk id="4" creationId="{DFE0FFFA-DF2C-6148-BFC1-E946D1C30916}"/>
          </ac:spMkLst>
        </pc:spChg>
        <pc:spChg chg="add mod">
          <ac:chgData name="Manuel Sidler" userId="5c0c1354-d139-415d-959d-37b2af8dde1b" providerId="ADAL" clId="{7AC11720-08DF-46FF-9F7D-0877E93BEBD6}" dt="2021-11-07T17:35:22.771" v="104" actId="1037"/>
          <ac:spMkLst>
            <pc:docMk/>
            <pc:sldMk cId="782315269" sldId="270"/>
            <ac:spMk id="7" creationId="{D91E2A3B-3C98-47DD-B8B8-BDD8BBF310BA}"/>
          </ac:spMkLst>
        </pc:spChg>
        <pc:spChg chg="add mod">
          <ac:chgData name="Manuel Sidler" userId="5c0c1354-d139-415d-959d-37b2af8dde1b" providerId="ADAL" clId="{7AC11720-08DF-46FF-9F7D-0877E93BEBD6}" dt="2021-11-10T19:23:23.252" v="805" actId="14100"/>
          <ac:spMkLst>
            <pc:docMk/>
            <pc:sldMk cId="782315269" sldId="270"/>
            <ac:spMk id="8" creationId="{2C017FD1-407C-4A04-B18D-96D72EA24BB7}"/>
          </ac:spMkLst>
        </pc:spChg>
        <pc:spChg chg="add mod">
          <ac:chgData name="Manuel Sidler" userId="5c0c1354-d139-415d-959d-37b2af8dde1b" providerId="ADAL" clId="{7AC11720-08DF-46FF-9F7D-0877E93BEBD6}" dt="2021-11-10T19:26:59.488" v="996" actId="20577"/>
          <ac:spMkLst>
            <pc:docMk/>
            <pc:sldMk cId="782315269" sldId="270"/>
            <ac:spMk id="9" creationId="{E26316FB-8B31-4910-90F5-26584189673D}"/>
          </ac:spMkLst>
        </pc:spChg>
        <pc:spChg chg="mod">
          <ac:chgData name="Manuel Sidler" userId="5c0c1354-d139-415d-959d-37b2af8dde1b" providerId="ADAL" clId="{7AC11720-08DF-46FF-9F7D-0877E93BEBD6}" dt="2021-11-10T19:26:54.261" v="976" actId="20577"/>
          <ac:spMkLst>
            <pc:docMk/>
            <pc:sldMk cId="782315269" sldId="270"/>
            <ac:spMk id="12" creationId="{B9B10AC1-5291-42A2-950D-519F6AFA7A5D}"/>
          </ac:spMkLst>
        </pc:spChg>
        <pc:picChg chg="del">
          <ac:chgData name="Manuel Sidler" userId="5c0c1354-d139-415d-959d-37b2af8dde1b" providerId="ADAL" clId="{7AC11720-08DF-46FF-9F7D-0877E93BEBD6}" dt="2021-11-07T17:36:16.924" v="222" actId="478"/>
          <ac:picMkLst>
            <pc:docMk/>
            <pc:sldMk cId="782315269" sldId="270"/>
            <ac:picMk id="2050" creationId="{6C86D8F7-5F60-46E4-9D10-60C22C225C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D7093-C784-4996-A567-9687D8F72B4B}" type="doc">
      <dgm:prSet loTypeId="urn:microsoft.com/office/officeart/2016/7/layout/BasicTimeline" loCatId="process" qsTypeId="urn:microsoft.com/office/officeart/2005/8/quickstyle/simple1" qsCatId="simple" csTypeId="urn:microsoft.com/office/officeart/2005/8/colors/accent6_4" csCatId="accent6" phldr="1"/>
      <dgm:spPr/>
      <dgm:t>
        <a:bodyPr/>
        <a:lstStyle/>
        <a:p>
          <a:endParaRPr lang="en-US"/>
        </a:p>
      </dgm:t>
    </dgm:pt>
    <dgm:pt modelId="{713C8937-8893-4DD9-A081-6FDBCC8123E5}">
      <dgm:prSet custT="1"/>
      <dgm:spPr/>
      <dgm:t>
        <a:bodyPr/>
        <a:lstStyle/>
        <a:p>
          <a:pPr>
            <a:defRPr b="1"/>
          </a:pPr>
          <a:r>
            <a:rPr lang="en-US" sz="2400" dirty="0">
              <a:latin typeface="Helvetica Neue Medium" panose="02000503000000020004"/>
            </a:rPr>
            <a:t>2019</a:t>
          </a:r>
          <a:endParaRPr lang="en-US" sz="2800" dirty="0">
            <a:latin typeface="Helvetica Neue Medium" panose="02000503000000020004"/>
          </a:endParaRPr>
        </a:p>
      </dgm:t>
    </dgm:pt>
    <dgm:pt modelId="{6425572E-0B10-4DC4-9CB8-5FACCC902F10}" type="parTrans" cxnId="{FDB89909-9603-4833-9A18-ADAB08A89A76}">
      <dgm:prSet/>
      <dgm:spPr/>
      <dgm:t>
        <a:bodyPr/>
        <a:lstStyle/>
        <a:p>
          <a:endParaRPr lang="en-US"/>
        </a:p>
      </dgm:t>
    </dgm:pt>
    <dgm:pt modelId="{F93B2A91-0154-4838-BD7F-FEFBF54FDE50}" type="sibTrans" cxnId="{FDB89909-9603-4833-9A18-ADAB08A89A76}">
      <dgm:prSet/>
      <dgm:spPr/>
      <dgm:t>
        <a:bodyPr/>
        <a:lstStyle/>
        <a:p>
          <a:endParaRPr lang="en-US"/>
        </a:p>
      </dgm:t>
    </dgm:pt>
    <dgm:pt modelId="{132075F3-D9EA-437F-B5F9-5DB4D1BD2C17}">
      <dgm:prSet custT="1"/>
      <dgm:spPr/>
      <dgm:t>
        <a:bodyPr/>
        <a:lstStyle/>
        <a:p>
          <a:r>
            <a:rPr lang="en-US" sz="2000">
              <a:latin typeface="Helvetica Neue Medium" panose="02000503000000020004"/>
            </a:rPr>
            <a:t>.NET Core 3.1</a:t>
          </a:r>
          <a:br>
            <a:rPr lang="en-US" sz="2000">
              <a:latin typeface="Helvetica Neue Medium" panose="02000503000000020004"/>
            </a:rPr>
          </a:br>
          <a:r>
            <a:rPr lang="en-US" sz="2000">
              <a:latin typeface="Helvetica Neue Medium" panose="02000503000000020004"/>
            </a:rPr>
            <a:t>LTS</a:t>
          </a:r>
        </a:p>
      </dgm:t>
    </dgm:pt>
    <dgm:pt modelId="{44CA4F85-3E01-4C49-B0E0-B7C16452EC12}" type="parTrans" cxnId="{52C6DE5D-3DF0-4B89-8E3F-B66A336D76F2}">
      <dgm:prSet/>
      <dgm:spPr/>
      <dgm:t>
        <a:bodyPr/>
        <a:lstStyle/>
        <a:p>
          <a:endParaRPr lang="en-US"/>
        </a:p>
      </dgm:t>
    </dgm:pt>
    <dgm:pt modelId="{1E11BC0B-1E92-480E-9575-8485209E8706}" type="sibTrans" cxnId="{52C6DE5D-3DF0-4B89-8E3F-B66A336D76F2}">
      <dgm:prSet/>
      <dgm:spPr/>
      <dgm:t>
        <a:bodyPr/>
        <a:lstStyle/>
        <a:p>
          <a:endParaRPr lang="en-US"/>
        </a:p>
      </dgm:t>
    </dgm:pt>
    <dgm:pt modelId="{5AC0802F-A0B4-4B98-9D1F-316C9A2EAC81}">
      <dgm:prSet custT="1"/>
      <dgm:spPr/>
      <dgm:t>
        <a:bodyPr/>
        <a:lstStyle/>
        <a:p>
          <a:pPr>
            <a:defRPr b="1"/>
          </a:pPr>
          <a:r>
            <a:rPr lang="en-US" sz="2400" dirty="0">
              <a:latin typeface="Helvetica Neue Medium" panose="02000503000000020004"/>
            </a:rPr>
            <a:t>Nov. 2020</a:t>
          </a:r>
        </a:p>
      </dgm:t>
    </dgm:pt>
    <dgm:pt modelId="{235D6DF7-932A-4ADF-8F67-E913AF2FC6F0}" type="parTrans" cxnId="{2B136196-D087-4735-AF23-A6244CBF78E8}">
      <dgm:prSet/>
      <dgm:spPr/>
      <dgm:t>
        <a:bodyPr/>
        <a:lstStyle/>
        <a:p>
          <a:endParaRPr lang="en-US"/>
        </a:p>
      </dgm:t>
    </dgm:pt>
    <dgm:pt modelId="{F5C76915-64BC-4DEA-9CB5-447C26897F22}" type="sibTrans" cxnId="{2B136196-D087-4735-AF23-A6244CBF78E8}">
      <dgm:prSet/>
      <dgm:spPr/>
      <dgm:t>
        <a:bodyPr/>
        <a:lstStyle/>
        <a:p>
          <a:endParaRPr lang="en-US"/>
        </a:p>
      </dgm:t>
    </dgm:pt>
    <dgm:pt modelId="{7489A43A-5B69-4365-BDF5-86E1F90D77E3}">
      <dgm:prSet custT="1"/>
      <dgm:spPr/>
      <dgm:t>
        <a:bodyPr/>
        <a:lstStyle/>
        <a:p>
          <a:r>
            <a:rPr lang="en-US" sz="2000" dirty="0">
              <a:latin typeface="Helvetica Neue Medium" panose="02000503000000020004"/>
            </a:rPr>
            <a:t>.NET 5</a:t>
          </a:r>
          <a:br>
            <a:rPr lang="en-US" sz="2000" dirty="0">
              <a:latin typeface="Helvetica Neue Medium" panose="02000503000000020004"/>
            </a:rPr>
          </a:br>
          <a:r>
            <a:rPr lang="en-US" sz="2000" dirty="0">
              <a:latin typeface="Helvetica Neue Medium" panose="02000503000000020004"/>
            </a:rPr>
            <a:t>Current</a:t>
          </a:r>
        </a:p>
      </dgm:t>
    </dgm:pt>
    <dgm:pt modelId="{7B964AD4-C54E-4F94-A809-DA1F8A042BAB}" type="parTrans" cxnId="{E5F25DA8-51A5-4D9A-BE11-4915FE8FDC1E}">
      <dgm:prSet/>
      <dgm:spPr/>
      <dgm:t>
        <a:bodyPr/>
        <a:lstStyle/>
        <a:p>
          <a:endParaRPr lang="en-US"/>
        </a:p>
      </dgm:t>
    </dgm:pt>
    <dgm:pt modelId="{F8D36A6E-7195-4249-8CCC-FC0F529CCCAA}" type="sibTrans" cxnId="{E5F25DA8-51A5-4D9A-BE11-4915FE8FDC1E}">
      <dgm:prSet/>
      <dgm:spPr/>
      <dgm:t>
        <a:bodyPr/>
        <a:lstStyle/>
        <a:p>
          <a:endParaRPr lang="en-US"/>
        </a:p>
      </dgm:t>
    </dgm:pt>
    <dgm:pt modelId="{F6A07D0C-C618-4E0C-88F4-9BC4E462CAE0}">
      <dgm:prSet custT="1"/>
      <dgm:spPr/>
      <dgm:t>
        <a:bodyPr/>
        <a:lstStyle/>
        <a:p>
          <a:pPr>
            <a:defRPr b="1"/>
          </a:pPr>
          <a:r>
            <a:rPr lang="en-US" sz="2400" dirty="0">
              <a:latin typeface="Helvetica Neue Medium" panose="02000503000000020004"/>
            </a:rPr>
            <a:t>Nov. 2021</a:t>
          </a:r>
        </a:p>
      </dgm:t>
    </dgm:pt>
    <dgm:pt modelId="{0AB6876C-CF75-428B-9BB0-12E3D1F35A2E}" type="parTrans" cxnId="{A1233A65-E4A3-4F81-BD6B-1380C211D892}">
      <dgm:prSet/>
      <dgm:spPr/>
      <dgm:t>
        <a:bodyPr/>
        <a:lstStyle/>
        <a:p>
          <a:endParaRPr lang="en-US"/>
        </a:p>
      </dgm:t>
    </dgm:pt>
    <dgm:pt modelId="{B756C3E5-4463-4C58-9015-A5D08FCF2355}" type="sibTrans" cxnId="{A1233A65-E4A3-4F81-BD6B-1380C211D892}">
      <dgm:prSet/>
      <dgm:spPr/>
      <dgm:t>
        <a:bodyPr/>
        <a:lstStyle/>
        <a:p>
          <a:endParaRPr lang="en-US"/>
        </a:p>
      </dgm:t>
    </dgm:pt>
    <dgm:pt modelId="{F8A554F4-0BA6-4553-A441-46F40FC62D93}">
      <dgm:prSet custT="1"/>
      <dgm:spPr/>
      <dgm:t>
        <a:bodyPr/>
        <a:lstStyle/>
        <a:p>
          <a:r>
            <a:rPr lang="en-US" sz="2000" dirty="0">
              <a:latin typeface="Helvetica Neue Medium" panose="02000503000000020004"/>
            </a:rPr>
            <a:t>.NET 6</a:t>
          </a:r>
          <a:br>
            <a:rPr lang="en-US" sz="2000" dirty="0">
              <a:latin typeface="Helvetica Neue Medium" panose="02000503000000020004"/>
            </a:rPr>
          </a:br>
          <a:r>
            <a:rPr lang="en-US" sz="2000" dirty="0">
              <a:latin typeface="Helvetica Neue Medium" panose="02000503000000020004"/>
            </a:rPr>
            <a:t>LTS</a:t>
          </a:r>
        </a:p>
      </dgm:t>
    </dgm:pt>
    <dgm:pt modelId="{37119298-1122-4F90-8630-DE817B123270}" type="parTrans" cxnId="{56C716D8-B4D0-4A33-91F4-F756288FE931}">
      <dgm:prSet/>
      <dgm:spPr/>
      <dgm:t>
        <a:bodyPr/>
        <a:lstStyle/>
        <a:p>
          <a:endParaRPr lang="en-US"/>
        </a:p>
      </dgm:t>
    </dgm:pt>
    <dgm:pt modelId="{0418980C-9768-41EF-A830-4E95F508C8A0}" type="sibTrans" cxnId="{56C716D8-B4D0-4A33-91F4-F756288FE931}">
      <dgm:prSet/>
      <dgm:spPr/>
      <dgm:t>
        <a:bodyPr/>
        <a:lstStyle/>
        <a:p>
          <a:endParaRPr lang="en-US"/>
        </a:p>
      </dgm:t>
    </dgm:pt>
    <dgm:pt modelId="{2369B2B2-EC2F-42FE-83C2-F164AAC69159}">
      <dgm:prSet custT="1"/>
      <dgm:spPr/>
      <dgm:t>
        <a:bodyPr/>
        <a:lstStyle/>
        <a:p>
          <a:pPr>
            <a:defRPr b="1"/>
          </a:pPr>
          <a:r>
            <a:rPr lang="en-US" sz="2400" dirty="0">
              <a:latin typeface="Helvetica Neue Medium" panose="02000503000000020004"/>
            </a:rPr>
            <a:t>Nov. 2022</a:t>
          </a:r>
        </a:p>
      </dgm:t>
    </dgm:pt>
    <dgm:pt modelId="{6047752D-4E52-433F-8DEE-AD4256EFAF89}" type="parTrans" cxnId="{5AC7EE9C-98E5-424F-AE63-389225F38DCD}">
      <dgm:prSet/>
      <dgm:spPr/>
      <dgm:t>
        <a:bodyPr/>
        <a:lstStyle/>
        <a:p>
          <a:endParaRPr lang="en-US"/>
        </a:p>
      </dgm:t>
    </dgm:pt>
    <dgm:pt modelId="{42D186B4-A4C4-44B1-B455-D96678E19B32}" type="sibTrans" cxnId="{5AC7EE9C-98E5-424F-AE63-389225F38DCD}">
      <dgm:prSet/>
      <dgm:spPr/>
      <dgm:t>
        <a:bodyPr/>
        <a:lstStyle/>
        <a:p>
          <a:endParaRPr lang="en-US"/>
        </a:p>
      </dgm:t>
    </dgm:pt>
    <dgm:pt modelId="{B16D8106-2CF5-4C7A-9F3D-C190C5D0AADE}">
      <dgm:prSet custT="1"/>
      <dgm:spPr/>
      <dgm:t>
        <a:bodyPr/>
        <a:lstStyle/>
        <a:p>
          <a:r>
            <a:rPr lang="en-US" sz="2000" dirty="0">
              <a:latin typeface="Helvetica Neue Medium" panose="02000503000000020004"/>
            </a:rPr>
            <a:t>.NET 7</a:t>
          </a:r>
          <a:br>
            <a:rPr lang="en-US" sz="2000" dirty="0">
              <a:latin typeface="Helvetica Neue Medium" panose="02000503000000020004"/>
            </a:rPr>
          </a:br>
          <a:r>
            <a:rPr lang="en-US" sz="2000" dirty="0">
              <a:latin typeface="Helvetica Neue Medium" panose="02000503000000020004"/>
            </a:rPr>
            <a:t>Current</a:t>
          </a:r>
        </a:p>
      </dgm:t>
    </dgm:pt>
    <dgm:pt modelId="{467B158E-B8ED-4890-9317-075332B60997}" type="parTrans" cxnId="{A83ED1F0-FCF2-4A7D-8779-3EFF68F0A7A1}">
      <dgm:prSet/>
      <dgm:spPr/>
      <dgm:t>
        <a:bodyPr/>
        <a:lstStyle/>
        <a:p>
          <a:endParaRPr lang="en-US"/>
        </a:p>
      </dgm:t>
    </dgm:pt>
    <dgm:pt modelId="{A7EF4976-5370-4AD4-B94A-3914D443D70A}" type="sibTrans" cxnId="{A83ED1F0-FCF2-4A7D-8779-3EFF68F0A7A1}">
      <dgm:prSet/>
      <dgm:spPr/>
      <dgm:t>
        <a:bodyPr/>
        <a:lstStyle/>
        <a:p>
          <a:endParaRPr lang="en-US"/>
        </a:p>
      </dgm:t>
    </dgm:pt>
    <dgm:pt modelId="{BB8D97AC-D8EF-4B5B-927A-007DED05676E}">
      <dgm:prSet custT="1"/>
      <dgm:spPr/>
      <dgm:t>
        <a:bodyPr/>
        <a:lstStyle/>
        <a:p>
          <a:pPr>
            <a:defRPr b="1"/>
          </a:pPr>
          <a:r>
            <a:rPr lang="en-US" sz="2400" dirty="0">
              <a:latin typeface="Helvetica Neue Medium" panose="02000503000000020004"/>
            </a:rPr>
            <a:t>Nov. 2023</a:t>
          </a:r>
        </a:p>
      </dgm:t>
    </dgm:pt>
    <dgm:pt modelId="{2CC13DE3-E267-4C3E-B4A2-38CB46284D4B}" type="parTrans" cxnId="{C8D02278-27EC-44B0-A0BF-6E27210C5319}">
      <dgm:prSet/>
      <dgm:spPr/>
      <dgm:t>
        <a:bodyPr/>
        <a:lstStyle/>
        <a:p>
          <a:endParaRPr lang="en-US"/>
        </a:p>
      </dgm:t>
    </dgm:pt>
    <dgm:pt modelId="{0CC232CC-5DD2-47F0-A0F5-885FDB1953CA}" type="sibTrans" cxnId="{C8D02278-27EC-44B0-A0BF-6E27210C5319}">
      <dgm:prSet/>
      <dgm:spPr/>
      <dgm:t>
        <a:bodyPr/>
        <a:lstStyle/>
        <a:p>
          <a:endParaRPr lang="en-US"/>
        </a:p>
      </dgm:t>
    </dgm:pt>
    <dgm:pt modelId="{3F705D60-55FD-4A63-8416-EECD0A9F33AF}">
      <dgm:prSet custT="1"/>
      <dgm:spPr/>
      <dgm:t>
        <a:bodyPr/>
        <a:lstStyle/>
        <a:p>
          <a:r>
            <a:rPr lang="en-US" sz="2000" dirty="0">
              <a:latin typeface="Helvetica Neue Medium" panose="02000503000000020004"/>
            </a:rPr>
            <a:t>.NET 8</a:t>
          </a:r>
          <a:br>
            <a:rPr lang="en-US" sz="2000" dirty="0">
              <a:latin typeface="Helvetica Neue Medium" panose="02000503000000020004"/>
            </a:rPr>
          </a:br>
          <a:r>
            <a:rPr lang="en-US" sz="2000" dirty="0">
              <a:latin typeface="Helvetica Neue Medium" panose="02000503000000020004"/>
            </a:rPr>
            <a:t>LTS</a:t>
          </a:r>
        </a:p>
      </dgm:t>
    </dgm:pt>
    <dgm:pt modelId="{AEF61644-1476-4FB7-882C-C8CDDFE1F2A8}" type="parTrans" cxnId="{E73677BD-7DC0-4B4C-9C16-C4913C4B4A23}">
      <dgm:prSet/>
      <dgm:spPr/>
      <dgm:t>
        <a:bodyPr/>
        <a:lstStyle/>
        <a:p>
          <a:endParaRPr lang="en-US"/>
        </a:p>
      </dgm:t>
    </dgm:pt>
    <dgm:pt modelId="{52DFABA1-AC15-4EE9-B259-62578337EEAB}" type="sibTrans" cxnId="{E73677BD-7DC0-4B4C-9C16-C4913C4B4A23}">
      <dgm:prSet/>
      <dgm:spPr/>
      <dgm:t>
        <a:bodyPr/>
        <a:lstStyle/>
        <a:p>
          <a:endParaRPr lang="en-US"/>
        </a:p>
      </dgm:t>
    </dgm:pt>
    <dgm:pt modelId="{BE6CA22C-9232-47D0-8091-1A3E46EF81D5}" type="pres">
      <dgm:prSet presAssocID="{9CED7093-C784-4996-A567-9687D8F72B4B}" presName="root" presStyleCnt="0">
        <dgm:presLayoutVars>
          <dgm:chMax/>
          <dgm:chPref/>
          <dgm:animLvl val="lvl"/>
        </dgm:presLayoutVars>
      </dgm:prSet>
      <dgm:spPr/>
    </dgm:pt>
    <dgm:pt modelId="{CFD6450D-BF2F-4CA1-9422-7E5C1E0FEEE6}" type="pres">
      <dgm:prSet presAssocID="{9CED7093-C784-4996-A567-9687D8F72B4B}" presName="divider" presStyleLbl="fgAccFollowNode1" presStyleIdx="0" presStyleCnt="1"/>
      <dgm:spPr>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tailEnd type="triangle" w="lg" len="lg"/>
        </a:ln>
        <a:effectLst/>
      </dgm:spPr>
    </dgm:pt>
    <dgm:pt modelId="{321193AE-A1C2-458D-BE31-0CF172FA6B30}" type="pres">
      <dgm:prSet presAssocID="{9CED7093-C784-4996-A567-9687D8F72B4B}" presName="nodes" presStyleCnt="0">
        <dgm:presLayoutVars>
          <dgm:chMax/>
          <dgm:chPref/>
          <dgm:animLvl val="lvl"/>
        </dgm:presLayoutVars>
      </dgm:prSet>
      <dgm:spPr/>
    </dgm:pt>
    <dgm:pt modelId="{616EC9C4-5260-48BE-BE1C-2109ED74ADE7}" type="pres">
      <dgm:prSet presAssocID="{713C8937-8893-4DD9-A081-6FDBCC8123E5}" presName="composite" presStyleCnt="0"/>
      <dgm:spPr/>
    </dgm:pt>
    <dgm:pt modelId="{DE34F939-B6B3-471E-ACFB-144F9CE71871}" type="pres">
      <dgm:prSet presAssocID="{713C8937-8893-4DD9-A081-6FDBCC8123E5}" presName="L1TextContainer" presStyleLbl="revTx" presStyleIdx="0" presStyleCnt="5">
        <dgm:presLayoutVars>
          <dgm:chMax val="1"/>
          <dgm:chPref val="1"/>
          <dgm:bulletEnabled val="1"/>
        </dgm:presLayoutVars>
      </dgm:prSet>
      <dgm:spPr/>
    </dgm:pt>
    <dgm:pt modelId="{65214329-2967-4C87-8DE7-CB2F927A0C4F}" type="pres">
      <dgm:prSet presAssocID="{713C8937-8893-4DD9-A081-6FDBCC8123E5}" presName="L2TextContainerWrapper" presStyleCnt="0">
        <dgm:presLayoutVars>
          <dgm:chMax val="0"/>
          <dgm:chPref val="0"/>
          <dgm:bulletEnabled val="1"/>
        </dgm:presLayoutVars>
      </dgm:prSet>
      <dgm:spPr/>
    </dgm:pt>
    <dgm:pt modelId="{5428CB24-E9AB-4C6C-A7E1-F3A0C6B1C589}" type="pres">
      <dgm:prSet presAssocID="{713C8937-8893-4DD9-A081-6FDBCC8123E5}" presName="L2TextContainer" presStyleLbl="bgAcc1" presStyleIdx="0" presStyleCnt="5"/>
      <dgm:spPr/>
    </dgm:pt>
    <dgm:pt modelId="{B47619D7-FECD-4F1D-A4D9-74C22491E879}" type="pres">
      <dgm:prSet presAssocID="{713C8937-8893-4DD9-A081-6FDBCC8123E5}" presName="FlexibleEmptyPlaceHolder" presStyleCnt="0"/>
      <dgm:spPr/>
    </dgm:pt>
    <dgm:pt modelId="{47104B53-CAC9-40F0-989D-FC3F7F8DD35E}" type="pres">
      <dgm:prSet presAssocID="{713C8937-8893-4DD9-A081-6FDBCC8123E5}" presName="ConnectLine" presStyleLbl="sibTrans1D1" presStyleIdx="0" presStyleCnt="5"/>
      <dgm:spPr>
        <a:noFill/>
        <a:ln w="6350" cap="flat" cmpd="sng" algn="ctr">
          <a:solidFill>
            <a:schemeClr val="accent6">
              <a:shade val="90000"/>
              <a:hueOff val="0"/>
              <a:satOff val="0"/>
              <a:lumOff val="0"/>
              <a:alphaOff val="0"/>
            </a:schemeClr>
          </a:solidFill>
          <a:prstDash val="dash"/>
          <a:miter lim="800000"/>
        </a:ln>
        <a:effectLst/>
      </dgm:spPr>
    </dgm:pt>
    <dgm:pt modelId="{BF868A13-A6F8-4CFE-8354-19D9249A4488}" type="pres">
      <dgm:prSet presAssocID="{713C8937-8893-4DD9-A081-6FDBCC8123E5}" presName="ConnectorPoint" presStyleLbl="alignNode1" presStyleIdx="0" presStyleCnt="5"/>
      <dgm:spPr/>
    </dgm:pt>
    <dgm:pt modelId="{F54644EE-132F-49C0-BAEF-97BDD2A42A30}" type="pres">
      <dgm:prSet presAssocID="{713C8937-8893-4DD9-A081-6FDBCC8123E5}" presName="EmptyPlaceHolder" presStyleCnt="0"/>
      <dgm:spPr/>
    </dgm:pt>
    <dgm:pt modelId="{23A595C2-5A60-4BFC-8B9D-2837DFB87C45}" type="pres">
      <dgm:prSet presAssocID="{F93B2A91-0154-4838-BD7F-FEFBF54FDE50}" presName="spaceBetweenRectangles" presStyleCnt="0"/>
      <dgm:spPr/>
    </dgm:pt>
    <dgm:pt modelId="{6EA36D92-847D-4CDE-89E6-27DADFF64F6C}" type="pres">
      <dgm:prSet presAssocID="{5AC0802F-A0B4-4B98-9D1F-316C9A2EAC81}" presName="composite" presStyleCnt="0"/>
      <dgm:spPr/>
    </dgm:pt>
    <dgm:pt modelId="{6F347EFB-A026-4DEA-887C-880CFDA9E850}" type="pres">
      <dgm:prSet presAssocID="{5AC0802F-A0B4-4B98-9D1F-316C9A2EAC81}" presName="L1TextContainer" presStyleLbl="revTx" presStyleIdx="1" presStyleCnt="5">
        <dgm:presLayoutVars>
          <dgm:chMax val="1"/>
          <dgm:chPref val="1"/>
          <dgm:bulletEnabled val="1"/>
        </dgm:presLayoutVars>
      </dgm:prSet>
      <dgm:spPr/>
    </dgm:pt>
    <dgm:pt modelId="{4BB1DDFC-551B-4964-99D4-B911BE61FEFA}" type="pres">
      <dgm:prSet presAssocID="{5AC0802F-A0B4-4B98-9D1F-316C9A2EAC81}" presName="L2TextContainerWrapper" presStyleCnt="0">
        <dgm:presLayoutVars>
          <dgm:chMax val="0"/>
          <dgm:chPref val="0"/>
          <dgm:bulletEnabled val="1"/>
        </dgm:presLayoutVars>
      </dgm:prSet>
      <dgm:spPr/>
    </dgm:pt>
    <dgm:pt modelId="{1DED99B4-6047-4172-971E-430ED2BE0E24}" type="pres">
      <dgm:prSet presAssocID="{5AC0802F-A0B4-4B98-9D1F-316C9A2EAC81}" presName="L2TextContainer" presStyleLbl="bgAcc1" presStyleIdx="1" presStyleCnt="5"/>
      <dgm:spPr/>
    </dgm:pt>
    <dgm:pt modelId="{48B0E15F-9434-4561-9C2E-D567D2BD18F6}" type="pres">
      <dgm:prSet presAssocID="{5AC0802F-A0B4-4B98-9D1F-316C9A2EAC81}" presName="FlexibleEmptyPlaceHolder" presStyleCnt="0"/>
      <dgm:spPr/>
    </dgm:pt>
    <dgm:pt modelId="{D4DEFA56-C764-4279-BA12-0D551C640286}" type="pres">
      <dgm:prSet presAssocID="{5AC0802F-A0B4-4B98-9D1F-316C9A2EAC81}" presName="ConnectLine" presStyleLbl="sibTrans1D1" presStyleIdx="1" presStyleCnt="5"/>
      <dgm:spPr>
        <a:noFill/>
        <a:ln w="6350" cap="flat" cmpd="sng" algn="ctr">
          <a:solidFill>
            <a:schemeClr val="accent6">
              <a:shade val="90000"/>
              <a:hueOff val="151948"/>
              <a:satOff val="-6069"/>
              <a:lumOff val="14076"/>
              <a:alphaOff val="0"/>
            </a:schemeClr>
          </a:solidFill>
          <a:prstDash val="dash"/>
          <a:miter lim="800000"/>
        </a:ln>
        <a:effectLst/>
      </dgm:spPr>
    </dgm:pt>
    <dgm:pt modelId="{04D6C1A9-DD04-4349-A854-0678135D6D2C}" type="pres">
      <dgm:prSet presAssocID="{5AC0802F-A0B4-4B98-9D1F-316C9A2EAC81}" presName="ConnectorPoint" presStyleLbl="alignNode1" presStyleIdx="1" presStyleCnt="5"/>
      <dgm:spPr/>
    </dgm:pt>
    <dgm:pt modelId="{C305DD01-0B60-4D28-A55E-EE995D680E86}" type="pres">
      <dgm:prSet presAssocID="{5AC0802F-A0B4-4B98-9D1F-316C9A2EAC81}" presName="EmptyPlaceHolder" presStyleCnt="0"/>
      <dgm:spPr/>
    </dgm:pt>
    <dgm:pt modelId="{BA81792D-8038-4B57-A770-48A2B1E04F7E}" type="pres">
      <dgm:prSet presAssocID="{F5C76915-64BC-4DEA-9CB5-447C26897F22}" presName="spaceBetweenRectangles" presStyleCnt="0"/>
      <dgm:spPr/>
    </dgm:pt>
    <dgm:pt modelId="{94379F78-0DD5-4615-89FE-16A876638426}" type="pres">
      <dgm:prSet presAssocID="{F6A07D0C-C618-4E0C-88F4-9BC4E462CAE0}" presName="composite" presStyleCnt="0"/>
      <dgm:spPr/>
    </dgm:pt>
    <dgm:pt modelId="{33015765-E84C-4D61-8856-F19C3ED259E7}" type="pres">
      <dgm:prSet presAssocID="{F6A07D0C-C618-4E0C-88F4-9BC4E462CAE0}" presName="L1TextContainer" presStyleLbl="revTx" presStyleIdx="2" presStyleCnt="5">
        <dgm:presLayoutVars>
          <dgm:chMax val="1"/>
          <dgm:chPref val="1"/>
          <dgm:bulletEnabled val="1"/>
        </dgm:presLayoutVars>
      </dgm:prSet>
      <dgm:spPr/>
    </dgm:pt>
    <dgm:pt modelId="{1E18CEB4-C3DF-4BE0-A7B3-C8086A080ADB}" type="pres">
      <dgm:prSet presAssocID="{F6A07D0C-C618-4E0C-88F4-9BC4E462CAE0}" presName="L2TextContainerWrapper" presStyleCnt="0">
        <dgm:presLayoutVars>
          <dgm:chMax val="0"/>
          <dgm:chPref val="0"/>
          <dgm:bulletEnabled val="1"/>
        </dgm:presLayoutVars>
      </dgm:prSet>
      <dgm:spPr/>
    </dgm:pt>
    <dgm:pt modelId="{A384AA16-2A15-430E-9B3D-606F856CA000}" type="pres">
      <dgm:prSet presAssocID="{F6A07D0C-C618-4E0C-88F4-9BC4E462CAE0}" presName="L2TextContainer" presStyleLbl="bgAcc1" presStyleIdx="2" presStyleCnt="5"/>
      <dgm:spPr/>
    </dgm:pt>
    <dgm:pt modelId="{FFFEDABC-AF8C-4D45-A3FE-6455B107316E}" type="pres">
      <dgm:prSet presAssocID="{F6A07D0C-C618-4E0C-88F4-9BC4E462CAE0}" presName="FlexibleEmptyPlaceHolder" presStyleCnt="0"/>
      <dgm:spPr/>
    </dgm:pt>
    <dgm:pt modelId="{49770D7B-0AF1-4E57-9186-71855CB8865A}" type="pres">
      <dgm:prSet presAssocID="{F6A07D0C-C618-4E0C-88F4-9BC4E462CAE0}" presName="ConnectLine" presStyleLbl="sibTrans1D1" presStyleIdx="2" presStyleCnt="5"/>
      <dgm:spPr>
        <a:noFill/>
        <a:ln w="6350" cap="flat" cmpd="sng" algn="ctr">
          <a:solidFill>
            <a:schemeClr val="accent6">
              <a:shade val="90000"/>
              <a:hueOff val="303896"/>
              <a:satOff val="-12138"/>
              <a:lumOff val="28153"/>
              <a:alphaOff val="0"/>
            </a:schemeClr>
          </a:solidFill>
          <a:prstDash val="dash"/>
          <a:miter lim="800000"/>
        </a:ln>
        <a:effectLst/>
      </dgm:spPr>
    </dgm:pt>
    <dgm:pt modelId="{AD6E3B78-C99C-4322-BABE-DC58B157C198}" type="pres">
      <dgm:prSet presAssocID="{F6A07D0C-C618-4E0C-88F4-9BC4E462CAE0}" presName="ConnectorPoint" presStyleLbl="alignNode1" presStyleIdx="2" presStyleCnt="5"/>
      <dgm:spPr/>
    </dgm:pt>
    <dgm:pt modelId="{479D824B-F751-475C-B910-81735FF154EB}" type="pres">
      <dgm:prSet presAssocID="{F6A07D0C-C618-4E0C-88F4-9BC4E462CAE0}" presName="EmptyPlaceHolder" presStyleCnt="0"/>
      <dgm:spPr/>
    </dgm:pt>
    <dgm:pt modelId="{27FD7632-499E-4D1B-9DF7-55FCBE8C20A9}" type="pres">
      <dgm:prSet presAssocID="{B756C3E5-4463-4C58-9015-A5D08FCF2355}" presName="spaceBetweenRectangles" presStyleCnt="0"/>
      <dgm:spPr/>
    </dgm:pt>
    <dgm:pt modelId="{3D213839-6791-476D-B7D5-43B202644610}" type="pres">
      <dgm:prSet presAssocID="{2369B2B2-EC2F-42FE-83C2-F164AAC69159}" presName="composite" presStyleCnt="0"/>
      <dgm:spPr/>
    </dgm:pt>
    <dgm:pt modelId="{E44B29E7-B0F9-4242-88A8-4573133DFDBA}" type="pres">
      <dgm:prSet presAssocID="{2369B2B2-EC2F-42FE-83C2-F164AAC69159}" presName="L1TextContainer" presStyleLbl="revTx" presStyleIdx="3" presStyleCnt="5">
        <dgm:presLayoutVars>
          <dgm:chMax val="1"/>
          <dgm:chPref val="1"/>
          <dgm:bulletEnabled val="1"/>
        </dgm:presLayoutVars>
      </dgm:prSet>
      <dgm:spPr/>
    </dgm:pt>
    <dgm:pt modelId="{8CE9F333-F8EA-446E-9C99-BC79C9529C01}" type="pres">
      <dgm:prSet presAssocID="{2369B2B2-EC2F-42FE-83C2-F164AAC69159}" presName="L2TextContainerWrapper" presStyleCnt="0">
        <dgm:presLayoutVars>
          <dgm:chMax val="0"/>
          <dgm:chPref val="0"/>
          <dgm:bulletEnabled val="1"/>
        </dgm:presLayoutVars>
      </dgm:prSet>
      <dgm:spPr/>
    </dgm:pt>
    <dgm:pt modelId="{F790D977-52A6-4EB8-BF0F-7B9777DFF290}" type="pres">
      <dgm:prSet presAssocID="{2369B2B2-EC2F-42FE-83C2-F164AAC69159}" presName="L2TextContainer" presStyleLbl="bgAcc1" presStyleIdx="3" presStyleCnt="5"/>
      <dgm:spPr/>
    </dgm:pt>
    <dgm:pt modelId="{12E27386-8D54-4CB5-BECB-A13D00652FD2}" type="pres">
      <dgm:prSet presAssocID="{2369B2B2-EC2F-42FE-83C2-F164AAC69159}" presName="FlexibleEmptyPlaceHolder" presStyleCnt="0"/>
      <dgm:spPr/>
    </dgm:pt>
    <dgm:pt modelId="{283E15D7-32B2-42CC-B306-C169BD563F9E}" type="pres">
      <dgm:prSet presAssocID="{2369B2B2-EC2F-42FE-83C2-F164AAC69159}" presName="ConnectLine" presStyleLbl="sibTrans1D1" presStyleIdx="3" presStyleCnt="5"/>
      <dgm:spPr>
        <a:noFill/>
        <a:ln w="6350" cap="flat" cmpd="sng" algn="ctr">
          <a:solidFill>
            <a:schemeClr val="accent6">
              <a:shade val="90000"/>
              <a:hueOff val="303896"/>
              <a:satOff val="-12138"/>
              <a:lumOff val="28153"/>
              <a:alphaOff val="0"/>
            </a:schemeClr>
          </a:solidFill>
          <a:prstDash val="dash"/>
          <a:miter lim="800000"/>
        </a:ln>
        <a:effectLst/>
      </dgm:spPr>
    </dgm:pt>
    <dgm:pt modelId="{86334CF8-0D20-44AC-AAB0-3BA49674D9A8}" type="pres">
      <dgm:prSet presAssocID="{2369B2B2-EC2F-42FE-83C2-F164AAC69159}" presName="ConnectorPoint" presStyleLbl="alignNode1" presStyleIdx="3" presStyleCnt="5"/>
      <dgm:spPr/>
    </dgm:pt>
    <dgm:pt modelId="{48267732-B16F-4E69-AE89-5EFEED378EE9}" type="pres">
      <dgm:prSet presAssocID="{2369B2B2-EC2F-42FE-83C2-F164AAC69159}" presName="EmptyPlaceHolder" presStyleCnt="0"/>
      <dgm:spPr/>
    </dgm:pt>
    <dgm:pt modelId="{5EFF044C-304D-4AD9-BA3B-84DE2BAF62E4}" type="pres">
      <dgm:prSet presAssocID="{42D186B4-A4C4-44B1-B455-D96678E19B32}" presName="spaceBetweenRectangles" presStyleCnt="0"/>
      <dgm:spPr/>
    </dgm:pt>
    <dgm:pt modelId="{A5F10412-AF24-4DB3-8002-B526603989B2}" type="pres">
      <dgm:prSet presAssocID="{BB8D97AC-D8EF-4B5B-927A-007DED05676E}" presName="composite" presStyleCnt="0"/>
      <dgm:spPr/>
    </dgm:pt>
    <dgm:pt modelId="{5B3E1100-CB97-441D-809B-FF7EA00A3BCA}" type="pres">
      <dgm:prSet presAssocID="{BB8D97AC-D8EF-4B5B-927A-007DED05676E}" presName="L1TextContainer" presStyleLbl="revTx" presStyleIdx="4" presStyleCnt="5">
        <dgm:presLayoutVars>
          <dgm:chMax val="1"/>
          <dgm:chPref val="1"/>
          <dgm:bulletEnabled val="1"/>
        </dgm:presLayoutVars>
      </dgm:prSet>
      <dgm:spPr/>
    </dgm:pt>
    <dgm:pt modelId="{D05CBF28-2245-4800-A365-A390F8204892}" type="pres">
      <dgm:prSet presAssocID="{BB8D97AC-D8EF-4B5B-927A-007DED05676E}" presName="L2TextContainerWrapper" presStyleCnt="0">
        <dgm:presLayoutVars>
          <dgm:chMax val="0"/>
          <dgm:chPref val="0"/>
          <dgm:bulletEnabled val="1"/>
        </dgm:presLayoutVars>
      </dgm:prSet>
      <dgm:spPr/>
    </dgm:pt>
    <dgm:pt modelId="{DCBB244A-7FD3-4A5F-BB57-12293B844837}" type="pres">
      <dgm:prSet presAssocID="{BB8D97AC-D8EF-4B5B-927A-007DED05676E}" presName="L2TextContainer" presStyleLbl="bgAcc1" presStyleIdx="4" presStyleCnt="5"/>
      <dgm:spPr/>
    </dgm:pt>
    <dgm:pt modelId="{EC458C25-34E9-477A-8D04-1AF1FBF50130}" type="pres">
      <dgm:prSet presAssocID="{BB8D97AC-D8EF-4B5B-927A-007DED05676E}" presName="FlexibleEmptyPlaceHolder" presStyleCnt="0"/>
      <dgm:spPr/>
    </dgm:pt>
    <dgm:pt modelId="{4D451D24-F6D7-4023-8CA2-5E0C67BE0833}" type="pres">
      <dgm:prSet presAssocID="{BB8D97AC-D8EF-4B5B-927A-007DED05676E}" presName="ConnectLine" presStyleLbl="sibTrans1D1" presStyleIdx="4" presStyleCnt="5"/>
      <dgm:spPr>
        <a:noFill/>
        <a:ln w="6350" cap="flat" cmpd="sng" algn="ctr">
          <a:solidFill>
            <a:schemeClr val="accent6">
              <a:shade val="90000"/>
              <a:hueOff val="151948"/>
              <a:satOff val="-6069"/>
              <a:lumOff val="14076"/>
              <a:alphaOff val="0"/>
            </a:schemeClr>
          </a:solidFill>
          <a:prstDash val="dash"/>
          <a:miter lim="800000"/>
        </a:ln>
        <a:effectLst/>
      </dgm:spPr>
    </dgm:pt>
    <dgm:pt modelId="{EB6D6AF3-808A-4604-84EE-3DC1E91E8E8C}" type="pres">
      <dgm:prSet presAssocID="{BB8D97AC-D8EF-4B5B-927A-007DED05676E}" presName="ConnectorPoint" presStyleLbl="alignNode1" presStyleIdx="4" presStyleCnt="5"/>
      <dgm:spPr/>
    </dgm:pt>
    <dgm:pt modelId="{EEB3A594-A79F-4F0A-9101-36BCA1301AE1}" type="pres">
      <dgm:prSet presAssocID="{BB8D97AC-D8EF-4B5B-927A-007DED05676E}" presName="EmptyPlaceHolder" presStyleCnt="0"/>
      <dgm:spPr/>
    </dgm:pt>
  </dgm:ptLst>
  <dgm:cxnLst>
    <dgm:cxn modelId="{FDB89909-9603-4833-9A18-ADAB08A89A76}" srcId="{9CED7093-C784-4996-A567-9687D8F72B4B}" destId="{713C8937-8893-4DD9-A081-6FDBCC8123E5}" srcOrd="0" destOrd="0" parTransId="{6425572E-0B10-4DC4-9CB8-5FACCC902F10}" sibTransId="{F93B2A91-0154-4838-BD7F-FEFBF54FDE50}"/>
    <dgm:cxn modelId="{59C79224-BF03-4F24-9081-A9348BA1D3EE}" type="presOf" srcId="{B16D8106-2CF5-4C7A-9F3D-C190C5D0AADE}" destId="{F790D977-52A6-4EB8-BF0F-7B9777DFF290}" srcOrd="0" destOrd="0" presId="urn:microsoft.com/office/officeart/2016/7/layout/BasicTimeline"/>
    <dgm:cxn modelId="{1646683E-FEC3-4E6B-B11E-67A307CAF29A}" type="presOf" srcId="{132075F3-D9EA-437F-B5F9-5DB4D1BD2C17}" destId="{5428CB24-E9AB-4C6C-A7E1-F3A0C6B1C589}" srcOrd="0" destOrd="0" presId="urn:microsoft.com/office/officeart/2016/7/layout/BasicTimeline"/>
    <dgm:cxn modelId="{52C6DE5D-3DF0-4B89-8E3F-B66A336D76F2}" srcId="{713C8937-8893-4DD9-A081-6FDBCC8123E5}" destId="{132075F3-D9EA-437F-B5F9-5DB4D1BD2C17}" srcOrd="0" destOrd="0" parTransId="{44CA4F85-3E01-4C49-B0E0-B7C16452EC12}" sibTransId="{1E11BC0B-1E92-480E-9575-8485209E8706}"/>
    <dgm:cxn modelId="{A1233A65-E4A3-4F81-BD6B-1380C211D892}" srcId="{9CED7093-C784-4996-A567-9687D8F72B4B}" destId="{F6A07D0C-C618-4E0C-88F4-9BC4E462CAE0}" srcOrd="2" destOrd="0" parTransId="{0AB6876C-CF75-428B-9BB0-12E3D1F35A2E}" sibTransId="{B756C3E5-4463-4C58-9015-A5D08FCF2355}"/>
    <dgm:cxn modelId="{5618A56D-2B7B-463C-B607-E53FBEB3A514}" type="presOf" srcId="{F8A554F4-0BA6-4553-A441-46F40FC62D93}" destId="{A384AA16-2A15-430E-9B3D-606F856CA000}" srcOrd="0" destOrd="0" presId="urn:microsoft.com/office/officeart/2016/7/layout/BasicTimeline"/>
    <dgm:cxn modelId="{098D5F72-8E9A-4F01-93CC-C61A4456841B}" type="presOf" srcId="{3F705D60-55FD-4A63-8416-EECD0A9F33AF}" destId="{DCBB244A-7FD3-4A5F-BB57-12293B844837}" srcOrd="0" destOrd="0" presId="urn:microsoft.com/office/officeart/2016/7/layout/BasicTimeline"/>
    <dgm:cxn modelId="{C8D02278-27EC-44B0-A0BF-6E27210C5319}" srcId="{9CED7093-C784-4996-A567-9687D8F72B4B}" destId="{BB8D97AC-D8EF-4B5B-927A-007DED05676E}" srcOrd="4" destOrd="0" parTransId="{2CC13DE3-E267-4C3E-B4A2-38CB46284D4B}" sibTransId="{0CC232CC-5DD2-47F0-A0F5-885FDB1953CA}"/>
    <dgm:cxn modelId="{51C28B93-BF8E-4B8A-8643-9155C22DE425}" type="presOf" srcId="{713C8937-8893-4DD9-A081-6FDBCC8123E5}" destId="{DE34F939-B6B3-471E-ACFB-144F9CE71871}" srcOrd="0" destOrd="0" presId="urn:microsoft.com/office/officeart/2016/7/layout/BasicTimeline"/>
    <dgm:cxn modelId="{2B136196-D087-4735-AF23-A6244CBF78E8}" srcId="{9CED7093-C784-4996-A567-9687D8F72B4B}" destId="{5AC0802F-A0B4-4B98-9D1F-316C9A2EAC81}" srcOrd="1" destOrd="0" parTransId="{235D6DF7-932A-4ADF-8F67-E913AF2FC6F0}" sibTransId="{F5C76915-64BC-4DEA-9CB5-447C26897F22}"/>
    <dgm:cxn modelId="{5AC7EE9C-98E5-424F-AE63-389225F38DCD}" srcId="{9CED7093-C784-4996-A567-9687D8F72B4B}" destId="{2369B2B2-EC2F-42FE-83C2-F164AAC69159}" srcOrd="3" destOrd="0" parTransId="{6047752D-4E52-433F-8DEE-AD4256EFAF89}" sibTransId="{42D186B4-A4C4-44B1-B455-D96678E19B32}"/>
    <dgm:cxn modelId="{E5F25DA8-51A5-4D9A-BE11-4915FE8FDC1E}" srcId="{5AC0802F-A0B4-4B98-9D1F-316C9A2EAC81}" destId="{7489A43A-5B69-4365-BDF5-86E1F90D77E3}" srcOrd="0" destOrd="0" parTransId="{7B964AD4-C54E-4F94-A809-DA1F8A042BAB}" sibTransId="{F8D36A6E-7195-4249-8CCC-FC0F529CCCAA}"/>
    <dgm:cxn modelId="{DD34A6BA-8C15-440C-8281-FBD452E0E18F}" type="presOf" srcId="{9CED7093-C784-4996-A567-9687D8F72B4B}" destId="{BE6CA22C-9232-47D0-8091-1A3E46EF81D5}" srcOrd="0" destOrd="0" presId="urn:microsoft.com/office/officeart/2016/7/layout/BasicTimeline"/>
    <dgm:cxn modelId="{77A09DBC-5F44-4A49-8F83-F2A0C4EF292E}" type="presOf" srcId="{2369B2B2-EC2F-42FE-83C2-F164AAC69159}" destId="{E44B29E7-B0F9-4242-88A8-4573133DFDBA}" srcOrd="0" destOrd="0" presId="urn:microsoft.com/office/officeart/2016/7/layout/BasicTimeline"/>
    <dgm:cxn modelId="{E73677BD-7DC0-4B4C-9C16-C4913C4B4A23}" srcId="{BB8D97AC-D8EF-4B5B-927A-007DED05676E}" destId="{3F705D60-55FD-4A63-8416-EECD0A9F33AF}" srcOrd="0" destOrd="0" parTransId="{AEF61644-1476-4FB7-882C-C8CDDFE1F2A8}" sibTransId="{52DFABA1-AC15-4EE9-B259-62578337EEAB}"/>
    <dgm:cxn modelId="{2A2190BF-A9F0-43AE-9231-7CE07A70624A}" type="presOf" srcId="{7489A43A-5B69-4365-BDF5-86E1F90D77E3}" destId="{1DED99B4-6047-4172-971E-430ED2BE0E24}" srcOrd="0" destOrd="0" presId="urn:microsoft.com/office/officeart/2016/7/layout/BasicTimeline"/>
    <dgm:cxn modelId="{4F6409D0-DC8A-4522-BBB7-1FD112D968F8}" type="presOf" srcId="{5AC0802F-A0B4-4B98-9D1F-316C9A2EAC81}" destId="{6F347EFB-A026-4DEA-887C-880CFDA9E850}" srcOrd="0" destOrd="0" presId="urn:microsoft.com/office/officeart/2016/7/layout/BasicTimeline"/>
    <dgm:cxn modelId="{C58B47D2-D260-42FE-9030-D5ED9F9C9C08}" type="presOf" srcId="{F6A07D0C-C618-4E0C-88F4-9BC4E462CAE0}" destId="{33015765-E84C-4D61-8856-F19C3ED259E7}" srcOrd="0" destOrd="0" presId="urn:microsoft.com/office/officeart/2016/7/layout/BasicTimeline"/>
    <dgm:cxn modelId="{C65D98D5-03F5-46AA-B08E-DCF7188C6A11}" type="presOf" srcId="{BB8D97AC-D8EF-4B5B-927A-007DED05676E}" destId="{5B3E1100-CB97-441D-809B-FF7EA00A3BCA}" srcOrd="0" destOrd="0" presId="urn:microsoft.com/office/officeart/2016/7/layout/BasicTimeline"/>
    <dgm:cxn modelId="{56C716D8-B4D0-4A33-91F4-F756288FE931}" srcId="{F6A07D0C-C618-4E0C-88F4-9BC4E462CAE0}" destId="{F8A554F4-0BA6-4553-A441-46F40FC62D93}" srcOrd="0" destOrd="0" parTransId="{37119298-1122-4F90-8630-DE817B123270}" sibTransId="{0418980C-9768-41EF-A830-4E95F508C8A0}"/>
    <dgm:cxn modelId="{A83ED1F0-FCF2-4A7D-8779-3EFF68F0A7A1}" srcId="{2369B2B2-EC2F-42FE-83C2-F164AAC69159}" destId="{B16D8106-2CF5-4C7A-9F3D-C190C5D0AADE}" srcOrd="0" destOrd="0" parTransId="{467B158E-B8ED-4890-9317-075332B60997}" sibTransId="{A7EF4976-5370-4AD4-B94A-3914D443D70A}"/>
    <dgm:cxn modelId="{FD6A678D-3CBE-4F38-BC08-D483B4FA659C}" type="presParOf" srcId="{BE6CA22C-9232-47D0-8091-1A3E46EF81D5}" destId="{CFD6450D-BF2F-4CA1-9422-7E5C1E0FEEE6}" srcOrd="0" destOrd="0" presId="urn:microsoft.com/office/officeart/2016/7/layout/BasicTimeline"/>
    <dgm:cxn modelId="{6806ED33-FEE8-4FC0-B3C7-09FA71055092}" type="presParOf" srcId="{BE6CA22C-9232-47D0-8091-1A3E46EF81D5}" destId="{321193AE-A1C2-458D-BE31-0CF172FA6B30}" srcOrd="1" destOrd="0" presId="urn:microsoft.com/office/officeart/2016/7/layout/BasicTimeline"/>
    <dgm:cxn modelId="{3CE76F49-B8F7-42AB-8642-EFE5F58B17BA}" type="presParOf" srcId="{321193AE-A1C2-458D-BE31-0CF172FA6B30}" destId="{616EC9C4-5260-48BE-BE1C-2109ED74ADE7}" srcOrd="0" destOrd="0" presId="urn:microsoft.com/office/officeart/2016/7/layout/BasicTimeline"/>
    <dgm:cxn modelId="{C136B1FD-6B51-4E52-879F-4D93B5056FB3}" type="presParOf" srcId="{616EC9C4-5260-48BE-BE1C-2109ED74ADE7}" destId="{DE34F939-B6B3-471E-ACFB-144F9CE71871}" srcOrd="0" destOrd="0" presId="urn:microsoft.com/office/officeart/2016/7/layout/BasicTimeline"/>
    <dgm:cxn modelId="{E51BFFDA-4D1D-410B-B10C-29E491F448D9}" type="presParOf" srcId="{616EC9C4-5260-48BE-BE1C-2109ED74ADE7}" destId="{65214329-2967-4C87-8DE7-CB2F927A0C4F}" srcOrd="1" destOrd="0" presId="urn:microsoft.com/office/officeart/2016/7/layout/BasicTimeline"/>
    <dgm:cxn modelId="{F830D6D9-FBB8-4831-B51A-A6366B732E4B}" type="presParOf" srcId="{65214329-2967-4C87-8DE7-CB2F927A0C4F}" destId="{5428CB24-E9AB-4C6C-A7E1-F3A0C6B1C589}" srcOrd="0" destOrd="0" presId="urn:microsoft.com/office/officeart/2016/7/layout/BasicTimeline"/>
    <dgm:cxn modelId="{BF6F736C-6248-4373-944A-F56CFCE3BEC1}" type="presParOf" srcId="{65214329-2967-4C87-8DE7-CB2F927A0C4F}" destId="{B47619D7-FECD-4F1D-A4D9-74C22491E879}" srcOrd="1" destOrd="0" presId="urn:microsoft.com/office/officeart/2016/7/layout/BasicTimeline"/>
    <dgm:cxn modelId="{B1A3C9F9-5E7B-4FC3-9D23-788462624506}" type="presParOf" srcId="{616EC9C4-5260-48BE-BE1C-2109ED74ADE7}" destId="{47104B53-CAC9-40F0-989D-FC3F7F8DD35E}" srcOrd="2" destOrd="0" presId="urn:microsoft.com/office/officeart/2016/7/layout/BasicTimeline"/>
    <dgm:cxn modelId="{183B58AE-320A-4E2C-847E-5C7BB2614936}" type="presParOf" srcId="{616EC9C4-5260-48BE-BE1C-2109ED74ADE7}" destId="{BF868A13-A6F8-4CFE-8354-19D9249A4488}" srcOrd="3" destOrd="0" presId="urn:microsoft.com/office/officeart/2016/7/layout/BasicTimeline"/>
    <dgm:cxn modelId="{C710DC76-8E3C-4900-BCCE-D77E157C6054}" type="presParOf" srcId="{616EC9C4-5260-48BE-BE1C-2109ED74ADE7}" destId="{F54644EE-132F-49C0-BAEF-97BDD2A42A30}" srcOrd="4" destOrd="0" presId="urn:microsoft.com/office/officeart/2016/7/layout/BasicTimeline"/>
    <dgm:cxn modelId="{8AC5D1EB-601D-467B-891D-A6207C825F71}" type="presParOf" srcId="{321193AE-A1C2-458D-BE31-0CF172FA6B30}" destId="{23A595C2-5A60-4BFC-8B9D-2837DFB87C45}" srcOrd="1" destOrd="0" presId="urn:microsoft.com/office/officeart/2016/7/layout/BasicTimeline"/>
    <dgm:cxn modelId="{4AAA9DEB-2BAB-4D90-AB72-6425E68A8CE3}" type="presParOf" srcId="{321193AE-A1C2-458D-BE31-0CF172FA6B30}" destId="{6EA36D92-847D-4CDE-89E6-27DADFF64F6C}" srcOrd="2" destOrd="0" presId="urn:microsoft.com/office/officeart/2016/7/layout/BasicTimeline"/>
    <dgm:cxn modelId="{840F9575-8BFC-4AED-B158-C43F647E07C7}" type="presParOf" srcId="{6EA36D92-847D-4CDE-89E6-27DADFF64F6C}" destId="{6F347EFB-A026-4DEA-887C-880CFDA9E850}" srcOrd="0" destOrd="0" presId="urn:microsoft.com/office/officeart/2016/7/layout/BasicTimeline"/>
    <dgm:cxn modelId="{0B3831DA-A14F-4545-97F3-52944A1368AA}" type="presParOf" srcId="{6EA36D92-847D-4CDE-89E6-27DADFF64F6C}" destId="{4BB1DDFC-551B-4964-99D4-B911BE61FEFA}" srcOrd="1" destOrd="0" presId="urn:microsoft.com/office/officeart/2016/7/layout/BasicTimeline"/>
    <dgm:cxn modelId="{E3A2D970-4A6B-401D-A8E5-6B99A5A62C2D}" type="presParOf" srcId="{4BB1DDFC-551B-4964-99D4-B911BE61FEFA}" destId="{1DED99B4-6047-4172-971E-430ED2BE0E24}" srcOrd="0" destOrd="0" presId="urn:microsoft.com/office/officeart/2016/7/layout/BasicTimeline"/>
    <dgm:cxn modelId="{5E3E4722-86BA-45F9-A92E-0AE4D71FAC2B}" type="presParOf" srcId="{4BB1DDFC-551B-4964-99D4-B911BE61FEFA}" destId="{48B0E15F-9434-4561-9C2E-D567D2BD18F6}" srcOrd="1" destOrd="0" presId="urn:microsoft.com/office/officeart/2016/7/layout/BasicTimeline"/>
    <dgm:cxn modelId="{F4642DF5-23FD-4169-9E26-16ADCE2A26E2}" type="presParOf" srcId="{6EA36D92-847D-4CDE-89E6-27DADFF64F6C}" destId="{D4DEFA56-C764-4279-BA12-0D551C640286}" srcOrd="2" destOrd="0" presId="urn:microsoft.com/office/officeart/2016/7/layout/BasicTimeline"/>
    <dgm:cxn modelId="{98E429A4-FF7B-4D2D-BD6F-08AD0B2C9912}" type="presParOf" srcId="{6EA36D92-847D-4CDE-89E6-27DADFF64F6C}" destId="{04D6C1A9-DD04-4349-A854-0678135D6D2C}" srcOrd="3" destOrd="0" presId="urn:microsoft.com/office/officeart/2016/7/layout/BasicTimeline"/>
    <dgm:cxn modelId="{884A23BE-9DF3-4A78-80E0-6BAC188C6030}" type="presParOf" srcId="{6EA36D92-847D-4CDE-89E6-27DADFF64F6C}" destId="{C305DD01-0B60-4D28-A55E-EE995D680E86}" srcOrd="4" destOrd="0" presId="urn:microsoft.com/office/officeart/2016/7/layout/BasicTimeline"/>
    <dgm:cxn modelId="{546860D3-CE7D-4D63-BD46-8A600A1F394E}" type="presParOf" srcId="{321193AE-A1C2-458D-BE31-0CF172FA6B30}" destId="{BA81792D-8038-4B57-A770-48A2B1E04F7E}" srcOrd="3" destOrd="0" presId="urn:microsoft.com/office/officeart/2016/7/layout/BasicTimeline"/>
    <dgm:cxn modelId="{2A2CC7C5-D3AD-4314-86F2-8B7D6A5BC3FE}" type="presParOf" srcId="{321193AE-A1C2-458D-BE31-0CF172FA6B30}" destId="{94379F78-0DD5-4615-89FE-16A876638426}" srcOrd="4" destOrd="0" presId="urn:microsoft.com/office/officeart/2016/7/layout/BasicTimeline"/>
    <dgm:cxn modelId="{E08F3607-443B-496F-8AFE-3FE8D94619CE}" type="presParOf" srcId="{94379F78-0DD5-4615-89FE-16A876638426}" destId="{33015765-E84C-4D61-8856-F19C3ED259E7}" srcOrd="0" destOrd="0" presId="urn:microsoft.com/office/officeart/2016/7/layout/BasicTimeline"/>
    <dgm:cxn modelId="{E8DB5EAF-1D7E-4F2E-9A59-A7CF30B482EE}" type="presParOf" srcId="{94379F78-0DD5-4615-89FE-16A876638426}" destId="{1E18CEB4-C3DF-4BE0-A7B3-C8086A080ADB}" srcOrd="1" destOrd="0" presId="urn:microsoft.com/office/officeart/2016/7/layout/BasicTimeline"/>
    <dgm:cxn modelId="{C280FC54-677D-4B94-ACD9-169DAC3E126E}" type="presParOf" srcId="{1E18CEB4-C3DF-4BE0-A7B3-C8086A080ADB}" destId="{A384AA16-2A15-430E-9B3D-606F856CA000}" srcOrd="0" destOrd="0" presId="urn:microsoft.com/office/officeart/2016/7/layout/BasicTimeline"/>
    <dgm:cxn modelId="{333E7EFD-9307-4F5B-9A8A-6AF694F4A089}" type="presParOf" srcId="{1E18CEB4-C3DF-4BE0-A7B3-C8086A080ADB}" destId="{FFFEDABC-AF8C-4D45-A3FE-6455B107316E}" srcOrd="1" destOrd="0" presId="urn:microsoft.com/office/officeart/2016/7/layout/BasicTimeline"/>
    <dgm:cxn modelId="{387DC475-07EF-4884-9416-A7B8B4FC1225}" type="presParOf" srcId="{94379F78-0DD5-4615-89FE-16A876638426}" destId="{49770D7B-0AF1-4E57-9186-71855CB8865A}" srcOrd="2" destOrd="0" presId="urn:microsoft.com/office/officeart/2016/7/layout/BasicTimeline"/>
    <dgm:cxn modelId="{F36D47C2-E070-4264-B86F-AB69836780F0}" type="presParOf" srcId="{94379F78-0DD5-4615-89FE-16A876638426}" destId="{AD6E3B78-C99C-4322-BABE-DC58B157C198}" srcOrd="3" destOrd="0" presId="urn:microsoft.com/office/officeart/2016/7/layout/BasicTimeline"/>
    <dgm:cxn modelId="{78D7F0D4-74E2-471D-8143-95404D3E5380}" type="presParOf" srcId="{94379F78-0DD5-4615-89FE-16A876638426}" destId="{479D824B-F751-475C-B910-81735FF154EB}" srcOrd="4" destOrd="0" presId="urn:microsoft.com/office/officeart/2016/7/layout/BasicTimeline"/>
    <dgm:cxn modelId="{9F57DA06-1FB1-4488-80BA-226F09EEB84E}" type="presParOf" srcId="{321193AE-A1C2-458D-BE31-0CF172FA6B30}" destId="{27FD7632-499E-4D1B-9DF7-55FCBE8C20A9}" srcOrd="5" destOrd="0" presId="urn:microsoft.com/office/officeart/2016/7/layout/BasicTimeline"/>
    <dgm:cxn modelId="{0CE243D5-5905-4794-AB32-ABD43AD64721}" type="presParOf" srcId="{321193AE-A1C2-458D-BE31-0CF172FA6B30}" destId="{3D213839-6791-476D-B7D5-43B202644610}" srcOrd="6" destOrd="0" presId="urn:microsoft.com/office/officeart/2016/7/layout/BasicTimeline"/>
    <dgm:cxn modelId="{29D958C1-EA39-4AE3-BFE5-79C450A808DC}" type="presParOf" srcId="{3D213839-6791-476D-B7D5-43B202644610}" destId="{E44B29E7-B0F9-4242-88A8-4573133DFDBA}" srcOrd="0" destOrd="0" presId="urn:microsoft.com/office/officeart/2016/7/layout/BasicTimeline"/>
    <dgm:cxn modelId="{6D93BF81-CF64-494D-BF82-08397B5B4536}" type="presParOf" srcId="{3D213839-6791-476D-B7D5-43B202644610}" destId="{8CE9F333-F8EA-446E-9C99-BC79C9529C01}" srcOrd="1" destOrd="0" presId="urn:microsoft.com/office/officeart/2016/7/layout/BasicTimeline"/>
    <dgm:cxn modelId="{F0B221F6-0E93-41F0-9151-53EF4134A76D}" type="presParOf" srcId="{8CE9F333-F8EA-446E-9C99-BC79C9529C01}" destId="{F790D977-52A6-4EB8-BF0F-7B9777DFF290}" srcOrd="0" destOrd="0" presId="urn:microsoft.com/office/officeart/2016/7/layout/BasicTimeline"/>
    <dgm:cxn modelId="{2BA2C417-CC3D-4C4B-9117-3EA2700E7391}" type="presParOf" srcId="{8CE9F333-F8EA-446E-9C99-BC79C9529C01}" destId="{12E27386-8D54-4CB5-BECB-A13D00652FD2}" srcOrd="1" destOrd="0" presId="urn:microsoft.com/office/officeart/2016/7/layout/BasicTimeline"/>
    <dgm:cxn modelId="{A71F81BF-1219-4778-BC17-B88008498016}" type="presParOf" srcId="{3D213839-6791-476D-B7D5-43B202644610}" destId="{283E15D7-32B2-42CC-B306-C169BD563F9E}" srcOrd="2" destOrd="0" presId="urn:microsoft.com/office/officeart/2016/7/layout/BasicTimeline"/>
    <dgm:cxn modelId="{9FD8D9D2-B09C-4040-AF8E-B7917392EB36}" type="presParOf" srcId="{3D213839-6791-476D-B7D5-43B202644610}" destId="{86334CF8-0D20-44AC-AAB0-3BA49674D9A8}" srcOrd="3" destOrd="0" presId="urn:microsoft.com/office/officeart/2016/7/layout/BasicTimeline"/>
    <dgm:cxn modelId="{1071A328-F97C-4343-96C8-409BABECB909}" type="presParOf" srcId="{3D213839-6791-476D-B7D5-43B202644610}" destId="{48267732-B16F-4E69-AE89-5EFEED378EE9}" srcOrd="4" destOrd="0" presId="urn:microsoft.com/office/officeart/2016/7/layout/BasicTimeline"/>
    <dgm:cxn modelId="{C38F507E-06DE-45AE-8C8D-F194E06DC341}" type="presParOf" srcId="{321193AE-A1C2-458D-BE31-0CF172FA6B30}" destId="{5EFF044C-304D-4AD9-BA3B-84DE2BAF62E4}" srcOrd="7" destOrd="0" presId="urn:microsoft.com/office/officeart/2016/7/layout/BasicTimeline"/>
    <dgm:cxn modelId="{6D55602C-8997-4042-B5FE-C880A629899C}" type="presParOf" srcId="{321193AE-A1C2-458D-BE31-0CF172FA6B30}" destId="{A5F10412-AF24-4DB3-8002-B526603989B2}" srcOrd="8" destOrd="0" presId="urn:microsoft.com/office/officeart/2016/7/layout/BasicTimeline"/>
    <dgm:cxn modelId="{854C8196-CF5A-4BEE-A19B-02DCCFEAFC4E}" type="presParOf" srcId="{A5F10412-AF24-4DB3-8002-B526603989B2}" destId="{5B3E1100-CB97-441D-809B-FF7EA00A3BCA}" srcOrd="0" destOrd="0" presId="urn:microsoft.com/office/officeart/2016/7/layout/BasicTimeline"/>
    <dgm:cxn modelId="{1CE7AA0F-D822-48AD-BEFB-D948FAFA8E0B}" type="presParOf" srcId="{A5F10412-AF24-4DB3-8002-B526603989B2}" destId="{D05CBF28-2245-4800-A365-A390F8204892}" srcOrd="1" destOrd="0" presId="urn:microsoft.com/office/officeart/2016/7/layout/BasicTimeline"/>
    <dgm:cxn modelId="{E6C2789C-DB0A-4426-9FD1-41D1F305A457}" type="presParOf" srcId="{D05CBF28-2245-4800-A365-A390F8204892}" destId="{DCBB244A-7FD3-4A5F-BB57-12293B844837}" srcOrd="0" destOrd="0" presId="urn:microsoft.com/office/officeart/2016/7/layout/BasicTimeline"/>
    <dgm:cxn modelId="{AC17AEAE-C7C5-4EAC-A0C7-84B3E96F6659}" type="presParOf" srcId="{D05CBF28-2245-4800-A365-A390F8204892}" destId="{EC458C25-34E9-477A-8D04-1AF1FBF50130}" srcOrd="1" destOrd="0" presId="urn:microsoft.com/office/officeart/2016/7/layout/BasicTimeline"/>
    <dgm:cxn modelId="{7440C863-7A6F-4D15-AD46-C322383DB878}" type="presParOf" srcId="{A5F10412-AF24-4DB3-8002-B526603989B2}" destId="{4D451D24-F6D7-4023-8CA2-5E0C67BE0833}" srcOrd="2" destOrd="0" presId="urn:microsoft.com/office/officeart/2016/7/layout/BasicTimeline"/>
    <dgm:cxn modelId="{E6D6A8C8-9468-4D85-8BF5-864FC18AA6B5}" type="presParOf" srcId="{A5F10412-AF24-4DB3-8002-B526603989B2}" destId="{EB6D6AF3-808A-4604-84EE-3DC1E91E8E8C}" srcOrd="3" destOrd="0" presId="urn:microsoft.com/office/officeart/2016/7/layout/BasicTimeline"/>
    <dgm:cxn modelId="{FD73AE65-0261-4AE6-A5FD-57B3775B1587}" type="presParOf" srcId="{A5F10412-AF24-4DB3-8002-B526603989B2}" destId="{EEB3A594-A79F-4F0A-9101-36BCA1301AE1}" srcOrd="4" destOrd="0" presId="urn:microsoft.com/office/officeart/2016/7/layout/BasicTimelin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6450D-BF2F-4CA1-9422-7E5C1E0FEEE6}">
      <dsp:nvSpPr>
        <dsp:cNvPr id="0" name=""/>
        <dsp:cNvSpPr/>
      </dsp:nvSpPr>
      <dsp:spPr>
        <a:xfrm>
          <a:off x="0" y="2175669"/>
          <a:ext cx="10515600" cy="0"/>
        </a:xfrm>
        <a:prstGeom prst="line">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DE34F939-B6B3-471E-ACFB-144F9CE71871}">
      <dsp:nvSpPr>
        <dsp:cNvPr id="0" name=""/>
        <dsp:cNvSpPr/>
      </dsp:nvSpPr>
      <dsp:spPr>
        <a:xfrm>
          <a:off x="197167" y="2336668"/>
          <a:ext cx="278334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latin typeface="Helvetica Neue Medium" panose="02000503000000020004"/>
            </a:rPr>
            <a:t>2019</a:t>
          </a:r>
          <a:endParaRPr lang="en-US" sz="2800" kern="1200" dirty="0">
            <a:latin typeface="Helvetica Neue Medium" panose="02000503000000020004"/>
          </a:endParaRPr>
        </a:p>
      </dsp:txBody>
      <dsp:txXfrm>
        <a:off x="197167" y="2336668"/>
        <a:ext cx="2783347" cy="491701"/>
      </dsp:txXfrm>
    </dsp:sp>
    <dsp:sp modelId="{5428CB24-E9AB-4C6C-A7E1-F3A0C6B1C589}">
      <dsp:nvSpPr>
        <dsp:cNvPr id="0" name=""/>
        <dsp:cNvSpPr/>
      </dsp:nvSpPr>
      <dsp:spPr>
        <a:xfrm>
          <a:off x="7393" y="351982"/>
          <a:ext cx="3162895" cy="996932"/>
        </a:xfrm>
        <a:prstGeom prst="round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a:latin typeface="Helvetica Neue Medium" panose="02000503000000020004"/>
            </a:rPr>
            <a:t>.NET Core 3.1</a:t>
          </a:r>
          <a:br>
            <a:rPr lang="en-US" sz="2000" kern="1200">
              <a:latin typeface="Helvetica Neue Medium" panose="02000503000000020004"/>
            </a:rPr>
          </a:br>
          <a:r>
            <a:rPr lang="en-US" sz="2000" kern="1200">
              <a:latin typeface="Helvetica Neue Medium" panose="02000503000000020004"/>
            </a:rPr>
            <a:t>LTS</a:t>
          </a:r>
        </a:p>
      </dsp:txBody>
      <dsp:txXfrm>
        <a:off x="56059" y="400648"/>
        <a:ext cx="3065563" cy="899600"/>
      </dsp:txXfrm>
    </dsp:sp>
    <dsp:sp modelId="{47104B53-CAC9-40F0-989D-FC3F7F8DD35E}">
      <dsp:nvSpPr>
        <dsp:cNvPr id="0" name=""/>
        <dsp:cNvSpPr/>
      </dsp:nvSpPr>
      <dsp:spPr>
        <a:xfrm>
          <a:off x="1588841" y="1348914"/>
          <a:ext cx="0" cy="826754"/>
        </a:xfrm>
        <a:prstGeom prst="line">
          <a:avLst/>
        </a:prstGeom>
        <a:noFill/>
        <a:ln w="6350" cap="flat" cmpd="sng" algn="ctr">
          <a:solidFill>
            <a:schemeClr val="accent6">
              <a:shade val="90000"/>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F347EFB-A026-4DEA-887C-880CFDA9E850}">
      <dsp:nvSpPr>
        <dsp:cNvPr id="0" name=""/>
        <dsp:cNvSpPr/>
      </dsp:nvSpPr>
      <dsp:spPr>
        <a:xfrm>
          <a:off x="2031646" y="1522968"/>
          <a:ext cx="278334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latin typeface="Helvetica Neue Medium" panose="02000503000000020004"/>
            </a:rPr>
            <a:t>Nov. 2020</a:t>
          </a:r>
        </a:p>
      </dsp:txBody>
      <dsp:txXfrm>
        <a:off x="2031646" y="1522968"/>
        <a:ext cx="2783347" cy="491701"/>
      </dsp:txXfrm>
    </dsp:sp>
    <dsp:sp modelId="{BF868A13-A6F8-4CFE-8354-19D9249A4488}">
      <dsp:nvSpPr>
        <dsp:cNvPr id="0" name=""/>
        <dsp:cNvSpPr/>
      </dsp:nvSpPr>
      <dsp:spPr>
        <a:xfrm>
          <a:off x="1556206" y="2143033"/>
          <a:ext cx="65270" cy="65270"/>
        </a:xfrm>
        <a:prstGeom prst="ellipse">
          <a:avLst/>
        </a:prstGeom>
        <a:solidFill>
          <a:schemeClr val="accent6">
            <a:shade val="5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D99B4-6047-4172-971E-430ED2BE0E24}">
      <dsp:nvSpPr>
        <dsp:cNvPr id="0" name=""/>
        <dsp:cNvSpPr/>
      </dsp:nvSpPr>
      <dsp:spPr>
        <a:xfrm>
          <a:off x="1841873" y="3002423"/>
          <a:ext cx="3162895" cy="996932"/>
        </a:xfrm>
        <a:prstGeom prst="roundRect">
          <a:avLst/>
        </a:prstGeom>
        <a:solidFill>
          <a:schemeClr val="lt1">
            <a:alpha val="90000"/>
            <a:hueOff val="0"/>
            <a:satOff val="0"/>
            <a:lumOff val="0"/>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Helvetica Neue Medium" panose="02000503000000020004"/>
            </a:rPr>
            <a:t>.NET 5</a:t>
          </a:r>
          <a:br>
            <a:rPr lang="en-US" sz="2000" kern="1200" dirty="0">
              <a:latin typeface="Helvetica Neue Medium" panose="02000503000000020004"/>
            </a:rPr>
          </a:br>
          <a:r>
            <a:rPr lang="en-US" sz="2000" kern="1200" dirty="0">
              <a:latin typeface="Helvetica Neue Medium" panose="02000503000000020004"/>
            </a:rPr>
            <a:t>Current</a:t>
          </a:r>
        </a:p>
      </dsp:txBody>
      <dsp:txXfrm>
        <a:off x="1890539" y="3051089"/>
        <a:ext cx="3065563" cy="899600"/>
      </dsp:txXfrm>
    </dsp:sp>
    <dsp:sp modelId="{D4DEFA56-C764-4279-BA12-0D551C640286}">
      <dsp:nvSpPr>
        <dsp:cNvPr id="0" name=""/>
        <dsp:cNvSpPr/>
      </dsp:nvSpPr>
      <dsp:spPr>
        <a:xfrm>
          <a:off x="3423320" y="2175668"/>
          <a:ext cx="0" cy="826754"/>
        </a:xfrm>
        <a:prstGeom prst="line">
          <a:avLst/>
        </a:prstGeom>
        <a:noFill/>
        <a:ln w="6350" cap="flat" cmpd="sng" algn="ctr">
          <a:solidFill>
            <a:schemeClr val="accent6">
              <a:shade val="90000"/>
              <a:hueOff val="151948"/>
              <a:satOff val="-6069"/>
              <a:lumOff val="14076"/>
              <a:alphaOff val="0"/>
            </a:schemeClr>
          </a:solidFill>
          <a:prstDash val="dash"/>
          <a:miter lim="800000"/>
        </a:ln>
        <a:effectLst/>
      </dsp:spPr>
      <dsp:style>
        <a:lnRef idx="1">
          <a:scrgbClr r="0" g="0" b="0"/>
        </a:lnRef>
        <a:fillRef idx="0">
          <a:scrgbClr r="0" g="0" b="0"/>
        </a:fillRef>
        <a:effectRef idx="0">
          <a:scrgbClr r="0" g="0" b="0"/>
        </a:effectRef>
        <a:fontRef idx="minor"/>
      </dsp:style>
    </dsp:sp>
    <dsp:sp modelId="{33015765-E84C-4D61-8856-F19C3ED259E7}">
      <dsp:nvSpPr>
        <dsp:cNvPr id="0" name=""/>
        <dsp:cNvSpPr/>
      </dsp:nvSpPr>
      <dsp:spPr>
        <a:xfrm>
          <a:off x="3866126" y="2336668"/>
          <a:ext cx="278334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latin typeface="Helvetica Neue Medium" panose="02000503000000020004"/>
            </a:rPr>
            <a:t>Nov. 2021</a:t>
          </a:r>
        </a:p>
      </dsp:txBody>
      <dsp:txXfrm>
        <a:off x="3866126" y="2336668"/>
        <a:ext cx="2783347" cy="491701"/>
      </dsp:txXfrm>
    </dsp:sp>
    <dsp:sp modelId="{04D6C1A9-DD04-4349-A854-0678135D6D2C}">
      <dsp:nvSpPr>
        <dsp:cNvPr id="0" name=""/>
        <dsp:cNvSpPr/>
      </dsp:nvSpPr>
      <dsp:spPr>
        <a:xfrm>
          <a:off x="3390685" y="2143033"/>
          <a:ext cx="65270" cy="65270"/>
        </a:xfrm>
        <a:prstGeom prst="ellipse">
          <a:avLst/>
        </a:prstGeom>
        <a:solidFill>
          <a:schemeClr val="accent6">
            <a:shade val="50000"/>
            <a:hueOff val="147370"/>
            <a:satOff val="-6442"/>
            <a:lumOff val="17584"/>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4AA16-2A15-430E-9B3D-606F856CA000}">
      <dsp:nvSpPr>
        <dsp:cNvPr id="0" name=""/>
        <dsp:cNvSpPr/>
      </dsp:nvSpPr>
      <dsp:spPr>
        <a:xfrm>
          <a:off x="3676352" y="351982"/>
          <a:ext cx="3162895" cy="996932"/>
        </a:xfrm>
        <a:prstGeom prst="roundRect">
          <a:avLst/>
        </a:prstGeom>
        <a:solidFill>
          <a:schemeClr val="lt1">
            <a:alpha val="90000"/>
            <a:hueOff val="0"/>
            <a:satOff val="0"/>
            <a:lumOff val="0"/>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Helvetica Neue Medium" panose="02000503000000020004"/>
            </a:rPr>
            <a:t>.NET 6</a:t>
          </a:r>
          <a:br>
            <a:rPr lang="en-US" sz="2000" kern="1200" dirty="0">
              <a:latin typeface="Helvetica Neue Medium" panose="02000503000000020004"/>
            </a:rPr>
          </a:br>
          <a:r>
            <a:rPr lang="en-US" sz="2000" kern="1200" dirty="0">
              <a:latin typeface="Helvetica Neue Medium" panose="02000503000000020004"/>
            </a:rPr>
            <a:t>LTS</a:t>
          </a:r>
        </a:p>
      </dsp:txBody>
      <dsp:txXfrm>
        <a:off x="3725018" y="400648"/>
        <a:ext cx="3065563" cy="899600"/>
      </dsp:txXfrm>
    </dsp:sp>
    <dsp:sp modelId="{49770D7B-0AF1-4E57-9186-71855CB8865A}">
      <dsp:nvSpPr>
        <dsp:cNvPr id="0" name=""/>
        <dsp:cNvSpPr/>
      </dsp:nvSpPr>
      <dsp:spPr>
        <a:xfrm>
          <a:off x="5257800" y="1348914"/>
          <a:ext cx="0" cy="826754"/>
        </a:xfrm>
        <a:prstGeom prst="line">
          <a:avLst/>
        </a:prstGeom>
        <a:noFill/>
        <a:ln w="6350" cap="flat" cmpd="sng" algn="ctr">
          <a:solidFill>
            <a:schemeClr val="accent6">
              <a:shade val="90000"/>
              <a:hueOff val="303896"/>
              <a:satOff val="-12138"/>
              <a:lumOff val="28153"/>
              <a:alphaOff val="0"/>
            </a:schemeClr>
          </a:solidFill>
          <a:prstDash val="dash"/>
          <a:miter lim="800000"/>
        </a:ln>
        <a:effectLst/>
      </dsp:spPr>
      <dsp:style>
        <a:lnRef idx="1">
          <a:scrgbClr r="0" g="0" b="0"/>
        </a:lnRef>
        <a:fillRef idx="0">
          <a:scrgbClr r="0" g="0" b="0"/>
        </a:fillRef>
        <a:effectRef idx="0">
          <a:scrgbClr r="0" g="0" b="0"/>
        </a:effectRef>
        <a:fontRef idx="minor"/>
      </dsp:style>
    </dsp:sp>
    <dsp:sp modelId="{E44B29E7-B0F9-4242-88A8-4573133DFDBA}">
      <dsp:nvSpPr>
        <dsp:cNvPr id="0" name=""/>
        <dsp:cNvSpPr/>
      </dsp:nvSpPr>
      <dsp:spPr>
        <a:xfrm>
          <a:off x="5700605" y="1522968"/>
          <a:ext cx="278334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latin typeface="Helvetica Neue Medium" panose="02000503000000020004"/>
            </a:rPr>
            <a:t>Nov. 2022</a:t>
          </a:r>
        </a:p>
      </dsp:txBody>
      <dsp:txXfrm>
        <a:off x="5700605" y="1522968"/>
        <a:ext cx="2783347" cy="491701"/>
      </dsp:txXfrm>
    </dsp:sp>
    <dsp:sp modelId="{AD6E3B78-C99C-4322-BABE-DC58B157C198}">
      <dsp:nvSpPr>
        <dsp:cNvPr id="0" name=""/>
        <dsp:cNvSpPr/>
      </dsp:nvSpPr>
      <dsp:spPr>
        <a:xfrm>
          <a:off x="5225164" y="2143033"/>
          <a:ext cx="65270" cy="65270"/>
        </a:xfrm>
        <a:prstGeom prst="ellipse">
          <a:avLst/>
        </a:prstGeom>
        <a:solidFill>
          <a:schemeClr val="accent6">
            <a:shade val="50000"/>
            <a:hueOff val="294739"/>
            <a:satOff val="-12884"/>
            <a:lumOff val="35169"/>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0D977-52A6-4EB8-BF0F-7B9777DFF290}">
      <dsp:nvSpPr>
        <dsp:cNvPr id="0" name=""/>
        <dsp:cNvSpPr/>
      </dsp:nvSpPr>
      <dsp:spPr>
        <a:xfrm>
          <a:off x="5510831" y="3002423"/>
          <a:ext cx="3162895" cy="996932"/>
        </a:xfrm>
        <a:prstGeom prst="roundRect">
          <a:avLst/>
        </a:prstGeom>
        <a:solidFill>
          <a:schemeClr val="lt1">
            <a:alpha val="90000"/>
            <a:hueOff val="0"/>
            <a:satOff val="0"/>
            <a:lumOff val="0"/>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Helvetica Neue Medium" panose="02000503000000020004"/>
            </a:rPr>
            <a:t>.NET 7</a:t>
          </a:r>
          <a:br>
            <a:rPr lang="en-US" sz="2000" kern="1200" dirty="0">
              <a:latin typeface="Helvetica Neue Medium" panose="02000503000000020004"/>
            </a:rPr>
          </a:br>
          <a:r>
            <a:rPr lang="en-US" sz="2000" kern="1200" dirty="0">
              <a:latin typeface="Helvetica Neue Medium" panose="02000503000000020004"/>
            </a:rPr>
            <a:t>Current</a:t>
          </a:r>
        </a:p>
      </dsp:txBody>
      <dsp:txXfrm>
        <a:off x="5559497" y="3051089"/>
        <a:ext cx="3065563" cy="899600"/>
      </dsp:txXfrm>
    </dsp:sp>
    <dsp:sp modelId="{283E15D7-32B2-42CC-B306-C169BD563F9E}">
      <dsp:nvSpPr>
        <dsp:cNvPr id="0" name=""/>
        <dsp:cNvSpPr/>
      </dsp:nvSpPr>
      <dsp:spPr>
        <a:xfrm>
          <a:off x="7092279" y="2175668"/>
          <a:ext cx="0" cy="826754"/>
        </a:xfrm>
        <a:prstGeom prst="line">
          <a:avLst/>
        </a:prstGeom>
        <a:noFill/>
        <a:ln w="6350" cap="flat" cmpd="sng" algn="ctr">
          <a:solidFill>
            <a:schemeClr val="accent6">
              <a:shade val="90000"/>
              <a:hueOff val="303896"/>
              <a:satOff val="-12138"/>
              <a:lumOff val="28153"/>
              <a:alphaOff val="0"/>
            </a:schemeClr>
          </a:solidFill>
          <a:prstDash val="dash"/>
          <a:miter lim="800000"/>
        </a:ln>
        <a:effectLst/>
      </dsp:spPr>
      <dsp:style>
        <a:lnRef idx="1">
          <a:scrgbClr r="0" g="0" b="0"/>
        </a:lnRef>
        <a:fillRef idx="0">
          <a:scrgbClr r="0" g="0" b="0"/>
        </a:fillRef>
        <a:effectRef idx="0">
          <a:scrgbClr r="0" g="0" b="0"/>
        </a:effectRef>
        <a:fontRef idx="minor"/>
      </dsp:style>
    </dsp:sp>
    <dsp:sp modelId="{5B3E1100-CB97-441D-809B-FF7EA00A3BCA}">
      <dsp:nvSpPr>
        <dsp:cNvPr id="0" name=""/>
        <dsp:cNvSpPr/>
      </dsp:nvSpPr>
      <dsp:spPr>
        <a:xfrm>
          <a:off x="7535084" y="2336668"/>
          <a:ext cx="2783347"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latin typeface="Helvetica Neue Medium" panose="02000503000000020004"/>
            </a:rPr>
            <a:t>Nov. 2023</a:t>
          </a:r>
        </a:p>
      </dsp:txBody>
      <dsp:txXfrm>
        <a:off x="7535084" y="2336668"/>
        <a:ext cx="2783347" cy="491701"/>
      </dsp:txXfrm>
    </dsp:sp>
    <dsp:sp modelId="{86334CF8-0D20-44AC-AAB0-3BA49674D9A8}">
      <dsp:nvSpPr>
        <dsp:cNvPr id="0" name=""/>
        <dsp:cNvSpPr/>
      </dsp:nvSpPr>
      <dsp:spPr>
        <a:xfrm>
          <a:off x="7059644" y="2143033"/>
          <a:ext cx="65270" cy="65270"/>
        </a:xfrm>
        <a:prstGeom prst="ellipse">
          <a:avLst/>
        </a:prstGeom>
        <a:solidFill>
          <a:schemeClr val="accent6">
            <a:shade val="50000"/>
            <a:hueOff val="294739"/>
            <a:satOff val="-12884"/>
            <a:lumOff val="35169"/>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B244A-7FD3-4A5F-BB57-12293B844837}">
      <dsp:nvSpPr>
        <dsp:cNvPr id="0" name=""/>
        <dsp:cNvSpPr/>
      </dsp:nvSpPr>
      <dsp:spPr>
        <a:xfrm>
          <a:off x="7345310" y="351982"/>
          <a:ext cx="3162895" cy="996932"/>
        </a:xfrm>
        <a:prstGeom prst="roundRect">
          <a:avLst/>
        </a:prstGeom>
        <a:solidFill>
          <a:schemeClr val="lt1">
            <a:alpha val="90000"/>
            <a:hueOff val="0"/>
            <a:satOff val="0"/>
            <a:lumOff val="0"/>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Helvetica Neue Medium" panose="02000503000000020004"/>
            </a:rPr>
            <a:t>.NET 8</a:t>
          </a:r>
          <a:br>
            <a:rPr lang="en-US" sz="2000" kern="1200" dirty="0">
              <a:latin typeface="Helvetica Neue Medium" panose="02000503000000020004"/>
            </a:rPr>
          </a:br>
          <a:r>
            <a:rPr lang="en-US" sz="2000" kern="1200" dirty="0">
              <a:latin typeface="Helvetica Neue Medium" panose="02000503000000020004"/>
            </a:rPr>
            <a:t>LTS</a:t>
          </a:r>
        </a:p>
      </dsp:txBody>
      <dsp:txXfrm>
        <a:off x="7393976" y="400648"/>
        <a:ext cx="3065563" cy="899600"/>
      </dsp:txXfrm>
    </dsp:sp>
    <dsp:sp modelId="{4D451D24-F6D7-4023-8CA2-5E0C67BE0833}">
      <dsp:nvSpPr>
        <dsp:cNvPr id="0" name=""/>
        <dsp:cNvSpPr/>
      </dsp:nvSpPr>
      <dsp:spPr>
        <a:xfrm>
          <a:off x="8926758" y="1348914"/>
          <a:ext cx="0" cy="826754"/>
        </a:xfrm>
        <a:prstGeom prst="line">
          <a:avLst/>
        </a:prstGeom>
        <a:noFill/>
        <a:ln w="6350" cap="flat" cmpd="sng" algn="ctr">
          <a:solidFill>
            <a:schemeClr val="accent6">
              <a:shade val="90000"/>
              <a:hueOff val="151948"/>
              <a:satOff val="-6069"/>
              <a:lumOff val="14076"/>
              <a:alphaOff val="0"/>
            </a:schemeClr>
          </a:solidFill>
          <a:prstDash val="dash"/>
          <a:miter lim="800000"/>
        </a:ln>
        <a:effectLst/>
      </dsp:spPr>
      <dsp:style>
        <a:lnRef idx="1">
          <a:scrgbClr r="0" g="0" b="0"/>
        </a:lnRef>
        <a:fillRef idx="0">
          <a:scrgbClr r="0" g="0" b="0"/>
        </a:fillRef>
        <a:effectRef idx="0">
          <a:scrgbClr r="0" g="0" b="0"/>
        </a:effectRef>
        <a:fontRef idx="minor"/>
      </dsp:style>
    </dsp:sp>
    <dsp:sp modelId="{EB6D6AF3-808A-4604-84EE-3DC1E91E8E8C}">
      <dsp:nvSpPr>
        <dsp:cNvPr id="0" name=""/>
        <dsp:cNvSpPr/>
      </dsp:nvSpPr>
      <dsp:spPr>
        <a:xfrm>
          <a:off x="8894123" y="2143033"/>
          <a:ext cx="65270" cy="65270"/>
        </a:xfrm>
        <a:prstGeom prst="ellipse">
          <a:avLst/>
        </a:prstGeom>
        <a:solidFill>
          <a:schemeClr val="accent6">
            <a:shade val="50000"/>
            <a:hueOff val="147370"/>
            <a:satOff val="-6442"/>
            <a:lumOff val="17584"/>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38A06-17A8-4AE7-BB06-8E9C58E9B876}" type="datetimeFigureOut">
              <a:rPr lang="de-CH" smtClean="0"/>
              <a:t>16.11.2021</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5887F-7F32-42C3-8D9A-F1862EC2F9F5}" type="slidenum">
              <a:rPr lang="de-CH" smtClean="0"/>
              <a:t>‹#›</a:t>
            </a:fld>
            <a:endParaRPr lang="de-CH"/>
          </a:p>
        </p:txBody>
      </p:sp>
    </p:spTree>
    <p:extLst>
      <p:ext uri="{BB962C8B-B14F-4D97-AF65-F5344CB8AC3E}">
        <p14:creationId xmlns:p14="http://schemas.microsoft.com/office/powerpoint/2010/main" val="264852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0E65887F-7F32-42C3-8D9A-F1862EC2F9F5}" type="slidenum">
              <a:rPr lang="de-CH" smtClean="0"/>
              <a:t>2</a:t>
            </a:fld>
            <a:endParaRPr lang="de-CH"/>
          </a:p>
        </p:txBody>
      </p:sp>
    </p:spTree>
    <p:extLst>
      <p:ext uri="{BB962C8B-B14F-4D97-AF65-F5344CB8AC3E}">
        <p14:creationId xmlns:p14="http://schemas.microsoft.com/office/powerpoint/2010/main" val="95744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0E65887F-7F32-42C3-8D9A-F1862EC2F9F5}" type="slidenum">
              <a:rPr lang="de-CH" smtClean="0"/>
              <a:t>4</a:t>
            </a:fld>
            <a:endParaRPr lang="de-CH"/>
          </a:p>
        </p:txBody>
      </p:sp>
    </p:spTree>
    <p:extLst>
      <p:ext uri="{BB962C8B-B14F-4D97-AF65-F5344CB8AC3E}">
        <p14:creationId xmlns:p14="http://schemas.microsoft.com/office/powerpoint/2010/main" val="285659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0E65887F-7F32-42C3-8D9A-F1862EC2F9F5}" type="slidenum">
              <a:rPr lang="de-CH" smtClean="0"/>
              <a:t>8</a:t>
            </a:fld>
            <a:endParaRPr lang="de-CH"/>
          </a:p>
        </p:txBody>
      </p:sp>
    </p:spTree>
    <p:extLst>
      <p:ext uri="{BB962C8B-B14F-4D97-AF65-F5344CB8AC3E}">
        <p14:creationId xmlns:p14="http://schemas.microsoft.com/office/powerpoint/2010/main" val="68079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F72A-2491-4F3A-8A48-730101EE1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A0CF9C9C-A920-4B6B-A74B-6AFE82DD9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17E7F141-7EA6-46C8-B2F4-95B2E79E2075}"/>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5" name="Footer Placeholder 4">
            <a:extLst>
              <a:ext uri="{FF2B5EF4-FFF2-40B4-BE49-F238E27FC236}">
                <a16:creationId xmlns:a16="http://schemas.microsoft.com/office/drawing/2014/main" id="{F50C27B5-2AC0-4BD7-A5A8-510E614EE30B}"/>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788CF43-6B4F-4C3D-A0B3-DE9887114C82}"/>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231819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83F0-956C-44C5-8FDE-8EDC82EAAB31}"/>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C773A9B4-B7AE-4974-A3B8-7F17DD9EA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60A58AF-8354-4CFB-BE5D-E7F07D69FAEE}"/>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5" name="Footer Placeholder 4">
            <a:extLst>
              <a:ext uri="{FF2B5EF4-FFF2-40B4-BE49-F238E27FC236}">
                <a16:creationId xmlns:a16="http://schemas.microsoft.com/office/drawing/2014/main" id="{BDEE3F48-D084-4F3D-96B4-60C57EB18387}"/>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51A24F96-0EA5-4F32-B8D9-9429D9779C6F}"/>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37062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B57E1-FDAA-4EDE-8FC7-5C92155713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BE150818-15DB-4C8C-8EB2-4D8414FB8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FC78AB32-DEDB-4DF8-94F4-82512AC1F30B}"/>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5" name="Footer Placeholder 4">
            <a:extLst>
              <a:ext uri="{FF2B5EF4-FFF2-40B4-BE49-F238E27FC236}">
                <a16:creationId xmlns:a16="http://schemas.microsoft.com/office/drawing/2014/main" id="{AEA5A308-FA19-4A7E-B815-5D1DC18308F9}"/>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9C1634A7-0C8B-4F07-8107-1EF7C8787FFE}"/>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45814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7402-8046-A34E-BC55-957D02D3BAC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036BD85-C6BF-194E-8980-31F0FA69E5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697882-37EE-924C-A8E1-25A6EBE189F9}"/>
              </a:ext>
            </a:extLst>
          </p:cNvPr>
          <p:cNvSpPr>
            <a:spLocks noGrp="1"/>
          </p:cNvSpPr>
          <p:nvPr>
            <p:ph type="dt" sz="half" idx="10"/>
          </p:nvPr>
        </p:nvSpPr>
        <p:spPr/>
        <p:txBody>
          <a:bodyPr/>
          <a:lstStyle/>
          <a:p>
            <a:fld id="{A727709E-C203-F249-AA76-C5B9EA69B9A1}" type="datetimeFigureOut">
              <a:rPr lang="en-CH" smtClean="0"/>
              <a:t>16/11/2021</a:t>
            </a:fld>
            <a:endParaRPr lang="en-CH"/>
          </a:p>
        </p:txBody>
      </p:sp>
      <p:sp>
        <p:nvSpPr>
          <p:cNvPr id="5" name="Footer Placeholder 4">
            <a:extLst>
              <a:ext uri="{FF2B5EF4-FFF2-40B4-BE49-F238E27FC236}">
                <a16:creationId xmlns:a16="http://schemas.microsoft.com/office/drawing/2014/main" id="{CB4A750C-647C-0341-A0AA-D713C87AC13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B11A219-9CFD-0C47-8CC4-4D33F0F39006}"/>
              </a:ext>
            </a:extLst>
          </p:cNvPr>
          <p:cNvSpPr>
            <a:spLocks noGrp="1"/>
          </p:cNvSpPr>
          <p:nvPr>
            <p:ph type="sldNum" sz="quarter" idx="12"/>
          </p:nvPr>
        </p:nvSpPr>
        <p:spPr/>
        <p:txBody>
          <a:bodyPr/>
          <a:lstStyle/>
          <a:p>
            <a:fld id="{F4D0146A-ED0F-934D-BFF9-A47FE70C9D97}" type="slidenum">
              <a:rPr lang="en-CH" smtClean="0"/>
              <a:t>‹#›</a:t>
            </a:fld>
            <a:endParaRPr lang="en-CH"/>
          </a:p>
        </p:txBody>
      </p:sp>
    </p:spTree>
    <p:extLst>
      <p:ext uri="{BB962C8B-B14F-4D97-AF65-F5344CB8AC3E}">
        <p14:creationId xmlns:p14="http://schemas.microsoft.com/office/powerpoint/2010/main" val="111559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2504-0094-4BB8-853E-05D9A2581FBF}"/>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21716BA3-74BA-42DB-B33F-0B2C796D4D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21962306-3910-4367-B041-2E22A8B8281E}"/>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5" name="Footer Placeholder 4">
            <a:extLst>
              <a:ext uri="{FF2B5EF4-FFF2-40B4-BE49-F238E27FC236}">
                <a16:creationId xmlns:a16="http://schemas.microsoft.com/office/drawing/2014/main" id="{26550EA8-C1F9-496E-95BE-7E19CEE14D9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69E322CB-751C-49F9-9EF4-CC1DE75BC88E}"/>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204441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9D4B-207D-4418-BE1E-4204280B4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FDC20E5A-2EBC-4192-B3C2-21C6631D3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EA86BF-CDF2-4F92-9A7A-97D105D81B3A}"/>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5" name="Footer Placeholder 4">
            <a:extLst>
              <a:ext uri="{FF2B5EF4-FFF2-40B4-BE49-F238E27FC236}">
                <a16:creationId xmlns:a16="http://schemas.microsoft.com/office/drawing/2014/main" id="{345BE380-BF63-4BF4-B589-580BA3DC6856}"/>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EAF46B9D-9B6D-484A-AC60-B8BF71C73024}"/>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368302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469B-3539-4596-BEB3-FC29E3A4A085}"/>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02BC42C2-6562-4823-A8E1-02FDC6BFE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6FA66232-57EF-4122-9D6C-5E6092136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CD3F415A-C4F8-4A58-ACB3-1259164519DE}"/>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6" name="Footer Placeholder 5">
            <a:extLst>
              <a:ext uri="{FF2B5EF4-FFF2-40B4-BE49-F238E27FC236}">
                <a16:creationId xmlns:a16="http://schemas.microsoft.com/office/drawing/2014/main" id="{30CBAD9B-E94A-4057-BB16-4EAD95A3FD89}"/>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399BF63B-032D-4DD0-AA91-99DBE763E9B6}"/>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107047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029B-D180-4230-9CBA-F73DB7A2C2E2}"/>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9F864FB6-33CD-4135-9931-F6BD5A72E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F00EAF-79E4-4BF4-8624-D1E0859554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E12145EC-ADC2-4C9D-95FA-1726439B1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9139D-DBF7-4421-90A9-4614295549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16BFA241-EAF8-4042-AEE6-5B3C34826443}"/>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8" name="Footer Placeholder 7">
            <a:extLst>
              <a:ext uri="{FF2B5EF4-FFF2-40B4-BE49-F238E27FC236}">
                <a16:creationId xmlns:a16="http://schemas.microsoft.com/office/drawing/2014/main" id="{5799D65E-A211-4992-99CA-B5E96B2437CB}"/>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BDFC5F48-506C-4FC9-A11E-36FA4DEE4A34}"/>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205640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33A1-2912-424C-AC16-930034B9A639}"/>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B5D45DA8-48D2-4509-8C06-92068106836B}"/>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4" name="Footer Placeholder 3">
            <a:extLst>
              <a:ext uri="{FF2B5EF4-FFF2-40B4-BE49-F238E27FC236}">
                <a16:creationId xmlns:a16="http://schemas.microsoft.com/office/drawing/2014/main" id="{2F7C5619-36BD-4C48-9F0E-4D66F50D2C0E}"/>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173CA053-54F7-4659-8200-53B25431E15F}"/>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306699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F41C5-F106-43D3-B0E1-C2D4A9D921DB}"/>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3" name="Footer Placeholder 2">
            <a:extLst>
              <a:ext uri="{FF2B5EF4-FFF2-40B4-BE49-F238E27FC236}">
                <a16:creationId xmlns:a16="http://schemas.microsoft.com/office/drawing/2014/main" id="{915FF0EB-0B57-4CE3-AA69-B311BF8D213B}"/>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C3F366A9-18D8-4EAC-874D-7DC99400E796}"/>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367592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B741-0EE9-4F19-BD40-FE213A2B7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EF29A3E1-3E9F-449B-B1D8-6724DC759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1D67A60F-628B-4B95-B7A7-6069FEF96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41365-CAA9-4A24-B477-F2E39ADA9B5C}"/>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6" name="Footer Placeholder 5">
            <a:extLst>
              <a:ext uri="{FF2B5EF4-FFF2-40B4-BE49-F238E27FC236}">
                <a16:creationId xmlns:a16="http://schemas.microsoft.com/office/drawing/2014/main" id="{CDB7D492-F430-406D-828C-C0B0E562E78D}"/>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079F0A2B-95CC-4008-9C29-DC021F2337D7}"/>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3435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A578-FD58-4C75-8D4C-13A9D3F1A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CF113BA9-B8F2-4D8A-AB0F-38DC7AA1C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6343C698-7892-4F7D-A82A-25E3DAB51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375F7-258D-4095-A071-0721AD56EAB0}"/>
              </a:ext>
            </a:extLst>
          </p:cNvPr>
          <p:cNvSpPr>
            <a:spLocks noGrp="1"/>
          </p:cNvSpPr>
          <p:nvPr>
            <p:ph type="dt" sz="half" idx="10"/>
          </p:nvPr>
        </p:nvSpPr>
        <p:spPr/>
        <p:txBody>
          <a:bodyPr/>
          <a:lstStyle/>
          <a:p>
            <a:fld id="{CDC65F01-D448-4330-AEBB-41344F2F10E5}" type="datetimeFigureOut">
              <a:rPr lang="de-CH" smtClean="0"/>
              <a:t>16.11.2021</a:t>
            </a:fld>
            <a:endParaRPr lang="de-CH"/>
          </a:p>
        </p:txBody>
      </p:sp>
      <p:sp>
        <p:nvSpPr>
          <p:cNvPr id="6" name="Footer Placeholder 5">
            <a:extLst>
              <a:ext uri="{FF2B5EF4-FFF2-40B4-BE49-F238E27FC236}">
                <a16:creationId xmlns:a16="http://schemas.microsoft.com/office/drawing/2014/main" id="{2577601B-9108-4949-9848-5AB0EAEC2CB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31800420-E967-4BDF-9959-9185C837A2AA}"/>
              </a:ext>
            </a:extLst>
          </p:cNvPr>
          <p:cNvSpPr>
            <a:spLocks noGrp="1"/>
          </p:cNvSpPr>
          <p:nvPr>
            <p:ph type="sldNum" sz="quarter" idx="12"/>
          </p:nvPr>
        </p:nvSpPr>
        <p:spPr/>
        <p:txBody>
          <a:bodyPr/>
          <a:lstStyle/>
          <a:p>
            <a:fld id="{9DA64A86-EC6A-4379-99DE-795D9E7738F0}" type="slidenum">
              <a:rPr lang="de-CH" smtClean="0"/>
              <a:t>‹#›</a:t>
            </a:fld>
            <a:endParaRPr lang="de-CH"/>
          </a:p>
        </p:txBody>
      </p:sp>
    </p:spTree>
    <p:extLst>
      <p:ext uri="{BB962C8B-B14F-4D97-AF65-F5344CB8AC3E}">
        <p14:creationId xmlns:p14="http://schemas.microsoft.com/office/powerpoint/2010/main" val="244720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789F32-8B8D-43FD-A2B9-2D5FB5791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B23761C2-C685-4210-BD42-C79FC1088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EFA8649E-5139-4BD9-898F-3247EBFC3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65F01-D448-4330-AEBB-41344F2F10E5}" type="datetimeFigureOut">
              <a:rPr lang="de-CH" smtClean="0"/>
              <a:t>16.11.2021</a:t>
            </a:fld>
            <a:endParaRPr lang="de-CH"/>
          </a:p>
        </p:txBody>
      </p:sp>
      <p:sp>
        <p:nvSpPr>
          <p:cNvPr id="5" name="Footer Placeholder 4">
            <a:extLst>
              <a:ext uri="{FF2B5EF4-FFF2-40B4-BE49-F238E27FC236}">
                <a16:creationId xmlns:a16="http://schemas.microsoft.com/office/drawing/2014/main" id="{236F95CE-2FED-431D-82FE-10419CA5E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8E8B5831-8032-4C5E-95A1-4F021D8694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64A86-EC6A-4379-99DE-795D9E7738F0}" type="slidenum">
              <a:rPr lang="de-CH" smtClean="0"/>
              <a:t>‹#›</a:t>
            </a:fld>
            <a:endParaRPr lang="de-CH"/>
          </a:p>
        </p:txBody>
      </p:sp>
    </p:spTree>
    <p:extLst>
      <p:ext uri="{BB962C8B-B14F-4D97-AF65-F5344CB8AC3E}">
        <p14:creationId xmlns:p14="http://schemas.microsoft.com/office/powerpoint/2010/main" val="121497589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CEEB1-DE2A-BE47-ADE7-BAEB700E8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A0FA0A-A1E0-B146-A086-22F648091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B5CFE47-87C3-334E-ADBE-B4A85EB2B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7709E-C203-F249-AA76-C5B9EA69B9A1}" type="datetimeFigureOut">
              <a:rPr lang="en-CH" smtClean="0"/>
              <a:t>16/11/2021</a:t>
            </a:fld>
            <a:endParaRPr lang="en-CH"/>
          </a:p>
        </p:txBody>
      </p:sp>
      <p:sp>
        <p:nvSpPr>
          <p:cNvPr id="5" name="Footer Placeholder 4">
            <a:extLst>
              <a:ext uri="{FF2B5EF4-FFF2-40B4-BE49-F238E27FC236}">
                <a16:creationId xmlns:a16="http://schemas.microsoft.com/office/drawing/2014/main" id="{971BA490-E0A2-8D48-A355-96FD4765A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A60DB526-FCD0-A34F-82D0-CDAE7A121F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0146A-ED0F-934D-BFF9-A47FE70C9D97}" type="slidenum">
              <a:rPr lang="en-CH" smtClean="0"/>
              <a:t>‹#›</a:t>
            </a:fld>
            <a:endParaRPr lang="en-CH"/>
          </a:p>
        </p:txBody>
      </p:sp>
    </p:spTree>
    <p:extLst>
      <p:ext uri="{BB962C8B-B14F-4D97-AF65-F5344CB8AC3E}">
        <p14:creationId xmlns:p14="http://schemas.microsoft.com/office/powerpoint/2010/main" val="2616455222"/>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sv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dotnet/roslyn/blob/main/docs/Language%20Feature%20Status.md" TargetMode="Externa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3E8D0"/>
            </a:gs>
            <a:gs pos="74000">
              <a:srgbClr val="F2F4EA"/>
            </a:gs>
            <a:gs pos="99000">
              <a:srgbClr val="F4F7F1"/>
            </a:gs>
          </a:gsLst>
          <a:lin ang="0" scaled="0"/>
        </a:gra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FE1AF19-A02A-D349-8608-7EEBFA1299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6143" y="6190285"/>
            <a:ext cx="1953423" cy="487881"/>
          </a:xfrm>
          <a:prstGeom prst="rect">
            <a:avLst/>
          </a:prstGeom>
        </p:spPr>
      </p:pic>
      <p:sp>
        <p:nvSpPr>
          <p:cNvPr id="3" name="TextBox 2">
            <a:extLst>
              <a:ext uri="{FF2B5EF4-FFF2-40B4-BE49-F238E27FC236}">
                <a16:creationId xmlns:a16="http://schemas.microsoft.com/office/drawing/2014/main" id="{41C06988-5A22-4D50-B433-5A2BFD461487}"/>
              </a:ext>
            </a:extLst>
          </p:cNvPr>
          <p:cNvSpPr txBox="1"/>
          <p:nvPr/>
        </p:nvSpPr>
        <p:spPr>
          <a:xfrm>
            <a:off x="3284910" y="2274838"/>
            <a:ext cx="5622180" cy="2308324"/>
          </a:xfrm>
          <a:prstGeom prst="rect">
            <a:avLst/>
          </a:prstGeom>
          <a:noFill/>
          <a:effectLst/>
        </p:spPr>
        <p:txBody>
          <a:bodyPr wrap="none" rtlCol="0">
            <a:spAutoFit/>
          </a:bodyPr>
          <a:lstStyle/>
          <a:p>
            <a:pPr algn="ctr"/>
            <a:r>
              <a:rPr lang="en-US" sz="48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.NET 6</a:t>
            </a:r>
          </a:p>
          <a:p>
            <a:pPr algn="ctr"/>
            <a:r>
              <a:rPr lang="en-US" sz="48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Visual Studio 2022</a:t>
            </a:r>
          </a:p>
          <a:p>
            <a:pPr algn="ctr"/>
            <a:r>
              <a:rPr lang="en-US" sz="48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C#10</a:t>
            </a:r>
            <a:endParaRPr lang="en-CH" sz="48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4068193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3E8D0"/>
            </a:gs>
            <a:gs pos="74000">
              <a:srgbClr val="F2F4EA"/>
            </a:gs>
            <a:gs pos="99000">
              <a:srgbClr val="F4F7F1"/>
            </a:gs>
          </a:gsLst>
          <a:lin ang="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FA74C53-E871-1646-AA82-202051D25E70}"/>
              </a:ext>
            </a:extLst>
          </p:cNvPr>
          <p:cNvGrpSpPr/>
          <p:nvPr/>
        </p:nvGrpSpPr>
        <p:grpSpPr>
          <a:xfrm>
            <a:off x="838200" y="1784557"/>
            <a:ext cx="10511820" cy="4190674"/>
            <a:chOff x="838200" y="2020085"/>
            <a:chExt cx="10511820" cy="4350137"/>
          </a:xfrm>
        </p:grpSpPr>
        <p:sp>
          <p:nvSpPr>
            <p:cNvPr id="9" name="Freeform 8">
              <a:extLst>
                <a:ext uri="{FF2B5EF4-FFF2-40B4-BE49-F238E27FC236}">
                  <a16:creationId xmlns:a16="http://schemas.microsoft.com/office/drawing/2014/main" id="{55932FBC-8F23-FD41-A1BB-A517518032BD}"/>
                </a:ext>
              </a:extLst>
            </p:cNvPr>
            <p:cNvSpPr/>
            <p:nvPr/>
          </p:nvSpPr>
          <p:spPr>
            <a:xfrm>
              <a:off x="838200" y="5040175"/>
              <a:ext cx="10508041" cy="1330047"/>
            </a:xfrm>
            <a:custGeom>
              <a:avLst/>
              <a:gdLst>
                <a:gd name="connsiteX0" fmla="*/ 0 w 10508041"/>
                <a:gd name="connsiteY0" fmla="*/ 133005 h 1330047"/>
                <a:gd name="connsiteX1" fmla="*/ 133005 w 10508041"/>
                <a:gd name="connsiteY1" fmla="*/ 0 h 1330047"/>
                <a:gd name="connsiteX2" fmla="*/ 10375036 w 10508041"/>
                <a:gd name="connsiteY2" fmla="*/ 0 h 1330047"/>
                <a:gd name="connsiteX3" fmla="*/ 10508041 w 10508041"/>
                <a:gd name="connsiteY3" fmla="*/ 133005 h 1330047"/>
                <a:gd name="connsiteX4" fmla="*/ 10508041 w 10508041"/>
                <a:gd name="connsiteY4" fmla="*/ 1197042 h 1330047"/>
                <a:gd name="connsiteX5" fmla="*/ 10375036 w 10508041"/>
                <a:gd name="connsiteY5" fmla="*/ 1330047 h 1330047"/>
                <a:gd name="connsiteX6" fmla="*/ 133005 w 10508041"/>
                <a:gd name="connsiteY6" fmla="*/ 1330047 h 1330047"/>
                <a:gd name="connsiteX7" fmla="*/ 0 w 10508041"/>
                <a:gd name="connsiteY7" fmla="*/ 1197042 h 1330047"/>
                <a:gd name="connsiteX8" fmla="*/ 0 w 10508041"/>
                <a:gd name="connsiteY8" fmla="*/ 133005 h 13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8041" h="1330047">
                  <a:moveTo>
                    <a:pt x="0" y="133005"/>
                  </a:moveTo>
                  <a:cubicBezTo>
                    <a:pt x="0" y="59548"/>
                    <a:pt x="59548" y="0"/>
                    <a:pt x="133005" y="0"/>
                  </a:cubicBezTo>
                  <a:lnTo>
                    <a:pt x="10375036" y="0"/>
                  </a:lnTo>
                  <a:cubicBezTo>
                    <a:pt x="10448493" y="0"/>
                    <a:pt x="10508041" y="59548"/>
                    <a:pt x="10508041" y="133005"/>
                  </a:cubicBezTo>
                  <a:lnTo>
                    <a:pt x="10508041" y="1197042"/>
                  </a:lnTo>
                  <a:cubicBezTo>
                    <a:pt x="10508041" y="1270499"/>
                    <a:pt x="10448493" y="1330047"/>
                    <a:pt x="10375036" y="1330047"/>
                  </a:cubicBezTo>
                  <a:lnTo>
                    <a:pt x="133005" y="1330047"/>
                  </a:lnTo>
                  <a:cubicBezTo>
                    <a:pt x="59548" y="1330047"/>
                    <a:pt x="0" y="1270499"/>
                    <a:pt x="0" y="1197042"/>
                  </a:cubicBezTo>
                  <a:lnTo>
                    <a:pt x="0" y="133005"/>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259936" tIns="259936" rIns="259936" bIns="259936" numCol="1" spcCol="1270" anchor="ctr" anchorCtr="0">
              <a:noAutofit/>
            </a:bodyPr>
            <a:lstStyle/>
            <a:p>
              <a:pPr marL="0" lvl="0" indent="0" algn="ctr" defTabSz="2578100">
                <a:lnSpc>
                  <a:spcPct val="90000"/>
                </a:lnSpc>
                <a:spcBef>
                  <a:spcPct val="0"/>
                </a:spcBef>
                <a:spcAft>
                  <a:spcPct val="35000"/>
                </a:spcAft>
                <a:buNone/>
              </a:pPr>
              <a:r>
                <a:rPr lang="en-GB" sz="3200" kern="1200">
                  <a:latin typeface="Helvetica Neue Medium" panose="02000503000000020004"/>
                </a:rPr>
                <a:t>.NET Standard</a:t>
              </a:r>
            </a:p>
          </p:txBody>
        </p:sp>
        <p:sp>
          <p:nvSpPr>
            <p:cNvPr id="10" name="Freeform 9">
              <a:extLst>
                <a:ext uri="{FF2B5EF4-FFF2-40B4-BE49-F238E27FC236}">
                  <a16:creationId xmlns:a16="http://schemas.microsoft.com/office/drawing/2014/main" id="{B7B83F92-4B73-C347-8DE8-682032EB0A23}"/>
                </a:ext>
              </a:extLst>
            </p:cNvPr>
            <p:cNvSpPr/>
            <p:nvPr/>
          </p:nvSpPr>
          <p:spPr>
            <a:xfrm>
              <a:off x="841979" y="2020085"/>
              <a:ext cx="3316932" cy="1330047"/>
            </a:xfrm>
            <a:custGeom>
              <a:avLst/>
              <a:gdLst>
                <a:gd name="connsiteX0" fmla="*/ 0 w 3316932"/>
                <a:gd name="connsiteY0" fmla="*/ 133005 h 1330047"/>
                <a:gd name="connsiteX1" fmla="*/ 133005 w 3316932"/>
                <a:gd name="connsiteY1" fmla="*/ 0 h 1330047"/>
                <a:gd name="connsiteX2" fmla="*/ 3183927 w 3316932"/>
                <a:gd name="connsiteY2" fmla="*/ 0 h 1330047"/>
                <a:gd name="connsiteX3" fmla="*/ 3316932 w 3316932"/>
                <a:gd name="connsiteY3" fmla="*/ 133005 h 1330047"/>
                <a:gd name="connsiteX4" fmla="*/ 3316932 w 3316932"/>
                <a:gd name="connsiteY4" fmla="*/ 1197042 h 1330047"/>
                <a:gd name="connsiteX5" fmla="*/ 3183927 w 3316932"/>
                <a:gd name="connsiteY5" fmla="*/ 1330047 h 1330047"/>
                <a:gd name="connsiteX6" fmla="*/ 133005 w 3316932"/>
                <a:gd name="connsiteY6" fmla="*/ 1330047 h 1330047"/>
                <a:gd name="connsiteX7" fmla="*/ 0 w 3316932"/>
                <a:gd name="connsiteY7" fmla="*/ 1197042 h 1330047"/>
                <a:gd name="connsiteX8" fmla="*/ 0 w 3316932"/>
                <a:gd name="connsiteY8" fmla="*/ 133005 h 13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932" h="1330047">
                  <a:moveTo>
                    <a:pt x="0" y="133005"/>
                  </a:moveTo>
                  <a:cubicBezTo>
                    <a:pt x="0" y="59548"/>
                    <a:pt x="59548" y="0"/>
                    <a:pt x="133005" y="0"/>
                  </a:cubicBezTo>
                  <a:lnTo>
                    <a:pt x="3183927" y="0"/>
                  </a:lnTo>
                  <a:cubicBezTo>
                    <a:pt x="3257384" y="0"/>
                    <a:pt x="3316932" y="59548"/>
                    <a:pt x="3316932" y="133005"/>
                  </a:cubicBezTo>
                  <a:lnTo>
                    <a:pt x="3316932" y="1197042"/>
                  </a:lnTo>
                  <a:cubicBezTo>
                    <a:pt x="3316932" y="1270499"/>
                    <a:pt x="3257384" y="1330047"/>
                    <a:pt x="3183927" y="1330047"/>
                  </a:cubicBezTo>
                  <a:lnTo>
                    <a:pt x="133005" y="1330047"/>
                  </a:lnTo>
                  <a:cubicBezTo>
                    <a:pt x="59548" y="1330047"/>
                    <a:pt x="0" y="1270499"/>
                    <a:pt x="0" y="1197042"/>
                  </a:cubicBezTo>
                  <a:lnTo>
                    <a:pt x="0" y="133005"/>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172306" tIns="172306" rIns="172306" bIns="172306" numCol="1" spcCol="1270" anchor="ctr" anchorCtr="0">
              <a:noAutofit/>
            </a:bodyPr>
            <a:lstStyle/>
            <a:p>
              <a:pPr marL="0" lvl="0" indent="0" algn="ctr" defTabSz="1555750">
                <a:lnSpc>
                  <a:spcPct val="90000"/>
                </a:lnSpc>
                <a:spcBef>
                  <a:spcPct val="0"/>
                </a:spcBef>
                <a:spcAft>
                  <a:spcPct val="35000"/>
                </a:spcAft>
                <a:buNone/>
              </a:pPr>
              <a:r>
                <a:rPr lang="en-GB" sz="3200" kern="1200">
                  <a:latin typeface="Helvetica Neue Medium" panose="02000503000000020004"/>
                </a:rPr>
                <a:t>.NET Framework</a:t>
              </a:r>
            </a:p>
          </p:txBody>
        </p:sp>
        <p:sp>
          <p:nvSpPr>
            <p:cNvPr id="11" name="Freeform 10">
              <a:extLst>
                <a:ext uri="{FF2B5EF4-FFF2-40B4-BE49-F238E27FC236}">
                  <a16:creationId xmlns:a16="http://schemas.microsoft.com/office/drawing/2014/main" id="{421706A2-7E23-934D-984A-A71CA34C8483}"/>
                </a:ext>
              </a:extLst>
            </p:cNvPr>
            <p:cNvSpPr/>
            <p:nvPr/>
          </p:nvSpPr>
          <p:spPr>
            <a:xfrm>
              <a:off x="841979" y="3530130"/>
              <a:ext cx="3316932" cy="1330047"/>
            </a:xfrm>
            <a:custGeom>
              <a:avLst/>
              <a:gdLst>
                <a:gd name="connsiteX0" fmla="*/ 0 w 3316932"/>
                <a:gd name="connsiteY0" fmla="*/ 133005 h 1330047"/>
                <a:gd name="connsiteX1" fmla="*/ 133005 w 3316932"/>
                <a:gd name="connsiteY1" fmla="*/ 0 h 1330047"/>
                <a:gd name="connsiteX2" fmla="*/ 3183927 w 3316932"/>
                <a:gd name="connsiteY2" fmla="*/ 0 h 1330047"/>
                <a:gd name="connsiteX3" fmla="*/ 3316932 w 3316932"/>
                <a:gd name="connsiteY3" fmla="*/ 133005 h 1330047"/>
                <a:gd name="connsiteX4" fmla="*/ 3316932 w 3316932"/>
                <a:gd name="connsiteY4" fmla="*/ 1197042 h 1330047"/>
                <a:gd name="connsiteX5" fmla="*/ 3183927 w 3316932"/>
                <a:gd name="connsiteY5" fmla="*/ 1330047 h 1330047"/>
                <a:gd name="connsiteX6" fmla="*/ 133005 w 3316932"/>
                <a:gd name="connsiteY6" fmla="*/ 1330047 h 1330047"/>
                <a:gd name="connsiteX7" fmla="*/ 0 w 3316932"/>
                <a:gd name="connsiteY7" fmla="*/ 1197042 h 1330047"/>
                <a:gd name="connsiteX8" fmla="*/ 0 w 3316932"/>
                <a:gd name="connsiteY8" fmla="*/ 133005 h 13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932" h="1330047">
                  <a:moveTo>
                    <a:pt x="0" y="133005"/>
                  </a:moveTo>
                  <a:cubicBezTo>
                    <a:pt x="0" y="59548"/>
                    <a:pt x="59548" y="0"/>
                    <a:pt x="133005" y="0"/>
                  </a:cubicBezTo>
                  <a:lnTo>
                    <a:pt x="3183927" y="0"/>
                  </a:lnTo>
                  <a:cubicBezTo>
                    <a:pt x="3257384" y="0"/>
                    <a:pt x="3316932" y="59548"/>
                    <a:pt x="3316932" y="133005"/>
                  </a:cubicBezTo>
                  <a:lnTo>
                    <a:pt x="3316932" y="1197042"/>
                  </a:lnTo>
                  <a:cubicBezTo>
                    <a:pt x="3316932" y="1270499"/>
                    <a:pt x="3257384" y="1330047"/>
                    <a:pt x="3183927" y="1330047"/>
                  </a:cubicBezTo>
                  <a:lnTo>
                    <a:pt x="133005" y="1330047"/>
                  </a:lnTo>
                  <a:cubicBezTo>
                    <a:pt x="59548" y="1330047"/>
                    <a:pt x="0" y="1270499"/>
                    <a:pt x="0" y="1197042"/>
                  </a:cubicBezTo>
                  <a:lnTo>
                    <a:pt x="0" y="133005"/>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172306" tIns="172306" rIns="172306" bIns="172306" numCol="1" spcCol="1270" anchor="ctr" anchorCtr="0">
              <a:noAutofit/>
            </a:bodyPr>
            <a:lstStyle/>
            <a:p>
              <a:pPr marL="0" lvl="0" indent="0" algn="ctr" defTabSz="1555750">
                <a:lnSpc>
                  <a:spcPct val="90000"/>
                </a:lnSpc>
                <a:spcBef>
                  <a:spcPct val="0"/>
                </a:spcBef>
                <a:spcAft>
                  <a:spcPct val="35000"/>
                </a:spcAft>
                <a:buNone/>
              </a:pPr>
              <a:r>
                <a:rPr lang="en-GB" sz="3200" kern="1200">
                  <a:latin typeface="Helvetica Neue Medium" panose="02000503000000020004"/>
                </a:rPr>
                <a:t>Base Class Library</a:t>
              </a:r>
            </a:p>
          </p:txBody>
        </p:sp>
        <p:sp>
          <p:nvSpPr>
            <p:cNvPr id="13" name="Freeform 12">
              <a:extLst>
                <a:ext uri="{FF2B5EF4-FFF2-40B4-BE49-F238E27FC236}">
                  <a16:creationId xmlns:a16="http://schemas.microsoft.com/office/drawing/2014/main" id="{0A73E305-1FCC-0E4E-9CB5-BD20C3801532}"/>
                </a:ext>
              </a:extLst>
            </p:cNvPr>
            <p:cNvSpPr/>
            <p:nvPr/>
          </p:nvSpPr>
          <p:spPr>
            <a:xfrm>
              <a:off x="4437533" y="2020085"/>
              <a:ext cx="3316932" cy="1330047"/>
            </a:xfrm>
            <a:custGeom>
              <a:avLst/>
              <a:gdLst>
                <a:gd name="connsiteX0" fmla="*/ 0 w 3316932"/>
                <a:gd name="connsiteY0" fmla="*/ 133005 h 1330047"/>
                <a:gd name="connsiteX1" fmla="*/ 133005 w 3316932"/>
                <a:gd name="connsiteY1" fmla="*/ 0 h 1330047"/>
                <a:gd name="connsiteX2" fmla="*/ 3183927 w 3316932"/>
                <a:gd name="connsiteY2" fmla="*/ 0 h 1330047"/>
                <a:gd name="connsiteX3" fmla="*/ 3316932 w 3316932"/>
                <a:gd name="connsiteY3" fmla="*/ 133005 h 1330047"/>
                <a:gd name="connsiteX4" fmla="*/ 3316932 w 3316932"/>
                <a:gd name="connsiteY4" fmla="*/ 1197042 h 1330047"/>
                <a:gd name="connsiteX5" fmla="*/ 3183927 w 3316932"/>
                <a:gd name="connsiteY5" fmla="*/ 1330047 h 1330047"/>
                <a:gd name="connsiteX6" fmla="*/ 133005 w 3316932"/>
                <a:gd name="connsiteY6" fmla="*/ 1330047 h 1330047"/>
                <a:gd name="connsiteX7" fmla="*/ 0 w 3316932"/>
                <a:gd name="connsiteY7" fmla="*/ 1197042 h 1330047"/>
                <a:gd name="connsiteX8" fmla="*/ 0 w 3316932"/>
                <a:gd name="connsiteY8" fmla="*/ 133005 h 13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932" h="1330047">
                  <a:moveTo>
                    <a:pt x="0" y="133005"/>
                  </a:moveTo>
                  <a:cubicBezTo>
                    <a:pt x="0" y="59548"/>
                    <a:pt x="59548" y="0"/>
                    <a:pt x="133005" y="0"/>
                  </a:cubicBezTo>
                  <a:lnTo>
                    <a:pt x="3183927" y="0"/>
                  </a:lnTo>
                  <a:cubicBezTo>
                    <a:pt x="3257384" y="0"/>
                    <a:pt x="3316932" y="59548"/>
                    <a:pt x="3316932" y="133005"/>
                  </a:cubicBezTo>
                  <a:lnTo>
                    <a:pt x="3316932" y="1197042"/>
                  </a:lnTo>
                  <a:cubicBezTo>
                    <a:pt x="3316932" y="1270499"/>
                    <a:pt x="3257384" y="1330047"/>
                    <a:pt x="3183927" y="1330047"/>
                  </a:cubicBezTo>
                  <a:lnTo>
                    <a:pt x="133005" y="1330047"/>
                  </a:lnTo>
                  <a:cubicBezTo>
                    <a:pt x="59548" y="1330047"/>
                    <a:pt x="0" y="1270499"/>
                    <a:pt x="0" y="1197042"/>
                  </a:cubicBezTo>
                  <a:lnTo>
                    <a:pt x="0" y="133005"/>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172306" tIns="172306" rIns="172306" bIns="172306" numCol="1" spcCol="1270" anchor="ctr" anchorCtr="0">
              <a:noAutofit/>
            </a:bodyPr>
            <a:lstStyle/>
            <a:p>
              <a:pPr marL="0" lvl="0" indent="0" algn="ctr" defTabSz="1555750">
                <a:lnSpc>
                  <a:spcPct val="90000"/>
                </a:lnSpc>
                <a:spcBef>
                  <a:spcPct val="0"/>
                </a:spcBef>
                <a:spcAft>
                  <a:spcPct val="35000"/>
                </a:spcAft>
                <a:buNone/>
              </a:pPr>
              <a:r>
                <a:rPr lang="en-GB" sz="3200" kern="1200">
                  <a:latin typeface="Helvetica Neue Medium" panose="02000503000000020004"/>
                </a:rPr>
                <a:t>Xamarin</a:t>
              </a:r>
            </a:p>
          </p:txBody>
        </p:sp>
        <p:sp>
          <p:nvSpPr>
            <p:cNvPr id="14" name="Freeform 13">
              <a:extLst>
                <a:ext uri="{FF2B5EF4-FFF2-40B4-BE49-F238E27FC236}">
                  <a16:creationId xmlns:a16="http://schemas.microsoft.com/office/drawing/2014/main" id="{91D9A622-0967-6646-A38A-B31E2C14DD6B}"/>
                </a:ext>
              </a:extLst>
            </p:cNvPr>
            <p:cNvSpPr/>
            <p:nvPr/>
          </p:nvSpPr>
          <p:spPr>
            <a:xfrm>
              <a:off x="4437533" y="3530130"/>
              <a:ext cx="3316932" cy="1330047"/>
            </a:xfrm>
            <a:custGeom>
              <a:avLst/>
              <a:gdLst>
                <a:gd name="connsiteX0" fmla="*/ 0 w 3316932"/>
                <a:gd name="connsiteY0" fmla="*/ 133005 h 1330047"/>
                <a:gd name="connsiteX1" fmla="*/ 133005 w 3316932"/>
                <a:gd name="connsiteY1" fmla="*/ 0 h 1330047"/>
                <a:gd name="connsiteX2" fmla="*/ 3183927 w 3316932"/>
                <a:gd name="connsiteY2" fmla="*/ 0 h 1330047"/>
                <a:gd name="connsiteX3" fmla="*/ 3316932 w 3316932"/>
                <a:gd name="connsiteY3" fmla="*/ 133005 h 1330047"/>
                <a:gd name="connsiteX4" fmla="*/ 3316932 w 3316932"/>
                <a:gd name="connsiteY4" fmla="*/ 1197042 h 1330047"/>
                <a:gd name="connsiteX5" fmla="*/ 3183927 w 3316932"/>
                <a:gd name="connsiteY5" fmla="*/ 1330047 h 1330047"/>
                <a:gd name="connsiteX6" fmla="*/ 133005 w 3316932"/>
                <a:gd name="connsiteY6" fmla="*/ 1330047 h 1330047"/>
                <a:gd name="connsiteX7" fmla="*/ 0 w 3316932"/>
                <a:gd name="connsiteY7" fmla="*/ 1197042 h 1330047"/>
                <a:gd name="connsiteX8" fmla="*/ 0 w 3316932"/>
                <a:gd name="connsiteY8" fmla="*/ 133005 h 13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932" h="1330047">
                  <a:moveTo>
                    <a:pt x="0" y="133005"/>
                  </a:moveTo>
                  <a:cubicBezTo>
                    <a:pt x="0" y="59548"/>
                    <a:pt x="59548" y="0"/>
                    <a:pt x="133005" y="0"/>
                  </a:cubicBezTo>
                  <a:lnTo>
                    <a:pt x="3183927" y="0"/>
                  </a:lnTo>
                  <a:cubicBezTo>
                    <a:pt x="3257384" y="0"/>
                    <a:pt x="3316932" y="59548"/>
                    <a:pt x="3316932" y="133005"/>
                  </a:cubicBezTo>
                  <a:lnTo>
                    <a:pt x="3316932" y="1197042"/>
                  </a:lnTo>
                  <a:cubicBezTo>
                    <a:pt x="3316932" y="1270499"/>
                    <a:pt x="3257384" y="1330047"/>
                    <a:pt x="3183927" y="1330047"/>
                  </a:cubicBezTo>
                  <a:lnTo>
                    <a:pt x="133005" y="1330047"/>
                  </a:lnTo>
                  <a:cubicBezTo>
                    <a:pt x="59548" y="1330047"/>
                    <a:pt x="0" y="1270499"/>
                    <a:pt x="0" y="1197042"/>
                  </a:cubicBezTo>
                  <a:lnTo>
                    <a:pt x="0" y="133005"/>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172306" tIns="172306" rIns="172306" bIns="172306" numCol="1" spcCol="1270" anchor="ctr" anchorCtr="0">
              <a:noAutofit/>
            </a:bodyPr>
            <a:lstStyle/>
            <a:p>
              <a:pPr marL="0" lvl="0" indent="0" algn="ctr" defTabSz="1555750">
                <a:lnSpc>
                  <a:spcPct val="90000"/>
                </a:lnSpc>
                <a:spcBef>
                  <a:spcPct val="0"/>
                </a:spcBef>
                <a:spcAft>
                  <a:spcPct val="35000"/>
                </a:spcAft>
                <a:buNone/>
              </a:pPr>
              <a:r>
                <a:rPr lang="en-GB" sz="3200" kern="1200">
                  <a:latin typeface="Helvetica Neue Medium" panose="02000503000000020004"/>
                </a:rPr>
                <a:t>Mono BCL</a:t>
              </a:r>
            </a:p>
          </p:txBody>
        </p:sp>
        <p:sp>
          <p:nvSpPr>
            <p:cNvPr id="15" name="Freeform 14">
              <a:extLst>
                <a:ext uri="{FF2B5EF4-FFF2-40B4-BE49-F238E27FC236}">
                  <a16:creationId xmlns:a16="http://schemas.microsoft.com/office/drawing/2014/main" id="{34C475C2-4F35-F943-867D-71F3F09CE2FA}"/>
                </a:ext>
              </a:extLst>
            </p:cNvPr>
            <p:cNvSpPr/>
            <p:nvPr/>
          </p:nvSpPr>
          <p:spPr>
            <a:xfrm>
              <a:off x="8033088" y="2020085"/>
              <a:ext cx="3316932" cy="1330047"/>
            </a:xfrm>
            <a:custGeom>
              <a:avLst/>
              <a:gdLst>
                <a:gd name="connsiteX0" fmla="*/ 0 w 3316932"/>
                <a:gd name="connsiteY0" fmla="*/ 133005 h 1330047"/>
                <a:gd name="connsiteX1" fmla="*/ 133005 w 3316932"/>
                <a:gd name="connsiteY1" fmla="*/ 0 h 1330047"/>
                <a:gd name="connsiteX2" fmla="*/ 3183927 w 3316932"/>
                <a:gd name="connsiteY2" fmla="*/ 0 h 1330047"/>
                <a:gd name="connsiteX3" fmla="*/ 3316932 w 3316932"/>
                <a:gd name="connsiteY3" fmla="*/ 133005 h 1330047"/>
                <a:gd name="connsiteX4" fmla="*/ 3316932 w 3316932"/>
                <a:gd name="connsiteY4" fmla="*/ 1197042 h 1330047"/>
                <a:gd name="connsiteX5" fmla="*/ 3183927 w 3316932"/>
                <a:gd name="connsiteY5" fmla="*/ 1330047 h 1330047"/>
                <a:gd name="connsiteX6" fmla="*/ 133005 w 3316932"/>
                <a:gd name="connsiteY6" fmla="*/ 1330047 h 1330047"/>
                <a:gd name="connsiteX7" fmla="*/ 0 w 3316932"/>
                <a:gd name="connsiteY7" fmla="*/ 1197042 h 1330047"/>
                <a:gd name="connsiteX8" fmla="*/ 0 w 3316932"/>
                <a:gd name="connsiteY8" fmla="*/ 133005 h 13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932" h="1330047">
                  <a:moveTo>
                    <a:pt x="0" y="133005"/>
                  </a:moveTo>
                  <a:cubicBezTo>
                    <a:pt x="0" y="59548"/>
                    <a:pt x="59548" y="0"/>
                    <a:pt x="133005" y="0"/>
                  </a:cubicBezTo>
                  <a:lnTo>
                    <a:pt x="3183927" y="0"/>
                  </a:lnTo>
                  <a:cubicBezTo>
                    <a:pt x="3257384" y="0"/>
                    <a:pt x="3316932" y="59548"/>
                    <a:pt x="3316932" y="133005"/>
                  </a:cubicBezTo>
                  <a:lnTo>
                    <a:pt x="3316932" y="1197042"/>
                  </a:lnTo>
                  <a:cubicBezTo>
                    <a:pt x="3316932" y="1270499"/>
                    <a:pt x="3257384" y="1330047"/>
                    <a:pt x="3183927" y="1330047"/>
                  </a:cubicBezTo>
                  <a:lnTo>
                    <a:pt x="133005" y="1330047"/>
                  </a:lnTo>
                  <a:cubicBezTo>
                    <a:pt x="59548" y="1330047"/>
                    <a:pt x="0" y="1270499"/>
                    <a:pt x="0" y="1197042"/>
                  </a:cubicBezTo>
                  <a:lnTo>
                    <a:pt x="0" y="133005"/>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172306" tIns="172306" rIns="172306" bIns="172306" numCol="1" spcCol="1270" anchor="ctr" anchorCtr="0">
              <a:noAutofit/>
            </a:bodyPr>
            <a:lstStyle/>
            <a:p>
              <a:pPr marL="0" lvl="0" indent="0" algn="ctr" defTabSz="1555750">
                <a:lnSpc>
                  <a:spcPct val="90000"/>
                </a:lnSpc>
                <a:spcBef>
                  <a:spcPct val="0"/>
                </a:spcBef>
                <a:spcAft>
                  <a:spcPct val="35000"/>
                </a:spcAft>
                <a:buNone/>
              </a:pPr>
              <a:r>
                <a:rPr lang="en-GB" sz="3200" kern="1200">
                  <a:latin typeface="Helvetica Neue Medium" panose="02000503000000020004"/>
                </a:rPr>
                <a:t>.NET Core</a:t>
              </a:r>
            </a:p>
          </p:txBody>
        </p:sp>
        <p:sp>
          <p:nvSpPr>
            <p:cNvPr id="16" name="Freeform 15">
              <a:extLst>
                <a:ext uri="{FF2B5EF4-FFF2-40B4-BE49-F238E27FC236}">
                  <a16:creationId xmlns:a16="http://schemas.microsoft.com/office/drawing/2014/main" id="{78913653-7E34-E240-859D-4A0954074E51}"/>
                </a:ext>
              </a:extLst>
            </p:cNvPr>
            <p:cNvSpPr/>
            <p:nvPr/>
          </p:nvSpPr>
          <p:spPr>
            <a:xfrm>
              <a:off x="8033088" y="3530130"/>
              <a:ext cx="3316932" cy="1330047"/>
            </a:xfrm>
            <a:custGeom>
              <a:avLst/>
              <a:gdLst>
                <a:gd name="connsiteX0" fmla="*/ 0 w 3316932"/>
                <a:gd name="connsiteY0" fmla="*/ 133005 h 1330047"/>
                <a:gd name="connsiteX1" fmla="*/ 133005 w 3316932"/>
                <a:gd name="connsiteY1" fmla="*/ 0 h 1330047"/>
                <a:gd name="connsiteX2" fmla="*/ 3183927 w 3316932"/>
                <a:gd name="connsiteY2" fmla="*/ 0 h 1330047"/>
                <a:gd name="connsiteX3" fmla="*/ 3316932 w 3316932"/>
                <a:gd name="connsiteY3" fmla="*/ 133005 h 1330047"/>
                <a:gd name="connsiteX4" fmla="*/ 3316932 w 3316932"/>
                <a:gd name="connsiteY4" fmla="*/ 1197042 h 1330047"/>
                <a:gd name="connsiteX5" fmla="*/ 3183927 w 3316932"/>
                <a:gd name="connsiteY5" fmla="*/ 1330047 h 1330047"/>
                <a:gd name="connsiteX6" fmla="*/ 133005 w 3316932"/>
                <a:gd name="connsiteY6" fmla="*/ 1330047 h 1330047"/>
                <a:gd name="connsiteX7" fmla="*/ 0 w 3316932"/>
                <a:gd name="connsiteY7" fmla="*/ 1197042 h 1330047"/>
                <a:gd name="connsiteX8" fmla="*/ 0 w 3316932"/>
                <a:gd name="connsiteY8" fmla="*/ 133005 h 13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932" h="1330047">
                  <a:moveTo>
                    <a:pt x="0" y="133005"/>
                  </a:moveTo>
                  <a:cubicBezTo>
                    <a:pt x="0" y="59548"/>
                    <a:pt x="59548" y="0"/>
                    <a:pt x="133005" y="0"/>
                  </a:cubicBezTo>
                  <a:lnTo>
                    <a:pt x="3183927" y="0"/>
                  </a:lnTo>
                  <a:cubicBezTo>
                    <a:pt x="3257384" y="0"/>
                    <a:pt x="3316932" y="59548"/>
                    <a:pt x="3316932" y="133005"/>
                  </a:cubicBezTo>
                  <a:lnTo>
                    <a:pt x="3316932" y="1197042"/>
                  </a:lnTo>
                  <a:cubicBezTo>
                    <a:pt x="3316932" y="1270499"/>
                    <a:pt x="3257384" y="1330047"/>
                    <a:pt x="3183927" y="1330047"/>
                  </a:cubicBezTo>
                  <a:lnTo>
                    <a:pt x="133005" y="1330047"/>
                  </a:lnTo>
                  <a:cubicBezTo>
                    <a:pt x="59548" y="1330047"/>
                    <a:pt x="0" y="1270499"/>
                    <a:pt x="0" y="1197042"/>
                  </a:cubicBezTo>
                  <a:lnTo>
                    <a:pt x="0" y="133005"/>
                  </a:ln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172306" tIns="172306" rIns="172306" bIns="172306" numCol="1" spcCol="1270" anchor="ctr" anchorCtr="0">
              <a:noAutofit/>
            </a:bodyPr>
            <a:lstStyle/>
            <a:p>
              <a:pPr marL="0" lvl="0" indent="0" algn="ctr" defTabSz="1555750">
                <a:lnSpc>
                  <a:spcPct val="90000"/>
                </a:lnSpc>
                <a:spcBef>
                  <a:spcPct val="0"/>
                </a:spcBef>
                <a:spcAft>
                  <a:spcPct val="35000"/>
                </a:spcAft>
                <a:buNone/>
              </a:pPr>
              <a:r>
                <a:rPr lang="en-GB" sz="3200" kern="1200">
                  <a:latin typeface="Helvetica Neue Medium" panose="02000503000000020004"/>
                </a:rPr>
                <a:t>Core BCL</a:t>
              </a:r>
            </a:p>
          </p:txBody>
        </p:sp>
      </p:grpSp>
      <p:sp>
        <p:nvSpPr>
          <p:cNvPr id="17" name="TextBox 16">
            <a:extLst>
              <a:ext uri="{FF2B5EF4-FFF2-40B4-BE49-F238E27FC236}">
                <a16:creationId xmlns:a16="http://schemas.microsoft.com/office/drawing/2014/main" id="{26323B24-DF12-4C5F-8FF0-F1451CB318BE}"/>
              </a:ext>
            </a:extLst>
          </p:cNvPr>
          <p:cNvSpPr txBox="1"/>
          <p:nvPr/>
        </p:nvSpPr>
        <p:spPr>
          <a:xfrm>
            <a:off x="301300" y="394177"/>
            <a:ext cx="1620957" cy="646331"/>
          </a:xfrm>
          <a:prstGeom prst="rect">
            <a:avLst/>
          </a:prstGeom>
          <a:noFill/>
          <a:effectLst/>
        </p:spPr>
        <p:txBody>
          <a:bodyPr wrap="none" rtlCol="0">
            <a:spAutoFit/>
          </a:bodyPr>
          <a:lstStyle/>
          <a:p>
            <a:r>
              <a:rPr lang="en-US"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.NET 6</a:t>
            </a:r>
            <a:endParaRPr lang="en-CH"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8" name="TextBox 17">
            <a:extLst>
              <a:ext uri="{FF2B5EF4-FFF2-40B4-BE49-F238E27FC236}">
                <a16:creationId xmlns:a16="http://schemas.microsoft.com/office/drawing/2014/main" id="{84372947-364D-49BA-ABEF-D301A1A88D05}"/>
              </a:ext>
            </a:extLst>
          </p:cNvPr>
          <p:cNvSpPr txBox="1"/>
          <p:nvPr/>
        </p:nvSpPr>
        <p:spPr>
          <a:xfrm>
            <a:off x="838200" y="609600"/>
            <a:ext cx="5840896"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err="1">
                <a:solidFill>
                  <a:srgbClr val="4EAC31"/>
                </a:solidFill>
                <a:latin typeface="+mj-lt"/>
                <a:ea typeface="+mj-ea"/>
                <a:cs typeface="+mj-cs"/>
              </a:rPr>
              <a:t>Plattformen</a:t>
            </a:r>
            <a:r>
              <a:rPr lang="en-US" sz="4400" b="1" kern="1200">
                <a:solidFill>
                  <a:srgbClr val="4EAC31"/>
                </a:solidFill>
                <a:latin typeface="+mj-lt"/>
                <a:ea typeface="+mj-ea"/>
                <a:cs typeface="+mj-cs"/>
              </a:rPr>
              <a:t> (pre .NET 5)</a:t>
            </a:r>
          </a:p>
        </p:txBody>
      </p:sp>
      <p:pic>
        <p:nvPicPr>
          <p:cNvPr id="19" name="Graphic 18">
            <a:extLst>
              <a:ext uri="{FF2B5EF4-FFF2-40B4-BE49-F238E27FC236}">
                <a16:creationId xmlns:a16="http://schemas.microsoft.com/office/drawing/2014/main" id="{F96AE8BF-7DEB-4452-9E8C-5BA1C10D51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6143" y="6190285"/>
            <a:ext cx="1953423" cy="487881"/>
          </a:xfrm>
          <a:prstGeom prst="rect">
            <a:avLst/>
          </a:prstGeom>
        </p:spPr>
      </p:pic>
    </p:spTree>
    <p:extLst>
      <p:ext uri="{BB962C8B-B14F-4D97-AF65-F5344CB8AC3E}">
        <p14:creationId xmlns:p14="http://schemas.microsoft.com/office/powerpoint/2010/main" val="10618674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3E8D0"/>
            </a:gs>
            <a:gs pos="74000">
              <a:srgbClr val="F2F4EA"/>
            </a:gs>
            <a:gs pos="99000">
              <a:srgbClr val="F4F7F1"/>
            </a:gs>
          </a:gsLst>
          <a:lin ang="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813F8B-A265-1B46-82A0-E1A2FB08A3FD}"/>
              </a:ext>
            </a:extLst>
          </p:cNvPr>
          <p:cNvPicPr>
            <a:picLocks noChangeAspect="1"/>
          </p:cNvPicPr>
          <p:nvPr/>
        </p:nvPicPr>
        <p:blipFill>
          <a:blip r:embed="rId2"/>
          <a:stretch>
            <a:fillRect/>
          </a:stretch>
        </p:blipFill>
        <p:spPr>
          <a:xfrm>
            <a:off x="0" y="3600"/>
            <a:ext cx="12192000" cy="3276315"/>
          </a:xfrm>
          <a:prstGeom prst="rect">
            <a:avLst/>
          </a:prstGeom>
        </p:spPr>
      </p:pic>
      <p:sp>
        <p:nvSpPr>
          <p:cNvPr id="9" name="TextBox 8">
            <a:extLst>
              <a:ext uri="{FF2B5EF4-FFF2-40B4-BE49-F238E27FC236}">
                <a16:creationId xmlns:a16="http://schemas.microsoft.com/office/drawing/2014/main" id="{F2331C9E-5B84-F54A-ABB1-1C2D5B8FF7BF}"/>
              </a:ext>
            </a:extLst>
          </p:cNvPr>
          <p:cNvSpPr txBox="1"/>
          <p:nvPr/>
        </p:nvSpPr>
        <p:spPr>
          <a:xfrm>
            <a:off x="457200" y="3803073"/>
            <a:ext cx="10640291" cy="2554545"/>
          </a:xfrm>
          <a:prstGeom prst="rect">
            <a:avLst/>
          </a:prstGeom>
          <a:noFill/>
        </p:spPr>
        <p:txBody>
          <a:bodyPr wrap="square" rtlCol="0">
            <a:spAutoFit/>
          </a:bodyPr>
          <a:lstStyle/>
          <a:p>
            <a:pPr marL="285750" indent="-285750">
              <a:buFont typeface="Arial" panose="020B0604020202020204" pitchFamily="34" charset="0"/>
              <a:buChar char="•"/>
            </a:pPr>
            <a:r>
              <a:rPr lang="en-CH" sz="3200">
                <a:latin typeface="Helvetica Neue Medium" panose="02000503000000020004"/>
                <a:ea typeface="Helvetica Neue" panose="02000503000000020004" pitchFamily="2" charset="0"/>
                <a:cs typeface="Helvetica Neue" panose="02000503000000020004" pitchFamily="2" charset="0"/>
              </a:rPr>
              <a:t>One .NET</a:t>
            </a:r>
            <a:r>
              <a:rPr lang="de-CH" sz="3200">
                <a:latin typeface="Helvetica Neue Medium" panose="02000503000000020004"/>
                <a:ea typeface="Helvetica Neue" panose="02000503000000020004" pitchFamily="2" charset="0"/>
                <a:cs typeface="Helvetica Neue" panose="02000503000000020004" pitchFamily="2" charset="0"/>
              </a:rPr>
              <a:t> </a:t>
            </a:r>
            <a:r>
              <a:rPr lang="de-CH" sz="3200" err="1">
                <a:latin typeface="Helvetica Neue Medium" panose="02000503000000020004"/>
                <a:ea typeface="Helvetica Neue" panose="02000503000000020004" pitchFamily="2" charset="0"/>
                <a:cs typeface="Helvetica Neue" panose="02000503000000020004" pitchFamily="2" charset="0"/>
              </a:rPr>
              <a:t>to</a:t>
            </a:r>
            <a:r>
              <a:rPr lang="de-CH" sz="3200">
                <a:latin typeface="Helvetica Neue Medium" panose="02000503000000020004"/>
                <a:ea typeface="Helvetica Neue" panose="02000503000000020004" pitchFamily="2" charset="0"/>
                <a:cs typeface="Helvetica Neue" panose="02000503000000020004" pitchFamily="2" charset="0"/>
              </a:rPr>
              <a:t> </a:t>
            </a:r>
            <a:r>
              <a:rPr lang="de-CH" sz="3200" err="1">
                <a:latin typeface="Helvetica Neue Medium" panose="02000503000000020004"/>
                <a:ea typeface="Helvetica Neue" panose="02000503000000020004" pitchFamily="2" charset="0"/>
                <a:cs typeface="Helvetica Neue" panose="02000503000000020004" pitchFamily="2" charset="0"/>
              </a:rPr>
              <a:t>rule</a:t>
            </a:r>
            <a:r>
              <a:rPr lang="de-CH" sz="3200">
                <a:latin typeface="Helvetica Neue Medium" panose="02000503000000020004"/>
                <a:ea typeface="Helvetica Neue" panose="02000503000000020004" pitchFamily="2" charset="0"/>
                <a:cs typeface="Helvetica Neue" panose="02000503000000020004" pitchFamily="2" charset="0"/>
              </a:rPr>
              <a:t> </a:t>
            </a:r>
            <a:r>
              <a:rPr lang="de-CH" sz="3200" err="1">
                <a:latin typeface="Helvetica Neue Medium" panose="02000503000000020004"/>
                <a:ea typeface="Helvetica Neue" panose="02000503000000020004" pitchFamily="2" charset="0"/>
                <a:cs typeface="Helvetica Neue" panose="02000503000000020004" pitchFamily="2" charset="0"/>
              </a:rPr>
              <a:t>them</a:t>
            </a:r>
            <a:r>
              <a:rPr lang="de-CH" sz="3200">
                <a:latin typeface="Helvetica Neue Medium" panose="02000503000000020004"/>
                <a:ea typeface="Helvetica Neue" panose="02000503000000020004" pitchFamily="2" charset="0"/>
                <a:cs typeface="Helvetica Neue" panose="02000503000000020004" pitchFamily="2" charset="0"/>
              </a:rPr>
              <a:t> all</a:t>
            </a:r>
            <a:endParaRPr lang="en-CH" sz="3200">
              <a:latin typeface="Helvetica Neue Medium" panose="02000503000000020004"/>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CH" sz="3200">
              <a:latin typeface="Helvetica Neue Medium" panose="02000503000000020004"/>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CH" sz="3200" err="1">
                <a:latin typeface="Helvetica Neue Medium" panose="02000503000000020004"/>
                <a:ea typeface="Helvetica Neue" panose="02000503000000020004" pitchFamily="2" charset="0"/>
                <a:cs typeface="Helvetica Neue" panose="02000503000000020004" pitchFamily="2" charset="0"/>
              </a:rPr>
              <a:t>Gestartet</a:t>
            </a:r>
            <a:r>
              <a:rPr lang="en-CH" sz="3200">
                <a:latin typeface="Helvetica Neue Medium" panose="02000503000000020004"/>
                <a:ea typeface="Helvetica Neue" panose="02000503000000020004" pitchFamily="2" charset="0"/>
                <a:cs typeface="Helvetica Neue" panose="02000503000000020004" pitchFamily="2" charset="0"/>
              </a:rPr>
              <a:t> </a:t>
            </a:r>
            <a:r>
              <a:rPr lang="en-CH" sz="3200" err="1">
                <a:latin typeface="Helvetica Neue Medium" panose="02000503000000020004"/>
                <a:ea typeface="Helvetica Neue" panose="02000503000000020004" pitchFamily="2" charset="0"/>
                <a:cs typeface="Helvetica Neue" panose="02000503000000020004" pitchFamily="2" charset="0"/>
              </a:rPr>
              <a:t>mit</a:t>
            </a:r>
            <a:r>
              <a:rPr lang="en-CH" sz="3200">
                <a:latin typeface="Helvetica Neue Medium" panose="02000503000000020004"/>
                <a:ea typeface="Helvetica Neue" panose="02000503000000020004" pitchFamily="2" charset="0"/>
                <a:cs typeface="Helvetica Neue" panose="02000503000000020004" pitchFamily="2" charset="0"/>
              </a:rPr>
              <a:t> .NET 5, </a:t>
            </a:r>
            <a:r>
              <a:rPr lang="en-CH" sz="3200" err="1">
                <a:latin typeface="Helvetica Neue Medium" panose="02000503000000020004"/>
                <a:ea typeface="Helvetica Neue" panose="02000503000000020004" pitchFamily="2" charset="0"/>
                <a:cs typeface="Helvetica Neue" panose="02000503000000020004" pitchFamily="2" charset="0"/>
              </a:rPr>
              <a:t>abgeschlossen</a:t>
            </a:r>
            <a:r>
              <a:rPr lang="en-CH" sz="3200">
                <a:latin typeface="Helvetica Neue Medium" panose="02000503000000020004"/>
                <a:ea typeface="Helvetica Neue" panose="02000503000000020004" pitchFamily="2" charset="0"/>
                <a:cs typeface="Helvetica Neue" panose="02000503000000020004" pitchFamily="2" charset="0"/>
              </a:rPr>
              <a:t> </a:t>
            </a:r>
            <a:r>
              <a:rPr lang="en-CH" sz="3200" err="1">
                <a:latin typeface="Helvetica Neue Medium" panose="02000503000000020004"/>
                <a:ea typeface="Helvetica Neue" panose="02000503000000020004" pitchFamily="2" charset="0"/>
                <a:cs typeface="Helvetica Neue" panose="02000503000000020004" pitchFamily="2" charset="0"/>
              </a:rPr>
              <a:t>mit</a:t>
            </a:r>
            <a:r>
              <a:rPr lang="en-CH" sz="3200">
                <a:latin typeface="Helvetica Neue Medium" panose="02000503000000020004"/>
                <a:ea typeface="Helvetica Neue" panose="02000503000000020004" pitchFamily="2" charset="0"/>
                <a:cs typeface="Helvetica Neue" panose="02000503000000020004" pitchFamily="2" charset="0"/>
              </a:rPr>
              <a:t> .NET 6</a:t>
            </a:r>
          </a:p>
          <a:p>
            <a:pPr marL="285750" indent="-285750">
              <a:buFont typeface="Arial" panose="020B0604020202020204" pitchFamily="34" charset="0"/>
              <a:buChar char="•"/>
            </a:pPr>
            <a:endParaRPr lang="en-CH" sz="3200">
              <a:latin typeface="Helvetica Neue Medium" panose="02000503000000020004"/>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CH" sz="3200">
                <a:latin typeface="Helvetica Neue Medium" panose="02000503000000020004"/>
                <a:ea typeface="Helvetica Neue" panose="02000503000000020004" pitchFamily="2" charset="0"/>
                <a:cs typeface="Helvetica Neue" panose="02000503000000020004" pitchFamily="2" charset="0"/>
              </a:rPr>
              <a:t>Ein SDK und </a:t>
            </a:r>
            <a:r>
              <a:rPr lang="en-CH" sz="3200" err="1">
                <a:latin typeface="Helvetica Neue Medium" panose="02000503000000020004"/>
                <a:ea typeface="Helvetica Neue" panose="02000503000000020004" pitchFamily="2" charset="0"/>
                <a:cs typeface="Helvetica Neue" panose="02000503000000020004" pitchFamily="2" charset="0"/>
              </a:rPr>
              <a:t>eine</a:t>
            </a:r>
            <a:r>
              <a:rPr lang="en-CH" sz="3200">
                <a:latin typeface="Helvetica Neue Medium" panose="02000503000000020004"/>
                <a:ea typeface="Helvetica Neue" panose="02000503000000020004" pitchFamily="2" charset="0"/>
                <a:cs typeface="Helvetica Neue" panose="02000503000000020004" pitchFamily="2" charset="0"/>
              </a:rPr>
              <a:t> BCL</a:t>
            </a:r>
          </a:p>
        </p:txBody>
      </p:sp>
      <p:pic>
        <p:nvPicPr>
          <p:cNvPr id="5" name="Graphic 4">
            <a:extLst>
              <a:ext uri="{FF2B5EF4-FFF2-40B4-BE49-F238E27FC236}">
                <a16:creationId xmlns:a16="http://schemas.microsoft.com/office/drawing/2014/main" id="{A8E9AF5B-6335-4253-98E0-08634E60AA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6143" y="6190285"/>
            <a:ext cx="1953423" cy="487881"/>
          </a:xfrm>
          <a:prstGeom prst="rect">
            <a:avLst/>
          </a:prstGeom>
        </p:spPr>
      </p:pic>
    </p:spTree>
    <p:extLst>
      <p:ext uri="{BB962C8B-B14F-4D97-AF65-F5344CB8AC3E}">
        <p14:creationId xmlns:p14="http://schemas.microsoft.com/office/powerpoint/2010/main" val="3601873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3E8D0"/>
            </a:gs>
            <a:gs pos="74000">
              <a:srgbClr val="F2F4EA"/>
            </a:gs>
            <a:gs pos="99000">
              <a:srgbClr val="F4F7F1"/>
            </a:gs>
          </a:gsLst>
          <a:lin ang="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9B8AD3-FF9C-7047-9AAB-93D3F2B8B95F}"/>
              </a:ext>
            </a:extLst>
          </p:cNvPr>
          <p:cNvSpPr txBox="1"/>
          <p:nvPr/>
        </p:nvSpPr>
        <p:spPr>
          <a:xfrm>
            <a:off x="7426036" y="1044357"/>
            <a:ext cx="3927764" cy="707886"/>
          </a:xfrm>
          <a:prstGeom prst="rect">
            <a:avLst/>
          </a:prstGeom>
          <a:noFill/>
        </p:spPr>
        <p:txBody>
          <a:bodyPr wrap="square" rtlCol="0">
            <a:spAutoFit/>
          </a:bodyPr>
          <a:lstStyle/>
          <a:p>
            <a:r>
              <a:rPr lang="en-CH" sz="2000">
                <a:latin typeface="Helvetica Neue Medium" panose="02000503000000020004"/>
                <a:ea typeface="Helvetica Neue" panose="02000503000000020004" pitchFamily="2" charset="0"/>
                <a:cs typeface="Helvetica Neue" panose="02000503000000020004" pitchFamily="2" charset="0"/>
              </a:rPr>
              <a:t>Long Term Support = 3 Jahre</a:t>
            </a:r>
          </a:p>
          <a:p>
            <a:r>
              <a:rPr lang="en-CH" sz="2000">
                <a:latin typeface="Helvetica Neue Medium" panose="02000503000000020004"/>
                <a:ea typeface="Helvetica Neue" panose="02000503000000020004" pitchFamily="2" charset="0"/>
                <a:cs typeface="Helvetica Neue" panose="02000503000000020004" pitchFamily="2" charset="0"/>
              </a:rPr>
              <a:t>Current = 18 </a:t>
            </a:r>
            <a:r>
              <a:rPr lang="en-CH" sz="2000" err="1">
                <a:latin typeface="Helvetica Neue Medium" panose="02000503000000020004"/>
                <a:ea typeface="Helvetica Neue" panose="02000503000000020004" pitchFamily="2" charset="0"/>
                <a:cs typeface="Helvetica Neue" panose="02000503000000020004" pitchFamily="2" charset="0"/>
              </a:rPr>
              <a:t>Monate</a:t>
            </a:r>
            <a:endParaRPr lang="en-CH" sz="2000">
              <a:latin typeface="Helvetica Neue Medium" panose="02000503000000020004"/>
              <a:ea typeface="Helvetica Neue" panose="02000503000000020004" pitchFamily="2" charset="0"/>
              <a:cs typeface="Helvetica Neue" panose="02000503000000020004" pitchFamily="2" charset="0"/>
            </a:endParaRPr>
          </a:p>
        </p:txBody>
      </p:sp>
      <p:pic>
        <p:nvPicPr>
          <p:cNvPr id="6" name="Graphic 5">
            <a:extLst>
              <a:ext uri="{FF2B5EF4-FFF2-40B4-BE49-F238E27FC236}">
                <a16:creationId xmlns:a16="http://schemas.microsoft.com/office/drawing/2014/main" id="{62A4D979-9E42-4F81-AFBD-386F4E9D98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6143" y="6190285"/>
            <a:ext cx="1953423" cy="487881"/>
          </a:xfrm>
          <a:prstGeom prst="rect">
            <a:avLst/>
          </a:prstGeom>
        </p:spPr>
      </p:pic>
      <p:sp>
        <p:nvSpPr>
          <p:cNvPr id="7" name="TextBox 6">
            <a:extLst>
              <a:ext uri="{FF2B5EF4-FFF2-40B4-BE49-F238E27FC236}">
                <a16:creationId xmlns:a16="http://schemas.microsoft.com/office/drawing/2014/main" id="{C9D564C1-2DA3-48D6-8203-7703DF1E5C40}"/>
              </a:ext>
            </a:extLst>
          </p:cNvPr>
          <p:cNvSpPr txBox="1"/>
          <p:nvPr/>
        </p:nvSpPr>
        <p:spPr>
          <a:xfrm>
            <a:off x="301300" y="394177"/>
            <a:ext cx="1620957" cy="646331"/>
          </a:xfrm>
          <a:prstGeom prst="rect">
            <a:avLst/>
          </a:prstGeom>
          <a:noFill/>
          <a:effectLst/>
        </p:spPr>
        <p:txBody>
          <a:bodyPr wrap="none" rtlCol="0">
            <a:spAutoFit/>
          </a:bodyPr>
          <a:lstStyle/>
          <a:p>
            <a:r>
              <a:rPr lang="en-US"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.NET 6</a:t>
            </a:r>
            <a:endParaRPr lang="en-CH"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8" name="TextBox 7">
            <a:extLst>
              <a:ext uri="{FF2B5EF4-FFF2-40B4-BE49-F238E27FC236}">
                <a16:creationId xmlns:a16="http://schemas.microsoft.com/office/drawing/2014/main" id="{E2DE7DF9-6753-48B7-A5E2-B5DBBFB85CE1}"/>
              </a:ext>
            </a:extLst>
          </p:cNvPr>
          <p:cNvSpPr txBox="1"/>
          <p:nvPr/>
        </p:nvSpPr>
        <p:spPr>
          <a:xfrm>
            <a:off x="838200" y="609600"/>
            <a:ext cx="3739341"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4EAC31"/>
                </a:solidFill>
                <a:latin typeface="+mj-lt"/>
                <a:ea typeface="+mj-ea"/>
                <a:cs typeface="+mj-cs"/>
              </a:rPr>
              <a:t>Roadmap</a:t>
            </a:r>
          </a:p>
        </p:txBody>
      </p:sp>
      <p:graphicFrame>
        <p:nvGraphicFramePr>
          <p:cNvPr id="14" name="Content Placeholder 2">
            <a:extLst>
              <a:ext uri="{FF2B5EF4-FFF2-40B4-BE49-F238E27FC236}">
                <a16:creationId xmlns:a16="http://schemas.microsoft.com/office/drawing/2014/main" id="{D3238BE2-8C1B-4B81-BF17-75E0FFBAF59E}"/>
              </a:ext>
            </a:extLst>
          </p:cNvPr>
          <p:cNvGraphicFramePr/>
          <p:nvPr>
            <p:extLst>
              <p:ext uri="{D42A27DB-BD31-4B8C-83A1-F6EECF244321}">
                <p14:modId xmlns:p14="http://schemas.microsoft.com/office/powerpoint/2010/main" val="18582894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22684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3E8D0"/>
            </a:gs>
            <a:gs pos="74000">
              <a:srgbClr val="F2F4EA"/>
            </a:gs>
            <a:gs pos="99000">
              <a:srgbClr val="F4F7F1"/>
            </a:gs>
          </a:gsLst>
          <a:lin ang="0" scaled="0"/>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CF290F5-A201-4E9B-A888-FE7A267D0AB8}"/>
              </a:ext>
            </a:extLst>
          </p:cNvPr>
          <p:cNvSpPr>
            <a:spLocks noGrp="1"/>
          </p:cNvSpPr>
          <p:nvPr>
            <p:ph idx="1"/>
          </p:nvPr>
        </p:nvSpPr>
        <p:spPr/>
        <p:txBody>
          <a:bodyPr>
            <a:normAutofit/>
          </a:bodyPr>
          <a:lstStyle/>
          <a:p>
            <a:endParaRPr lang="en-US" sz="3200" dirty="0">
              <a:latin typeface="Helvetica Neue Medium" panose="02000503000000020004"/>
            </a:endParaRPr>
          </a:p>
          <a:p>
            <a:r>
              <a:rPr lang="en-US" sz="3200" dirty="0">
                <a:latin typeface="Helvetica Neue Medium" panose="02000503000000020004"/>
              </a:rPr>
              <a:t>Hot Reload</a:t>
            </a:r>
          </a:p>
          <a:p>
            <a:endParaRPr lang="en-US" sz="3200" dirty="0">
              <a:latin typeface="Helvetica Neue Medium" panose="02000503000000020004"/>
            </a:endParaRPr>
          </a:p>
          <a:p>
            <a:r>
              <a:rPr lang="en-US" sz="3200" dirty="0">
                <a:latin typeface="Helvetica Neue Medium" panose="02000503000000020004"/>
              </a:rPr>
              <a:t>Minimal APIs</a:t>
            </a:r>
          </a:p>
          <a:p>
            <a:pPr marL="0" indent="0">
              <a:buNone/>
            </a:pPr>
            <a:endParaRPr lang="en-US" sz="3200" dirty="0">
              <a:latin typeface="Helvetica Neue Medium" panose="02000503000000020004"/>
            </a:endParaRPr>
          </a:p>
          <a:p>
            <a:r>
              <a:rPr lang="en-US" sz="3200" dirty="0" err="1">
                <a:latin typeface="Helvetica Neue Medium" panose="02000503000000020004"/>
              </a:rPr>
              <a:t>Bessere</a:t>
            </a:r>
            <a:r>
              <a:rPr lang="en-US" sz="3200" dirty="0">
                <a:latin typeface="Helvetica Neue Medium" panose="02000503000000020004"/>
              </a:rPr>
              <a:t> Performance</a:t>
            </a:r>
          </a:p>
          <a:p>
            <a:endParaRPr lang="de-CH" sz="3200" dirty="0">
              <a:latin typeface="Helvetica Neue Medium" panose="02000503000000020004"/>
            </a:endParaRPr>
          </a:p>
        </p:txBody>
      </p:sp>
      <p:pic>
        <p:nvPicPr>
          <p:cNvPr id="5" name="Graphic 4">
            <a:extLst>
              <a:ext uri="{FF2B5EF4-FFF2-40B4-BE49-F238E27FC236}">
                <a16:creationId xmlns:a16="http://schemas.microsoft.com/office/drawing/2014/main" id="{A7946490-7CA9-4C24-9B64-4B3D34C091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6143" y="6190285"/>
            <a:ext cx="1953423" cy="487881"/>
          </a:xfrm>
          <a:prstGeom prst="rect">
            <a:avLst/>
          </a:prstGeom>
        </p:spPr>
      </p:pic>
      <p:sp>
        <p:nvSpPr>
          <p:cNvPr id="6" name="TextBox 5">
            <a:extLst>
              <a:ext uri="{FF2B5EF4-FFF2-40B4-BE49-F238E27FC236}">
                <a16:creationId xmlns:a16="http://schemas.microsoft.com/office/drawing/2014/main" id="{78ADC0E2-E262-45D3-81E9-1DCB2FE55520}"/>
              </a:ext>
            </a:extLst>
          </p:cNvPr>
          <p:cNvSpPr txBox="1"/>
          <p:nvPr/>
        </p:nvSpPr>
        <p:spPr>
          <a:xfrm>
            <a:off x="301300" y="394177"/>
            <a:ext cx="1620957" cy="646331"/>
          </a:xfrm>
          <a:prstGeom prst="rect">
            <a:avLst/>
          </a:prstGeom>
          <a:noFill/>
          <a:effectLst/>
        </p:spPr>
        <p:txBody>
          <a:bodyPr wrap="none" rtlCol="0">
            <a:spAutoFit/>
          </a:bodyPr>
          <a:lstStyle/>
          <a:p>
            <a:r>
              <a:rPr lang="en-US"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.NET 6</a:t>
            </a:r>
            <a:endParaRPr lang="en-CH"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7" name="TextBox 6">
            <a:extLst>
              <a:ext uri="{FF2B5EF4-FFF2-40B4-BE49-F238E27FC236}">
                <a16:creationId xmlns:a16="http://schemas.microsoft.com/office/drawing/2014/main" id="{DB2C08FE-140A-47E1-8620-2A6C73D346C9}"/>
              </a:ext>
            </a:extLst>
          </p:cNvPr>
          <p:cNvSpPr txBox="1"/>
          <p:nvPr/>
        </p:nvSpPr>
        <p:spPr>
          <a:xfrm>
            <a:off x="838200" y="609600"/>
            <a:ext cx="3739341"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4EAC31"/>
                </a:solidFill>
                <a:latin typeface="+mj-lt"/>
                <a:ea typeface="+mj-ea"/>
                <a:cs typeface="+mj-cs"/>
              </a:rPr>
              <a:t>Features</a:t>
            </a:r>
          </a:p>
        </p:txBody>
      </p:sp>
    </p:spTree>
    <p:extLst>
      <p:ext uri="{BB962C8B-B14F-4D97-AF65-F5344CB8AC3E}">
        <p14:creationId xmlns:p14="http://schemas.microsoft.com/office/powerpoint/2010/main" val="22211080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3E8D0"/>
            </a:gs>
            <a:gs pos="74000">
              <a:srgbClr val="F2F4EA"/>
            </a:gs>
            <a:gs pos="99000">
              <a:srgbClr val="F4F7F1"/>
            </a:gs>
          </a:gsLst>
          <a:lin ang="0" scaled="0"/>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CF290F5-A201-4E9B-A888-FE7A267D0AB8}"/>
              </a:ext>
            </a:extLst>
          </p:cNvPr>
          <p:cNvSpPr>
            <a:spLocks noGrp="1"/>
          </p:cNvSpPr>
          <p:nvPr>
            <p:ph idx="1"/>
          </p:nvPr>
        </p:nvSpPr>
        <p:spPr/>
        <p:txBody>
          <a:bodyPr>
            <a:normAutofit lnSpcReduction="10000"/>
          </a:bodyPr>
          <a:lstStyle/>
          <a:p>
            <a:r>
              <a:rPr lang="en-US" sz="3200">
                <a:latin typeface="Helvetica Neue Medium" panose="02000503000000020004"/>
              </a:rPr>
              <a:t>Global und </a:t>
            </a:r>
            <a:r>
              <a:rPr lang="en-US" sz="3200" dirty="0">
                <a:latin typeface="Helvetica Neue Medium" panose="02000503000000020004"/>
              </a:rPr>
              <a:t>Implicit </a:t>
            </a:r>
            <a:r>
              <a:rPr lang="en-US" sz="3200" dirty="0" err="1">
                <a:latin typeface="Helvetica Neue Medium" panose="02000503000000020004"/>
              </a:rPr>
              <a:t>Usings</a:t>
            </a:r>
            <a:endParaRPr lang="en-US" sz="3200" dirty="0">
              <a:latin typeface="Helvetica Neue Medium" panose="02000503000000020004"/>
            </a:endParaRPr>
          </a:p>
          <a:p>
            <a:pPr marL="0" indent="0">
              <a:buFont typeface="Arial" panose="020B0604020202020204" pitchFamily="34" charset="0"/>
              <a:buNone/>
            </a:pPr>
            <a:endParaRPr lang="en-US" sz="3200" dirty="0">
              <a:latin typeface="Helvetica Neue Medium" panose="02000503000000020004"/>
            </a:endParaRPr>
          </a:p>
          <a:p>
            <a:r>
              <a:rPr lang="en-US" sz="3200" dirty="0" err="1">
                <a:latin typeface="Helvetica Neue Medium" panose="02000503000000020004"/>
              </a:rPr>
              <a:t>Erweiterte</a:t>
            </a:r>
            <a:r>
              <a:rPr lang="en-US" sz="3200" dirty="0">
                <a:latin typeface="Helvetica Neue Medium" panose="02000503000000020004"/>
              </a:rPr>
              <a:t> Property Patterns</a:t>
            </a:r>
          </a:p>
          <a:p>
            <a:endParaRPr lang="en-US" sz="3200" dirty="0">
              <a:latin typeface="Helvetica Neue Medium" panose="02000503000000020004"/>
            </a:endParaRPr>
          </a:p>
          <a:p>
            <a:r>
              <a:rPr lang="en-US" sz="3200" dirty="0">
                <a:latin typeface="Helvetica Neue Medium" panose="02000503000000020004"/>
              </a:rPr>
              <a:t>LINQ Erweiterungen</a:t>
            </a:r>
          </a:p>
          <a:p>
            <a:endParaRPr lang="en-US" dirty="0">
              <a:latin typeface="Helvetica Neue Light" panose="02000403000000020004"/>
            </a:endParaRPr>
          </a:p>
          <a:p>
            <a:pPr marL="0" indent="0">
              <a:buNone/>
            </a:pPr>
            <a:r>
              <a:rPr lang="en-US" dirty="0">
                <a:latin typeface="Helvetica Neue Light" panose="02000403000000020004"/>
              </a:rPr>
              <a:t>					</a:t>
            </a:r>
          </a:p>
          <a:p>
            <a:pPr marL="0" indent="0">
              <a:buNone/>
            </a:pPr>
            <a:r>
              <a:rPr lang="en-US" dirty="0">
                <a:latin typeface="Helvetica Neue Light" panose="02000403000000020004"/>
              </a:rPr>
              <a:t>						</a:t>
            </a:r>
            <a:r>
              <a:rPr lang="en-US" sz="3200" dirty="0">
                <a:latin typeface="Helvetica Neue Medium" panose="02000503000000020004"/>
                <a:hlinkClick r:id="rId2"/>
              </a:rPr>
              <a:t>Language Feature Status</a:t>
            </a:r>
            <a:endParaRPr lang="de-CH" dirty="0">
              <a:latin typeface="Helvetica Neue Medium" panose="02000503000000020004"/>
            </a:endParaRPr>
          </a:p>
        </p:txBody>
      </p:sp>
      <p:pic>
        <p:nvPicPr>
          <p:cNvPr id="5" name="Graphic 4" descr="Postit Notes outline">
            <a:extLst>
              <a:ext uri="{FF2B5EF4-FFF2-40B4-BE49-F238E27FC236}">
                <a16:creationId xmlns:a16="http://schemas.microsoft.com/office/drawing/2014/main" id="{8C1D785C-43EC-46F8-9F49-6C044C260F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867" y="5134394"/>
            <a:ext cx="914400" cy="914400"/>
          </a:xfrm>
          <a:prstGeom prst="rect">
            <a:avLst/>
          </a:prstGeom>
        </p:spPr>
      </p:pic>
      <p:pic>
        <p:nvPicPr>
          <p:cNvPr id="6" name="Graphic 5">
            <a:extLst>
              <a:ext uri="{FF2B5EF4-FFF2-40B4-BE49-F238E27FC236}">
                <a16:creationId xmlns:a16="http://schemas.microsoft.com/office/drawing/2014/main" id="{58E6B6EB-820F-43B2-8902-D850619B9D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06143" y="6190285"/>
            <a:ext cx="1953423" cy="487881"/>
          </a:xfrm>
          <a:prstGeom prst="rect">
            <a:avLst/>
          </a:prstGeom>
        </p:spPr>
      </p:pic>
      <p:sp>
        <p:nvSpPr>
          <p:cNvPr id="7" name="TextBox 6">
            <a:extLst>
              <a:ext uri="{FF2B5EF4-FFF2-40B4-BE49-F238E27FC236}">
                <a16:creationId xmlns:a16="http://schemas.microsoft.com/office/drawing/2014/main" id="{A821A117-310C-4E3A-AF33-A9ACA755FE30}"/>
              </a:ext>
            </a:extLst>
          </p:cNvPr>
          <p:cNvSpPr txBox="1"/>
          <p:nvPr/>
        </p:nvSpPr>
        <p:spPr>
          <a:xfrm>
            <a:off x="301300" y="394177"/>
            <a:ext cx="1415772" cy="646331"/>
          </a:xfrm>
          <a:prstGeom prst="rect">
            <a:avLst/>
          </a:prstGeom>
          <a:noFill/>
          <a:effectLst/>
        </p:spPr>
        <p:txBody>
          <a:bodyPr wrap="none" rtlCol="0">
            <a:spAutoFit/>
          </a:bodyPr>
          <a:lstStyle/>
          <a:p>
            <a:r>
              <a:rPr lang="en-US"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C# 10</a:t>
            </a:r>
            <a:endParaRPr lang="en-CH" sz="3600" b="1">
              <a:solidFill>
                <a:schemeClr val="bg2">
                  <a:lumMod val="2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extLst>
      <p:ext uri="{BB962C8B-B14F-4D97-AF65-F5344CB8AC3E}">
        <p14:creationId xmlns:p14="http://schemas.microsoft.com/office/powerpoint/2010/main" val="27970051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3E8D0"/>
            </a:gs>
            <a:gs pos="74000">
              <a:srgbClr val="F2F4EA"/>
            </a:gs>
            <a:gs pos="99000">
              <a:srgbClr val="F4F7F1"/>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88AF-C4AE-4348-B15D-254C889F858C}"/>
              </a:ext>
            </a:extLst>
          </p:cNvPr>
          <p:cNvSpPr>
            <a:spLocks noGrp="1"/>
          </p:cNvSpPr>
          <p:nvPr>
            <p:ph type="title"/>
          </p:nvPr>
        </p:nvSpPr>
        <p:spPr/>
        <p:txBody>
          <a:bodyPr/>
          <a:lstStyle/>
          <a:p>
            <a:r>
              <a:rPr lang="en-US" sz="4400">
                <a:solidFill>
                  <a:schemeClr val="bg2">
                    <a:lumMod val="25000"/>
                  </a:schemeClr>
                </a:solidFill>
                <a:latin typeface="Helvetica Neue Light" panose="02000403000000020004" pitchFamily="2" charset="0"/>
                <a:ea typeface="Helvetica Neue Light" panose="02000403000000020004" pitchFamily="2" charset="0"/>
              </a:rPr>
              <a:t>Visual Studio 2022</a:t>
            </a:r>
            <a:endParaRPr lang="de-CH">
              <a:solidFill>
                <a:srgbClr val="4EAC31"/>
              </a:solidFill>
            </a:endParaRPr>
          </a:p>
        </p:txBody>
      </p:sp>
      <p:sp>
        <p:nvSpPr>
          <p:cNvPr id="4" name="Content Placeholder 3">
            <a:extLst>
              <a:ext uri="{FF2B5EF4-FFF2-40B4-BE49-F238E27FC236}">
                <a16:creationId xmlns:a16="http://schemas.microsoft.com/office/drawing/2014/main" id="{6CF290F5-A201-4E9B-A888-FE7A267D0AB8}"/>
              </a:ext>
            </a:extLst>
          </p:cNvPr>
          <p:cNvSpPr>
            <a:spLocks noGrp="1"/>
          </p:cNvSpPr>
          <p:nvPr>
            <p:ph idx="1"/>
          </p:nvPr>
        </p:nvSpPr>
        <p:spPr/>
        <p:txBody>
          <a:bodyPr/>
          <a:lstStyle/>
          <a:p>
            <a:r>
              <a:rPr lang="en-US" sz="3200">
                <a:latin typeface="Helvetica Neue Medium" panose="02000503000000020004"/>
              </a:rPr>
              <a:t>64-bit Version</a:t>
            </a:r>
          </a:p>
          <a:p>
            <a:pPr marL="0" indent="0">
              <a:buFont typeface="Arial" panose="020B0604020202020204" pitchFamily="34" charset="0"/>
              <a:buNone/>
            </a:pPr>
            <a:endParaRPr lang="en-US" sz="3200">
              <a:latin typeface="Helvetica Neue Medium" panose="02000503000000020004"/>
            </a:endParaRPr>
          </a:p>
          <a:p>
            <a:r>
              <a:rPr lang="en-US" sz="3200">
                <a:latin typeface="Helvetica Neue Medium" panose="02000503000000020004"/>
              </a:rPr>
              <a:t>Neues Design</a:t>
            </a:r>
          </a:p>
          <a:p>
            <a:endParaRPr lang="en-US" sz="3200">
              <a:latin typeface="Helvetica Neue Medium" panose="02000503000000020004"/>
            </a:endParaRPr>
          </a:p>
          <a:p>
            <a:r>
              <a:rPr lang="en-US" sz="3200">
                <a:latin typeface="Helvetica Neue Medium" panose="02000503000000020004"/>
              </a:rPr>
              <a:t>Refactoring und </a:t>
            </a:r>
            <a:r>
              <a:rPr lang="en-US" sz="3200" err="1">
                <a:latin typeface="Helvetica Neue Medium" panose="02000503000000020004"/>
              </a:rPr>
              <a:t>IntelliCode</a:t>
            </a:r>
            <a:r>
              <a:rPr lang="en-US" sz="3200">
                <a:latin typeface="Helvetica Neue Medium" panose="02000503000000020004"/>
              </a:rPr>
              <a:t> </a:t>
            </a:r>
            <a:r>
              <a:rPr lang="en-US" sz="3200" err="1">
                <a:latin typeface="Helvetica Neue Medium" panose="02000503000000020004"/>
              </a:rPr>
              <a:t>Verbesserungen</a:t>
            </a:r>
            <a:endParaRPr lang="en-US" sz="3200">
              <a:latin typeface="Helvetica Neue Medium" panose="02000503000000020004"/>
            </a:endParaRPr>
          </a:p>
          <a:p>
            <a:endParaRPr lang="en-US">
              <a:latin typeface="Helvetica Neue Light" panose="02000403000000020004"/>
            </a:endParaRPr>
          </a:p>
          <a:p>
            <a:endParaRPr lang="de-CH">
              <a:latin typeface="Helvetica Neue Light" panose="02000403000000020004"/>
            </a:endParaRPr>
          </a:p>
        </p:txBody>
      </p:sp>
      <p:pic>
        <p:nvPicPr>
          <p:cNvPr id="5" name="Graphic 4">
            <a:extLst>
              <a:ext uri="{FF2B5EF4-FFF2-40B4-BE49-F238E27FC236}">
                <a16:creationId xmlns:a16="http://schemas.microsoft.com/office/drawing/2014/main" id="{FCAAB89B-3B32-4FAC-9348-AAB834D3E9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6143" y="6190285"/>
            <a:ext cx="1953423" cy="487881"/>
          </a:xfrm>
          <a:prstGeom prst="rect">
            <a:avLst/>
          </a:prstGeom>
        </p:spPr>
      </p:pic>
      <p:pic>
        <p:nvPicPr>
          <p:cNvPr id="1026" name="Picture 2" descr="See the source image">
            <a:extLst>
              <a:ext uri="{FF2B5EF4-FFF2-40B4-BE49-F238E27FC236}">
                <a16:creationId xmlns:a16="http://schemas.microsoft.com/office/drawing/2014/main" id="{00F85CCC-4EE7-4F28-B5FA-901649707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773" y="1359300"/>
            <a:ext cx="3740370" cy="230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307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E0FFFA-DF2C-6148-BFC1-E946D1C30916}"/>
              </a:ext>
            </a:extLst>
          </p:cNvPr>
          <p:cNvSpPr/>
          <p:nvPr/>
        </p:nvSpPr>
        <p:spPr>
          <a:xfrm>
            <a:off x="-55465" y="0"/>
            <a:ext cx="12247465" cy="6858000"/>
          </a:xfrm>
          <a:prstGeom prst="rect">
            <a:avLst/>
          </a:prstGeom>
          <a:gradFill>
            <a:gsLst>
              <a:gs pos="0">
                <a:srgbClr val="E3E8D0"/>
              </a:gs>
              <a:gs pos="74000">
                <a:srgbClr val="F2F4EA"/>
              </a:gs>
              <a:gs pos="99000">
                <a:srgbClr val="F4F7F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Rectangle 1">
            <a:extLst>
              <a:ext uri="{FF2B5EF4-FFF2-40B4-BE49-F238E27FC236}">
                <a16:creationId xmlns:a16="http://schemas.microsoft.com/office/drawing/2014/main" id="{A00E6C74-5AC3-3C4D-959D-E7458D2EEC98}"/>
              </a:ext>
            </a:extLst>
          </p:cNvPr>
          <p:cNvSpPr/>
          <p:nvPr/>
        </p:nvSpPr>
        <p:spPr>
          <a:xfrm>
            <a:off x="3208782" y="2934730"/>
            <a:ext cx="5774435" cy="1084464"/>
          </a:xfrm>
          <a:prstGeom prst="rect">
            <a:avLst/>
          </a:prstGeom>
        </p:spPr>
        <p:txBody>
          <a:bodyPr wrap="square">
            <a:spAutoFit/>
          </a:bodyPr>
          <a:lstStyle/>
          <a:p>
            <a:pPr marL="0" indent="0" algn="ctr">
              <a:buNone/>
            </a:pPr>
            <a:r>
              <a:rPr lang="en-US" sz="3200">
                <a:latin typeface="Helvetica Neue Medium" panose="02000503000000020004"/>
              </a:rPr>
              <a:t>Demo Time !</a:t>
            </a:r>
            <a:endParaRPr lang="de-CH" sz="3200">
              <a:latin typeface="Helvetica Neue Medium" panose="02000503000000020004"/>
            </a:endParaRPr>
          </a:p>
          <a:p>
            <a:pPr>
              <a:lnSpc>
                <a:spcPct val="110000"/>
              </a:lnSpc>
              <a:spcAft>
                <a:spcPts val="600"/>
              </a:spcAft>
            </a:pPr>
            <a:endParaRPr lang="en-US" sz="3200">
              <a:solidFill>
                <a:schemeClr val="bg2">
                  <a:lumMod val="25000"/>
                </a:schemeClr>
              </a:solidFill>
              <a:latin typeface="Helvetica Neue Medium" panose="02000503000000020004"/>
              <a:ea typeface="Helvetica Neue Light" panose="02000403000000020004" pitchFamily="2" charset="0"/>
            </a:endParaRPr>
          </a:p>
        </p:txBody>
      </p:sp>
      <p:pic>
        <p:nvPicPr>
          <p:cNvPr id="5" name="Graphic 4">
            <a:extLst>
              <a:ext uri="{FF2B5EF4-FFF2-40B4-BE49-F238E27FC236}">
                <a16:creationId xmlns:a16="http://schemas.microsoft.com/office/drawing/2014/main" id="{4301566D-8B47-4BB1-B22A-950D2E9230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6143" y="6190285"/>
            <a:ext cx="1953423" cy="487881"/>
          </a:xfrm>
          <a:prstGeom prst="rect">
            <a:avLst/>
          </a:prstGeom>
        </p:spPr>
      </p:pic>
    </p:spTree>
    <p:extLst>
      <p:ext uri="{BB962C8B-B14F-4D97-AF65-F5344CB8AC3E}">
        <p14:creationId xmlns:p14="http://schemas.microsoft.com/office/powerpoint/2010/main" val="169127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9AA3DB77B2194283728C3D61317B87" ma:contentTypeVersion="13" ma:contentTypeDescription="Create a new document." ma:contentTypeScope="" ma:versionID="4085d0eee1a618b87034e8f69698bf3a">
  <xsd:schema xmlns:xsd="http://www.w3.org/2001/XMLSchema" xmlns:xs="http://www.w3.org/2001/XMLSchema" xmlns:p="http://schemas.microsoft.com/office/2006/metadata/properties" xmlns:ns2="6475bf3a-a26e-42f6-b31a-6c65e465b765" xmlns:ns3="a94f261b-2821-4ad4-9c5f-a952af69a356" targetNamespace="http://schemas.microsoft.com/office/2006/metadata/properties" ma:root="true" ma:fieldsID="41003f337b8c658030dd2995f1d2789c" ns2:_="" ns3:_="">
    <xsd:import namespace="6475bf3a-a26e-42f6-b31a-6c65e465b765"/>
    <xsd:import namespace="a94f261b-2821-4ad4-9c5f-a952af69a35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75bf3a-a26e-42f6-b31a-6c65e465b7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94f261b-2821-4ad4-9c5f-a952af69a356"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A57593-B5DC-46F8-BC8D-0676DB29D8BE}">
  <ds:schemaRefs>
    <ds:schemaRef ds:uri="http://schemas.microsoft.com/sharepoint/v3/contenttype/forms"/>
  </ds:schemaRefs>
</ds:datastoreItem>
</file>

<file path=customXml/itemProps2.xml><?xml version="1.0" encoding="utf-8"?>
<ds:datastoreItem xmlns:ds="http://schemas.openxmlformats.org/officeDocument/2006/customXml" ds:itemID="{DCD184FE-6702-413F-8344-A1ECCB93BB38}">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A7698A04-A03F-496E-91FF-0A41D9EB86A9}">
  <ds:schemaRefs>
    <ds:schemaRef ds:uri="6475bf3a-a26e-42f6-b31a-6c65e465b765"/>
    <ds:schemaRef ds:uri="a94f261b-2821-4ad4-9c5f-a952af69a35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165</Words>
  <Application>Microsoft Office PowerPoint</Application>
  <PresentationFormat>Widescreen</PresentationFormat>
  <Paragraphs>58</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Helvetica Neue Light</vt:lpstr>
      <vt:lpstr>Helvetica Neue Medium</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Visual Studio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dc:title>
  <dc:creator>Manuel Sidler</dc:creator>
  <cp:lastModifiedBy>Manuel Sidler</cp:lastModifiedBy>
  <cp:revision>1</cp:revision>
  <dcterms:created xsi:type="dcterms:W3CDTF">2021-11-05T12:52:21Z</dcterms:created>
  <dcterms:modified xsi:type="dcterms:W3CDTF">2021-11-16T07:51:31Z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0x010100169AA3DB77B2194283728C3D61317B87</vt:lpwstr>
  </property>
</Properties>
</file>