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notesMasterIdLst>
    <p:notesMasterId r:id="rId17"/>
  </p:notesMasterIdLst>
  <p:sldIdLst>
    <p:sldId id="273" r:id="rId6"/>
    <p:sldId id="258" r:id="rId7"/>
    <p:sldId id="262" r:id="rId8"/>
    <p:sldId id="265" r:id="rId9"/>
    <p:sldId id="267" r:id="rId10"/>
    <p:sldId id="266" r:id="rId11"/>
    <p:sldId id="269" r:id="rId12"/>
    <p:sldId id="271" r:id="rId13"/>
    <p:sldId id="268" r:id="rId14"/>
    <p:sldId id="270" r:id="rId15"/>
    <p:sldId id="27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11720-08DF-46FF-9F7D-0877E93BEBD6}" v="596" dt="2021-11-15T20:59:58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2" autoAdjust="0"/>
    <p:restoredTop sz="86407" autoAdjust="0"/>
  </p:normalViewPr>
  <p:slideViewPr>
    <p:cSldViewPr snapToGrid="0">
      <p:cViewPr varScale="1">
        <p:scale>
          <a:sx n="41" d="100"/>
          <a:sy n="41" d="100"/>
        </p:scale>
        <p:origin x="51" y="130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5751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ler Manuel Snapbean Software GmbH" userId="5c0c1354-d139-415d-959d-37b2af8dde1b" providerId="ADAL" clId="{ABF7D819-A786-4B34-86B1-F7EABFEC9E4E}"/>
    <pc:docChg chg="undo custSel addSld delSld modSld sldOrd">
      <pc:chgData name="Sidler Manuel Snapbean Software GmbH" userId="5c0c1354-d139-415d-959d-37b2af8dde1b" providerId="ADAL" clId="{ABF7D819-A786-4B34-86B1-F7EABFEC9E4E}" dt="2021-11-06T10:33:26.372" v="1252" actId="13926"/>
      <pc:docMkLst>
        <pc:docMk/>
      </pc:docMkLst>
      <pc:sldChg chg="addSp modSp mod">
        <pc:chgData name="Sidler Manuel Snapbean Software GmbH" userId="5c0c1354-d139-415d-959d-37b2af8dde1b" providerId="ADAL" clId="{ABF7D819-A786-4B34-86B1-F7EABFEC9E4E}" dt="2021-11-05T13:57:36.603" v="767"/>
        <pc:sldMkLst>
          <pc:docMk/>
          <pc:sldMk cId="1061867496" sldId="258"/>
        </pc:sldMkLst>
        <pc:spChg chg="mod">
          <ac:chgData name="Sidler Manuel Snapbean Software GmbH" userId="5c0c1354-d139-415d-959d-37b2af8dde1b" providerId="ADAL" clId="{ABF7D819-A786-4B34-86B1-F7EABFEC9E4E}" dt="2021-11-05T13:45:50.760" v="402" actId="113"/>
          <ac:spMkLst>
            <pc:docMk/>
            <pc:sldMk cId="1061867496" sldId="258"/>
            <ac:spMk id="2" creationId="{EE0988AF-C4AE-4348-B15D-254C889F858C}"/>
          </ac:spMkLst>
        </pc:spChg>
        <pc:spChg chg="mod">
          <ac:chgData name="Sidler Manuel Snapbean Software GmbH" userId="5c0c1354-d139-415d-959d-37b2af8dde1b" providerId="ADAL" clId="{ABF7D819-A786-4B34-86B1-F7EABFEC9E4E}" dt="2021-11-05T13:34:48.396" v="139" actId="20577"/>
          <ac:spMkLst>
            <pc:docMk/>
            <pc:sldMk cId="1061867496" sldId="258"/>
            <ac:spMk id="4" creationId="{6CF290F5-A201-4E9B-A888-FE7A267D0AB8}"/>
          </ac:spMkLst>
        </pc:spChg>
        <pc:picChg chg="add mod">
          <ac:chgData name="Sidler Manuel Snapbean Software GmbH" userId="5c0c1354-d139-415d-959d-37b2af8dde1b" providerId="ADAL" clId="{ABF7D819-A786-4B34-86B1-F7EABFEC9E4E}" dt="2021-11-05T13:57:36.603" v="767"/>
          <ac:picMkLst>
            <pc:docMk/>
            <pc:sldMk cId="1061867496" sldId="258"/>
            <ac:picMk id="12" creationId="{B9F60CC2-93D1-435F-896D-366BCD0AC9B6}"/>
          </ac:picMkLst>
        </pc:picChg>
      </pc:sldChg>
      <pc:sldChg chg="del">
        <pc:chgData name="Sidler Manuel Snapbean Software GmbH" userId="5c0c1354-d139-415d-959d-37b2af8dde1b" providerId="ADAL" clId="{ABF7D819-A786-4B34-86B1-F7EABFEC9E4E}" dt="2021-11-05T13:16:55.139" v="0" actId="2696"/>
        <pc:sldMkLst>
          <pc:docMk/>
          <pc:sldMk cId="1771748427" sldId="264"/>
        </pc:sldMkLst>
      </pc:sldChg>
      <pc:sldChg chg="addSp modSp mod">
        <pc:chgData name="Sidler Manuel Snapbean Software GmbH" userId="5c0c1354-d139-415d-959d-37b2af8dde1b" providerId="ADAL" clId="{ABF7D819-A786-4B34-86B1-F7EABFEC9E4E}" dt="2021-11-05T13:58:19.950" v="786" actId="20577"/>
        <pc:sldMkLst>
          <pc:docMk/>
          <pc:sldMk cId="799395883" sldId="265"/>
        </pc:sldMkLst>
        <pc:spChg chg="mod">
          <ac:chgData name="Sidler Manuel Snapbean Software GmbH" userId="5c0c1354-d139-415d-959d-37b2af8dde1b" providerId="ADAL" clId="{ABF7D819-A786-4B34-86B1-F7EABFEC9E4E}" dt="2021-11-05T13:45:58.110" v="403" actId="113"/>
          <ac:spMkLst>
            <pc:docMk/>
            <pc:sldMk cId="799395883" sldId="265"/>
            <ac:spMk id="2" creationId="{EE0988AF-C4AE-4348-B15D-254C889F858C}"/>
          </ac:spMkLst>
        </pc:spChg>
        <pc:spChg chg="mod">
          <ac:chgData name="Sidler Manuel Snapbean Software GmbH" userId="5c0c1354-d139-415d-959d-37b2af8dde1b" providerId="ADAL" clId="{ABF7D819-A786-4B34-86B1-F7EABFEC9E4E}" dt="2021-11-05T13:58:19.950" v="786" actId="20577"/>
          <ac:spMkLst>
            <pc:docMk/>
            <pc:sldMk cId="799395883" sldId="265"/>
            <ac:spMk id="4" creationId="{6CF290F5-A201-4E9B-A888-FE7A267D0AB8}"/>
          </ac:spMkLst>
        </pc:spChg>
        <pc:picChg chg="add mod">
          <ac:chgData name="Sidler Manuel Snapbean Software GmbH" userId="5c0c1354-d139-415d-959d-37b2af8dde1b" providerId="ADAL" clId="{ABF7D819-A786-4B34-86B1-F7EABFEC9E4E}" dt="2021-11-05T13:57:40.911" v="768"/>
          <ac:picMkLst>
            <pc:docMk/>
            <pc:sldMk cId="799395883" sldId="265"/>
            <ac:picMk id="5" creationId="{E1322EA7-5643-4EBC-A046-01C336F47CC1}"/>
          </ac:picMkLst>
        </pc:picChg>
      </pc:sldChg>
      <pc:sldChg chg="addSp delSp modSp mod chgLayout">
        <pc:chgData name="Sidler Manuel Snapbean Software GmbH" userId="5c0c1354-d139-415d-959d-37b2af8dde1b" providerId="ADAL" clId="{ABF7D819-A786-4B34-86B1-F7EABFEC9E4E}" dt="2021-11-05T14:04:26.853" v="1242" actId="1036"/>
        <pc:sldMkLst>
          <pc:docMk/>
          <pc:sldMk cId="442911814" sldId="266"/>
        </pc:sldMkLst>
        <pc:spChg chg="del">
          <ac:chgData name="Sidler Manuel Snapbean Software GmbH" userId="5c0c1354-d139-415d-959d-37b2af8dde1b" providerId="ADAL" clId="{ABF7D819-A786-4B34-86B1-F7EABFEC9E4E}" dt="2021-11-05T13:46:59.769" v="435" actId="478"/>
          <ac:spMkLst>
            <pc:docMk/>
            <pc:sldMk cId="442911814" sldId="266"/>
            <ac:spMk id="2" creationId="{A00E6C74-5AC3-3C4D-959D-E7458D2EEC98}"/>
          </ac:spMkLst>
        </pc:spChg>
        <pc:spChg chg="add mod ord">
          <ac:chgData name="Sidler Manuel Snapbean Software GmbH" userId="5c0c1354-d139-415d-959d-37b2af8dde1b" providerId="ADAL" clId="{ABF7D819-A786-4B34-86B1-F7EABFEC9E4E}" dt="2021-11-05T14:03:40.165" v="1060" actId="20577"/>
          <ac:spMkLst>
            <pc:docMk/>
            <pc:sldMk cId="442911814" sldId="266"/>
            <ac:spMk id="3" creationId="{6C301D57-2BC3-4D33-958E-536B0BCCD36C}"/>
          </ac:spMkLst>
        </pc:spChg>
        <pc:spChg chg="mod">
          <ac:chgData name="Sidler Manuel Snapbean Software GmbH" userId="5c0c1354-d139-415d-959d-37b2af8dde1b" providerId="ADAL" clId="{ABF7D819-A786-4B34-86B1-F7EABFEC9E4E}" dt="2021-11-05T13:56:24.404" v="763" actId="14100"/>
          <ac:spMkLst>
            <pc:docMk/>
            <pc:sldMk cId="442911814" sldId="266"/>
            <ac:spMk id="4" creationId="{DFE0FFFA-DF2C-6148-BFC1-E946D1C30916}"/>
          </ac:spMkLst>
        </pc:spChg>
        <pc:spChg chg="del mod">
          <ac:chgData name="Sidler Manuel Snapbean Software GmbH" userId="5c0c1354-d139-415d-959d-37b2af8dde1b" providerId="ADAL" clId="{ABF7D819-A786-4B34-86B1-F7EABFEC9E4E}" dt="2021-11-05T13:52:26.495" v="495" actId="478"/>
          <ac:spMkLst>
            <pc:docMk/>
            <pc:sldMk cId="442911814" sldId="266"/>
            <ac:spMk id="6" creationId="{62745C18-A0E3-8541-8AD0-45D8BCFC8619}"/>
          </ac:spMkLst>
        </pc:spChg>
        <pc:spChg chg="del mod">
          <ac:chgData name="Sidler Manuel Snapbean Software GmbH" userId="5c0c1354-d139-415d-959d-37b2af8dde1b" providerId="ADAL" clId="{ABF7D819-A786-4B34-86B1-F7EABFEC9E4E}" dt="2021-11-05T13:47:15.497" v="439" actId="478"/>
          <ac:spMkLst>
            <pc:docMk/>
            <pc:sldMk cId="442911814" sldId="266"/>
            <ac:spMk id="7" creationId="{45A1AE7B-F946-E547-93F9-FEA1BD0C864F}"/>
          </ac:spMkLst>
        </pc:spChg>
        <pc:spChg chg="add del mod ord">
          <ac:chgData name="Sidler Manuel Snapbean Software GmbH" userId="5c0c1354-d139-415d-959d-37b2af8dde1b" providerId="ADAL" clId="{ABF7D819-A786-4B34-86B1-F7EABFEC9E4E}" dt="2021-11-05T13:45:42.735" v="401" actId="478"/>
          <ac:spMkLst>
            <pc:docMk/>
            <pc:sldMk cId="442911814" sldId="266"/>
            <ac:spMk id="8" creationId="{DAC180B3-2F36-4E9B-AE28-B09A779E230F}"/>
          </ac:spMkLst>
        </pc:spChg>
        <pc:spChg chg="del">
          <ac:chgData name="Sidler Manuel Snapbean Software GmbH" userId="5c0c1354-d139-415d-959d-37b2af8dde1b" providerId="ADAL" clId="{ABF7D819-A786-4B34-86B1-F7EABFEC9E4E}" dt="2021-11-05T13:46:16.550" v="406" actId="478"/>
          <ac:spMkLst>
            <pc:docMk/>
            <pc:sldMk cId="442911814" sldId="266"/>
            <ac:spMk id="11" creationId="{8A3A76A6-391F-F941-9C62-59AD38ED7D43}"/>
          </ac:spMkLst>
        </pc:spChg>
        <pc:spChg chg="add mod">
          <ac:chgData name="Sidler Manuel Snapbean Software GmbH" userId="5c0c1354-d139-415d-959d-37b2af8dde1b" providerId="ADAL" clId="{ABF7D819-A786-4B34-86B1-F7EABFEC9E4E}" dt="2021-11-05T13:56:30.086" v="765" actId="27636"/>
          <ac:spMkLst>
            <pc:docMk/>
            <pc:sldMk cId="442911814" sldId="266"/>
            <ac:spMk id="12" creationId="{B9B10AC1-5291-42A2-950D-519F6AFA7A5D}"/>
          </ac:spMkLst>
        </pc:spChg>
        <pc:picChg chg="del">
          <ac:chgData name="Sidler Manuel Snapbean Software GmbH" userId="5c0c1354-d139-415d-959d-37b2af8dde1b" providerId="ADAL" clId="{ABF7D819-A786-4B34-86B1-F7EABFEC9E4E}" dt="2021-11-05T13:47:10.206" v="437" actId="478"/>
          <ac:picMkLst>
            <pc:docMk/>
            <pc:sldMk cId="442911814" sldId="266"/>
            <ac:picMk id="5" creationId="{9F5913F0-2FE1-DC47-91D7-54F46696743C}"/>
          </ac:picMkLst>
        </pc:picChg>
        <pc:picChg chg="add mod">
          <ac:chgData name="Sidler Manuel Snapbean Software GmbH" userId="5c0c1354-d139-415d-959d-37b2af8dde1b" providerId="ADAL" clId="{ABF7D819-A786-4B34-86B1-F7EABFEC9E4E}" dt="2021-11-05T13:57:45.698" v="770"/>
          <ac:picMkLst>
            <pc:docMk/>
            <pc:sldMk cId="442911814" sldId="266"/>
            <ac:picMk id="13" creationId="{8354168B-7AC3-4727-97EA-687F082ACABD}"/>
          </ac:picMkLst>
        </pc:picChg>
        <pc:picChg chg="add mod">
          <ac:chgData name="Sidler Manuel Snapbean Software GmbH" userId="5c0c1354-d139-415d-959d-37b2af8dde1b" providerId="ADAL" clId="{ABF7D819-A786-4B34-86B1-F7EABFEC9E4E}" dt="2021-11-05T14:04:26.853" v="1242" actId="1036"/>
          <ac:picMkLst>
            <pc:docMk/>
            <pc:sldMk cId="442911814" sldId="266"/>
            <ac:picMk id="1026" creationId="{3C82A1FF-B865-4BD7-A785-23BA8F3E4512}"/>
          </ac:picMkLst>
        </pc:picChg>
      </pc:sldChg>
      <pc:sldChg chg="addSp delSp modSp add mod">
        <pc:chgData name="Sidler Manuel Snapbean Software GmbH" userId="5c0c1354-d139-415d-959d-37b2af8dde1b" providerId="ADAL" clId="{ABF7D819-A786-4B34-86B1-F7EABFEC9E4E}" dt="2021-11-05T14:00:00.912" v="827" actId="20577"/>
        <pc:sldMkLst>
          <pc:docMk/>
          <pc:sldMk cId="2240012118" sldId="267"/>
        </pc:sldMkLst>
        <pc:spChg chg="mod">
          <ac:chgData name="Sidler Manuel Snapbean Software GmbH" userId="5c0c1354-d139-415d-959d-37b2af8dde1b" providerId="ADAL" clId="{ABF7D819-A786-4B34-86B1-F7EABFEC9E4E}" dt="2021-11-05T13:46:01.928" v="404" actId="113"/>
          <ac:spMkLst>
            <pc:docMk/>
            <pc:sldMk cId="2240012118" sldId="267"/>
            <ac:spMk id="2" creationId="{EE0988AF-C4AE-4348-B15D-254C889F858C}"/>
          </ac:spMkLst>
        </pc:spChg>
        <pc:spChg chg="del mod">
          <ac:chgData name="Sidler Manuel Snapbean Software GmbH" userId="5c0c1354-d139-415d-959d-37b2af8dde1b" providerId="ADAL" clId="{ABF7D819-A786-4B34-86B1-F7EABFEC9E4E}" dt="2021-11-05T13:35:25.303" v="142" actId="1032"/>
          <ac:spMkLst>
            <pc:docMk/>
            <pc:sldMk cId="2240012118" sldId="267"/>
            <ac:spMk id="4" creationId="{6CF290F5-A201-4E9B-A888-FE7A267D0AB8}"/>
          </ac:spMkLst>
        </pc:spChg>
        <pc:graphicFrameChg chg="add mod modGraphic">
          <ac:chgData name="Sidler Manuel Snapbean Software GmbH" userId="5c0c1354-d139-415d-959d-37b2af8dde1b" providerId="ADAL" clId="{ABF7D819-A786-4B34-86B1-F7EABFEC9E4E}" dt="2021-11-05T14:00:00.912" v="827" actId="20577"/>
          <ac:graphicFrameMkLst>
            <pc:docMk/>
            <pc:sldMk cId="2240012118" sldId="267"/>
            <ac:graphicFrameMk id="3" creationId="{EAFF7145-A1EE-40A4-A057-058A9214EC1C}"/>
          </ac:graphicFrameMkLst>
        </pc:graphicFrameChg>
        <pc:graphicFrameChg chg="add mod modGraphic">
          <ac:chgData name="Sidler Manuel Snapbean Software GmbH" userId="5c0c1354-d139-415d-959d-37b2af8dde1b" providerId="ADAL" clId="{ABF7D819-A786-4B34-86B1-F7EABFEC9E4E}" dt="2021-11-05T13:42:38.350" v="383" actId="12100"/>
          <ac:graphicFrameMkLst>
            <pc:docMk/>
            <pc:sldMk cId="2240012118" sldId="267"/>
            <ac:graphicFrameMk id="5" creationId="{306ED8E6-AA04-460E-9B6D-C4BD82CD8A8B}"/>
          </ac:graphicFrameMkLst>
        </pc:graphicFrameChg>
        <pc:picChg chg="add mod">
          <ac:chgData name="Sidler Manuel Snapbean Software GmbH" userId="5c0c1354-d139-415d-959d-37b2af8dde1b" providerId="ADAL" clId="{ABF7D819-A786-4B34-86B1-F7EABFEC9E4E}" dt="2021-11-05T13:57:44.206" v="769"/>
          <ac:picMkLst>
            <pc:docMk/>
            <pc:sldMk cId="2240012118" sldId="267"/>
            <ac:picMk id="6" creationId="{A2F504F9-614F-4180-B31D-75EFC8408379}"/>
          </ac:picMkLst>
        </pc:picChg>
      </pc:sldChg>
      <pc:sldChg chg="add del setBg">
        <pc:chgData name="Sidler Manuel Snapbean Software GmbH" userId="5c0c1354-d139-415d-959d-37b2af8dde1b" providerId="ADAL" clId="{ABF7D819-A786-4B34-86B1-F7EABFEC9E4E}" dt="2021-11-05T13:34:32.680" v="91"/>
        <pc:sldMkLst>
          <pc:docMk/>
          <pc:sldMk cId="2652085572" sldId="267"/>
        </pc:sldMkLst>
      </pc:sldChg>
      <pc:sldChg chg="delSp modSp add mod ord">
        <pc:chgData name="Sidler Manuel Snapbean Software GmbH" userId="5c0c1354-d139-415d-959d-37b2af8dde1b" providerId="ADAL" clId="{ABF7D819-A786-4B34-86B1-F7EABFEC9E4E}" dt="2021-11-05T13:59:31.898" v="821" actId="1076"/>
        <pc:sldMkLst>
          <pc:docMk/>
          <pc:sldMk cId="1691275970" sldId="268"/>
        </pc:sldMkLst>
        <pc:spChg chg="mod">
          <ac:chgData name="Sidler Manuel Snapbean Software GmbH" userId="5c0c1354-d139-415d-959d-37b2af8dde1b" providerId="ADAL" clId="{ABF7D819-A786-4B34-86B1-F7EABFEC9E4E}" dt="2021-11-05T13:59:31.898" v="821" actId="1076"/>
          <ac:spMkLst>
            <pc:docMk/>
            <pc:sldMk cId="1691275970" sldId="268"/>
            <ac:spMk id="2" creationId="{A00E6C74-5AC3-3C4D-959D-E7458D2EEC98}"/>
          </ac:spMkLst>
        </pc:spChg>
        <pc:spChg chg="mod">
          <ac:chgData name="Sidler Manuel Snapbean Software GmbH" userId="5c0c1354-d139-415d-959d-37b2af8dde1b" providerId="ADAL" clId="{ABF7D819-A786-4B34-86B1-F7EABFEC9E4E}" dt="2021-11-05T13:59:09.348" v="799" actId="14100"/>
          <ac:spMkLst>
            <pc:docMk/>
            <pc:sldMk cId="1691275970" sldId="268"/>
            <ac:spMk id="4" creationId="{DFE0FFFA-DF2C-6148-BFC1-E946D1C30916}"/>
          </ac:spMkLst>
        </pc:spChg>
        <pc:picChg chg="del">
          <ac:chgData name="Sidler Manuel Snapbean Software GmbH" userId="5c0c1354-d139-415d-959d-37b2af8dde1b" providerId="ADAL" clId="{ABF7D819-A786-4B34-86B1-F7EABFEC9E4E}" dt="2021-11-05T13:59:03.062" v="798" actId="478"/>
          <ac:picMkLst>
            <pc:docMk/>
            <pc:sldMk cId="1691275970" sldId="268"/>
            <ac:picMk id="8" creationId="{D58AFC98-1620-43CE-943A-24CABC7911A5}"/>
          </ac:picMkLst>
        </pc:picChg>
      </pc:sldChg>
      <pc:sldChg chg="addSp delSp modSp add mod setBg">
        <pc:chgData name="Sidler Manuel Snapbean Software GmbH" userId="5c0c1354-d139-415d-959d-37b2af8dde1b" providerId="ADAL" clId="{ABF7D819-A786-4B34-86B1-F7EABFEC9E4E}" dt="2021-11-06T10:33:26.372" v="1252" actId="13926"/>
        <pc:sldMkLst>
          <pc:docMk/>
          <pc:sldMk cId="3745292259" sldId="269"/>
        </pc:sldMkLst>
        <pc:spChg chg="mod">
          <ac:chgData name="Sidler Manuel Snapbean Software GmbH" userId="5c0c1354-d139-415d-959d-37b2af8dde1b" providerId="ADAL" clId="{ABF7D819-A786-4B34-86B1-F7EABFEC9E4E}" dt="2021-11-05T14:03:48.849" v="1068" actId="20577"/>
          <ac:spMkLst>
            <pc:docMk/>
            <pc:sldMk cId="3745292259" sldId="269"/>
            <ac:spMk id="3" creationId="{6C301D57-2BC3-4D33-958E-536B0BCCD36C}"/>
          </ac:spMkLst>
        </pc:spChg>
        <pc:spChg chg="mod">
          <ac:chgData name="Sidler Manuel Snapbean Software GmbH" userId="5c0c1354-d139-415d-959d-37b2af8dde1b" providerId="ADAL" clId="{ABF7D819-A786-4B34-86B1-F7EABFEC9E4E}" dt="2021-11-05T14:02:57.057" v="1055" actId="1076"/>
          <ac:spMkLst>
            <pc:docMk/>
            <pc:sldMk cId="3745292259" sldId="269"/>
            <ac:spMk id="4" creationId="{DFE0FFFA-DF2C-6148-BFC1-E946D1C30916}"/>
          </ac:spMkLst>
        </pc:spChg>
        <pc:spChg chg="mod">
          <ac:chgData name="Sidler Manuel Snapbean Software GmbH" userId="5c0c1354-d139-415d-959d-37b2af8dde1b" providerId="ADAL" clId="{ABF7D819-A786-4B34-86B1-F7EABFEC9E4E}" dt="2021-11-06T10:33:26.372" v="1252" actId="13926"/>
          <ac:spMkLst>
            <pc:docMk/>
            <pc:sldMk cId="3745292259" sldId="269"/>
            <ac:spMk id="12" creationId="{B9B10AC1-5291-42A2-950D-519F6AFA7A5D}"/>
          </ac:spMkLst>
        </pc:spChg>
        <pc:picChg chg="del">
          <ac:chgData name="Sidler Manuel Snapbean Software GmbH" userId="5c0c1354-d139-415d-959d-37b2af8dde1b" providerId="ADAL" clId="{ABF7D819-A786-4B34-86B1-F7EABFEC9E4E}" dt="2021-11-05T14:00:40.400" v="860" actId="478"/>
          <ac:picMkLst>
            <pc:docMk/>
            <pc:sldMk cId="3745292259" sldId="269"/>
            <ac:picMk id="1026" creationId="{3C82A1FF-B865-4BD7-A785-23BA8F3E4512}"/>
          </ac:picMkLst>
        </pc:picChg>
        <pc:picChg chg="add mod">
          <ac:chgData name="Sidler Manuel Snapbean Software GmbH" userId="5c0c1354-d139-415d-959d-37b2af8dde1b" providerId="ADAL" clId="{ABF7D819-A786-4B34-86B1-F7EABFEC9E4E}" dt="2021-11-05T14:04:13.930" v="1210" actId="1035"/>
          <ac:picMkLst>
            <pc:docMk/>
            <pc:sldMk cId="3745292259" sldId="269"/>
            <ac:picMk id="2050" creationId="{6C86D8F7-5F60-46E4-9D10-60C22C225CC7}"/>
          </ac:picMkLst>
        </pc:picChg>
      </pc:sldChg>
    </pc:docChg>
  </pc:docChgLst>
  <pc:docChgLst>
    <pc:chgData name="Manuel Sidler" userId="5c0c1354-d139-415d-959d-37b2af8dde1b" providerId="ADAL" clId="{7AC11720-08DF-46FF-9F7D-0877E93BEBD6}"/>
    <pc:docChg chg="undo custSel addSld delSld modSld sldOrd">
      <pc:chgData name="Manuel Sidler" userId="5c0c1354-d139-415d-959d-37b2af8dde1b" providerId="ADAL" clId="{7AC11720-08DF-46FF-9F7D-0877E93BEBD6}" dt="2021-11-16T07:30:06.715" v="1614" actId="20577"/>
      <pc:docMkLst>
        <pc:docMk/>
      </pc:docMkLst>
      <pc:sldChg chg="del">
        <pc:chgData name="Manuel Sidler" userId="5c0c1354-d139-415d-959d-37b2af8dde1b" providerId="ADAL" clId="{7AC11720-08DF-46FF-9F7D-0877E93BEBD6}" dt="2021-11-15T20:45:27.508" v="1196" actId="2696"/>
        <pc:sldMkLst>
          <pc:docMk/>
          <pc:sldMk cId="3275395856" sldId="257"/>
        </pc:sldMkLst>
      </pc:sldChg>
      <pc:sldChg chg="addSp delSp modSp mod">
        <pc:chgData name="Manuel Sidler" userId="5c0c1354-d139-415d-959d-37b2af8dde1b" providerId="ADAL" clId="{7AC11720-08DF-46FF-9F7D-0877E93BEBD6}" dt="2021-11-15T20:49:44.804" v="1254" actId="255"/>
        <pc:sldMkLst>
          <pc:docMk/>
          <pc:sldMk cId="1061867496" sldId="258"/>
        </pc:sldMkLst>
        <pc:spChg chg="del mod">
          <ac:chgData name="Manuel Sidler" userId="5c0c1354-d139-415d-959d-37b2af8dde1b" providerId="ADAL" clId="{7AC11720-08DF-46FF-9F7D-0877E93BEBD6}" dt="2021-11-15T20:46:12.037" v="1200" actId="478"/>
          <ac:spMkLst>
            <pc:docMk/>
            <pc:sldMk cId="1061867496" sldId="258"/>
            <ac:spMk id="2" creationId="{EE0988AF-C4AE-4348-B15D-254C889F858C}"/>
          </ac:spMkLst>
        </pc:spChg>
        <pc:spChg chg="mod">
          <ac:chgData name="Manuel Sidler" userId="5c0c1354-d139-415d-959d-37b2af8dde1b" providerId="ADAL" clId="{7AC11720-08DF-46FF-9F7D-0877E93BEBD6}" dt="2021-11-15T20:49:44.804" v="1254" actId="255"/>
          <ac:spMkLst>
            <pc:docMk/>
            <pc:sldMk cId="1061867496" sldId="258"/>
            <ac:spMk id="4" creationId="{6CF290F5-A201-4E9B-A888-FE7A267D0AB8}"/>
          </ac:spMkLst>
        </pc:spChg>
        <pc:spChg chg="add mod">
          <ac:chgData name="Manuel Sidler" userId="5c0c1354-d139-415d-959d-37b2af8dde1b" providerId="ADAL" clId="{7AC11720-08DF-46FF-9F7D-0877E93BEBD6}" dt="2021-11-15T20:46:18.259" v="1207" actId="20577"/>
          <ac:spMkLst>
            <pc:docMk/>
            <pc:sldMk cId="1061867496" sldId="258"/>
            <ac:spMk id="5" creationId="{D247E9F6-0BBA-4D47-B2BB-CD9377FEE74D}"/>
          </ac:spMkLst>
        </pc:spChg>
        <pc:spChg chg="add del mod">
          <ac:chgData name="Manuel Sidler" userId="5c0c1354-d139-415d-959d-37b2af8dde1b" providerId="ADAL" clId="{7AC11720-08DF-46FF-9F7D-0877E93BEBD6}" dt="2021-11-15T20:46:14.052" v="1201" actId="478"/>
          <ac:spMkLst>
            <pc:docMk/>
            <pc:sldMk cId="1061867496" sldId="258"/>
            <ac:spMk id="6" creationId="{EE6A44F2-4C46-4F94-A93B-D3A50873FF87}"/>
          </ac:spMkLst>
        </pc:spChg>
        <pc:spChg chg="add mod">
          <ac:chgData name="Manuel Sidler" userId="5c0c1354-d139-415d-959d-37b2af8dde1b" providerId="ADAL" clId="{7AC11720-08DF-46FF-9F7D-0877E93BEBD6}" dt="2021-11-15T20:48:17.431" v="1229" actId="20577"/>
          <ac:spMkLst>
            <pc:docMk/>
            <pc:sldMk cId="1061867496" sldId="258"/>
            <ac:spMk id="10" creationId="{00B3C408-98CE-464C-8A18-30039E0112BE}"/>
          </ac:spMkLst>
        </pc:spChg>
        <pc:picChg chg="add del mod">
          <ac:chgData name="Manuel Sidler" userId="5c0c1354-d139-415d-959d-37b2af8dde1b" providerId="ADAL" clId="{7AC11720-08DF-46FF-9F7D-0877E93BEBD6}" dt="2021-11-15T20:47:17.334" v="1212"/>
          <ac:picMkLst>
            <pc:docMk/>
            <pc:sldMk cId="1061867496" sldId="258"/>
            <ac:picMk id="8" creationId="{CC66273F-31C1-42FE-A20C-68B7D979C4FB}"/>
          </ac:picMkLst>
        </pc:picChg>
        <pc:picChg chg="add mod">
          <ac:chgData name="Manuel Sidler" userId="5c0c1354-d139-415d-959d-37b2af8dde1b" providerId="ADAL" clId="{7AC11720-08DF-46FF-9F7D-0877E93BEBD6}" dt="2021-11-15T20:47:20.170" v="1214"/>
          <ac:picMkLst>
            <pc:docMk/>
            <pc:sldMk cId="1061867496" sldId="258"/>
            <ac:picMk id="9" creationId="{75A3D8D7-E7F3-43AA-B2E6-A630FDF59E79}"/>
          </ac:picMkLst>
        </pc:picChg>
        <pc:picChg chg="del">
          <ac:chgData name="Manuel Sidler" userId="5c0c1354-d139-415d-959d-37b2af8dde1b" providerId="ADAL" clId="{7AC11720-08DF-46FF-9F7D-0877E93BEBD6}" dt="2021-11-15T20:47:19.352" v="1213" actId="478"/>
          <ac:picMkLst>
            <pc:docMk/>
            <pc:sldMk cId="1061867496" sldId="258"/>
            <ac:picMk id="12" creationId="{B9F60CC2-93D1-435F-896D-366BCD0AC9B6}"/>
          </ac:picMkLst>
        </pc:picChg>
      </pc:sldChg>
      <pc:sldChg chg="addSp delSp modSp mod">
        <pc:chgData name="Manuel Sidler" userId="5c0c1354-d139-415d-959d-37b2af8dde1b" providerId="ADAL" clId="{7AC11720-08DF-46FF-9F7D-0877E93BEBD6}" dt="2021-11-15T20:49:36.213" v="1253" actId="255"/>
        <pc:sldMkLst>
          <pc:docMk/>
          <pc:sldMk cId="2321982155" sldId="262"/>
        </pc:sldMkLst>
        <pc:spChg chg="mod">
          <ac:chgData name="Manuel Sidler" userId="5c0c1354-d139-415d-959d-37b2af8dde1b" providerId="ADAL" clId="{7AC11720-08DF-46FF-9F7D-0877E93BEBD6}" dt="2021-11-15T20:49:36.213" v="1253" actId="255"/>
          <ac:spMkLst>
            <pc:docMk/>
            <pc:sldMk cId="2321982155" sldId="262"/>
            <ac:spMk id="2" creationId="{A00E6C74-5AC3-3C4D-959D-E7458D2EEC98}"/>
          </ac:spMkLst>
        </pc:spChg>
        <pc:spChg chg="add mod">
          <ac:chgData name="Manuel Sidler" userId="5c0c1354-d139-415d-959d-37b2af8dde1b" providerId="ADAL" clId="{7AC11720-08DF-46FF-9F7D-0877E93BEBD6}" dt="2021-11-15T20:48:01.822" v="1220"/>
          <ac:spMkLst>
            <pc:docMk/>
            <pc:sldMk cId="2321982155" sldId="262"/>
            <ac:spMk id="7" creationId="{6BF65C60-A08A-458C-AF98-DB6CA46AED08}"/>
          </ac:spMkLst>
        </pc:spChg>
        <pc:picChg chg="add mod">
          <ac:chgData name="Manuel Sidler" userId="5c0c1354-d139-415d-959d-37b2af8dde1b" providerId="ADAL" clId="{7AC11720-08DF-46FF-9F7D-0877E93BEBD6}" dt="2021-11-15T20:47:51.202" v="1217"/>
          <ac:picMkLst>
            <pc:docMk/>
            <pc:sldMk cId="2321982155" sldId="262"/>
            <ac:picMk id="6" creationId="{3ED2D01E-B2E5-493B-98A0-2D194624B5F1}"/>
          </ac:picMkLst>
        </pc:picChg>
        <pc:picChg chg="del">
          <ac:chgData name="Manuel Sidler" userId="5c0c1354-d139-415d-959d-37b2af8dde1b" providerId="ADAL" clId="{7AC11720-08DF-46FF-9F7D-0877E93BEBD6}" dt="2021-11-15T20:47:48.198" v="1216" actId="478"/>
          <ac:picMkLst>
            <pc:docMk/>
            <pc:sldMk cId="2321982155" sldId="262"/>
            <ac:picMk id="12" creationId="{C801DCFF-F90F-48FD-8145-002AAADBAF3A}"/>
          </ac:picMkLst>
        </pc:picChg>
      </pc:sldChg>
      <pc:sldChg chg="addSp delSp modSp mod">
        <pc:chgData name="Manuel Sidler" userId="5c0c1354-d139-415d-959d-37b2af8dde1b" providerId="ADAL" clId="{7AC11720-08DF-46FF-9F7D-0877E93BEBD6}" dt="2021-11-16T07:28:39.116" v="1602" actId="20577"/>
        <pc:sldMkLst>
          <pc:docMk/>
          <pc:sldMk cId="799395883" sldId="265"/>
        </pc:sldMkLst>
        <pc:spChg chg="del">
          <ac:chgData name="Manuel Sidler" userId="5c0c1354-d139-415d-959d-37b2af8dde1b" providerId="ADAL" clId="{7AC11720-08DF-46FF-9F7D-0877E93BEBD6}" dt="2021-11-15T20:48:47.950" v="1249" actId="478"/>
          <ac:spMkLst>
            <pc:docMk/>
            <pc:sldMk cId="799395883" sldId="265"/>
            <ac:spMk id="2" creationId="{EE0988AF-C4AE-4348-B15D-254C889F858C}"/>
          </ac:spMkLst>
        </pc:spChg>
        <pc:spChg chg="mod">
          <ac:chgData name="Manuel Sidler" userId="5c0c1354-d139-415d-959d-37b2af8dde1b" providerId="ADAL" clId="{7AC11720-08DF-46FF-9F7D-0877E93BEBD6}" dt="2021-11-16T07:28:39.116" v="1602" actId="20577"/>
          <ac:spMkLst>
            <pc:docMk/>
            <pc:sldMk cId="799395883" sldId="265"/>
            <ac:spMk id="4" creationId="{6CF290F5-A201-4E9B-A888-FE7A267D0AB8}"/>
          </ac:spMkLst>
        </pc:spChg>
        <pc:spChg chg="add mod">
          <ac:chgData name="Manuel Sidler" userId="5c0c1354-d139-415d-959d-37b2af8dde1b" providerId="ADAL" clId="{7AC11720-08DF-46FF-9F7D-0877E93BEBD6}" dt="2021-11-15T20:48:40.440" v="1232"/>
          <ac:spMkLst>
            <pc:docMk/>
            <pc:sldMk cId="799395883" sldId="265"/>
            <ac:spMk id="7" creationId="{B09E7BCE-D618-4926-AAA3-848B283F5730}"/>
          </ac:spMkLst>
        </pc:spChg>
        <pc:spChg chg="add mod">
          <ac:chgData name="Manuel Sidler" userId="5c0c1354-d139-415d-959d-37b2af8dde1b" providerId="ADAL" clId="{7AC11720-08DF-46FF-9F7D-0877E93BEBD6}" dt="2021-11-15T20:48:43.854" v="1248" actId="20577"/>
          <ac:spMkLst>
            <pc:docMk/>
            <pc:sldMk cId="799395883" sldId="265"/>
            <ac:spMk id="8" creationId="{27B88FA1-899B-4039-AA6D-3006CE484F33}"/>
          </ac:spMkLst>
        </pc:spChg>
        <pc:spChg chg="add del mod">
          <ac:chgData name="Manuel Sidler" userId="5c0c1354-d139-415d-959d-37b2af8dde1b" providerId="ADAL" clId="{7AC11720-08DF-46FF-9F7D-0877E93BEBD6}" dt="2021-11-15T20:48:50.348" v="1250" actId="478"/>
          <ac:spMkLst>
            <pc:docMk/>
            <pc:sldMk cId="799395883" sldId="265"/>
            <ac:spMk id="9" creationId="{080F5757-5D79-4778-B63D-06A16FBA75CB}"/>
          </ac:spMkLst>
        </pc:spChg>
        <pc:picChg chg="del">
          <ac:chgData name="Manuel Sidler" userId="5c0c1354-d139-415d-959d-37b2af8dde1b" providerId="ADAL" clId="{7AC11720-08DF-46FF-9F7D-0877E93BEBD6}" dt="2021-11-15T20:47:56.014" v="1218" actId="478"/>
          <ac:picMkLst>
            <pc:docMk/>
            <pc:sldMk cId="799395883" sldId="265"/>
            <ac:picMk id="5" creationId="{E1322EA7-5643-4EBC-A046-01C336F47CC1}"/>
          </ac:picMkLst>
        </pc:picChg>
        <pc:picChg chg="add mod">
          <ac:chgData name="Manuel Sidler" userId="5c0c1354-d139-415d-959d-37b2af8dde1b" providerId="ADAL" clId="{7AC11720-08DF-46FF-9F7D-0877E93BEBD6}" dt="2021-11-15T20:47:56.202" v="1219"/>
          <ac:picMkLst>
            <pc:docMk/>
            <pc:sldMk cId="799395883" sldId="265"/>
            <ac:picMk id="6" creationId="{41A4ACC4-9FEF-4B9D-B656-663EEBDE8241}"/>
          </ac:picMkLst>
        </pc:picChg>
      </pc:sldChg>
      <pc:sldChg chg="addSp delSp modSp mod">
        <pc:chgData name="Manuel Sidler" userId="5c0c1354-d139-415d-959d-37b2af8dde1b" providerId="ADAL" clId="{7AC11720-08DF-46FF-9F7D-0877E93BEBD6}" dt="2021-11-15T20:54:19.295" v="1375" actId="403"/>
        <pc:sldMkLst>
          <pc:docMk/>
          <pc:sldMk cId="442911814" sldId="266"/>
        </pc:sldMkLst>
        <pc:spChg chg="del">
          <ac:chgData name="Manuel Sidler" userId="5c0c1354-d139-415d-959d-37b2af8dde1b" providerId="ADAL" clId="{7AC11720-08DF-46FF-9F7D-0877E93BEBD6}" dt="2021-11-15T20:52:50.549" v="1329" actId="478"/>
          <ac:spMkLst>
            <pc:docMk/>
            <pc:sldMk cId="442911814" sldId="266"/>
            <ac:spMk id="3" creationId="{6C301D57-2BC3-4D33-958E-536B0BCCD36C}"/>
          </ac:spMkLst>
        </pc:spChg>
        <pc:spChg chg="mod">
          <ac:chgData name="Manuel Sidler" userId="5c0c1354-d139-415d-959d-37b2af8dde1b" providerId="ADAL" clId="{7AC11720-08DF-46FF-9F7D-0877E93BEBD6}" dt="2021-11-14T15:26:30.804" v="1023" actId="1076"/>
          <ac:spMkLst>
            <pc:docMk/>
            <pc:sldMk cId="442911814" sldId="266"/>
            <ac:spMk id="4" creationId="{DFE0FFFA-DF2C-6148-BFC1-E946D1C30916}"/>
          </ac:spMkLst>
        </pc:spChg>
        <pc:spChg chg="add del mod">
          <ac:chgData name="Manuel Sidler" userId="5c0c1354-d139-415d-959d-37b2af8dde1b" providerId="ADAL" clId="{7AC11720-08DF-46FF-9F7D-0877E93BEBD6}" dt="2021-11-15T20:52:51.638" v="1330" actId="478"/>
          <ac:spMkLst>
            <pc:docMk/>
            <pc:sldMk cId="442911814" sldId="266"/>
            <ac:spMk id="5" creationId="{5DEACEEC-D9E6-4C63-AE59-B78FBAAC4E74}"/>
          </ac:spMkLst>
        </pc:spChg>
        <pc:spChg chg="add mod">
          <ac:chgData name="Manuel Sidler" userId="5c0c1354-d139-415d-959d-37b2af8dde1b" providerId="ADAL" clId="{7AC11720-08DF-46FF-9F7D-0877E93BEBD6}" dt="2021-11-14T15:26:36.513" v="1024" actId="1076"/>
          <ac:spMkLst>
            <pc:docMk/>
            <pc:sldMk cId="442911814" sldId="266"/>
            <ac:spMk id="8" creationId="{4A5FB3A0-28FF-4515-A9CA-F22534483B9A}"/>
          </ac:spMkLst>
        </pc:spChg>
        <pc:spChg chg="add mod">
          <ac:chgData name="Manuel Sidler" userId="5c0c1354-d139-415d-959d-37b2af8dde1b" providerId="ADAL" clId="{7AC11720-08DF-46FF-9F7D-0877E93BEBD6}" dt="2021-11-15T20:52:43.680" v="1316"/>
          <ac:spMkLst>
            <pc:docMk/>
            <pc:sldMk cId="442911814" sldId="266"/>
            <ac:spMk id="10" creationId="{7B341133-EBA8-408E-A123-2F761926046E}"/>
          </ac:spMkLst>
        </pc:spChg>
        <pc:spChg chg="add mod">
          <ac:chgData name="Manuel Sidler" userId="5c0c1354-d139-415d-959d-37b2af8dde1b" providerId="ADAL" clId="{7AC11720-08DF-46FF-9F7D-0877E93BEBD6}" dt="2021-11-15T20:52:46.543" v="1328" actId="20577"/>
          <ac:spMkLst>
            <pc:docMk/>
            <pc:sldMk cId="442911814" sldId="266"/>
            <ac:spMk id="11" creationId="{0FC2D849-1D4B-418B-8248-658E8AEE1AC4}"/>
          </ac:spMkLst>
        </pc:spChg>
        <pc:spChg chg="mod">
          <ac:chgData name="Manuel Sidler" userId="5c0c1354-d139-415d-959d-37b2af8dde1b" providerId="ADAL" clId="{7AC11720-08DF-46FF-9F7D-0877E93BEBD6}" dt="2021-11-15T20:54:19.295" v="1375" actId="403"/>
          <ac:spMkLst>
            <pc:docMk/>
            <pc:sldMk cId="442911814" sldId="266"/>
            <ac:spMk id="12" creationId="{B9B10AC1-5291-42A2-950D-519F6AFA7A5D}"/>
          </ac:spMkLst>
        </pc:spChg>
        <pc:picChg chg="add mod">
          <ac:chgData name="Manuel Sidler" userId="5c0c1354-d139-415d-959d-37b2af8dde1b" providerId="ADAL" clId="{7AC11720-08DF-46FF-9F7D-0877E93BEBD6}" dt="2021-11-15T20:51:11.872" v="1305"/>
          <ac:picMkLst>
            <pc:docMk/>
            <pc:sldMk cId="442911814" sldId="266"/>
            <ac:picMk id="9" creationId="{5253F9C5-8DFF-4799-B00B-5D95C35299F4}"/>
          </ac:picMkLst>
        </pc:picChg>
        <pc:picChg chg="del">
          <ac:chgData name="Manuel Sidler" userId="5c0c1354-d139-415d-959d-37b2af8dde1b" providerId="ADAL" clId="{7AC11720-08DF-46FF-9F7D-0877E93BEBD6}" dt="2021-11-15T20:51:11.557" v="1304" actId="478"/>
          <ac:picMkLst>
            <pc:docMk/>
            <pc:sldMk cId="442911814" sldId="266"/>
            <ac:picMk id="13" creationId="{8354168B-7AC3-4727-97EA-687F082ACABD}"/>
          </ac:picMkLst>
        </pc:picChg>
        <pc:picChg chg="del">
          <ac:chgData name="Manuel Sidler" userId="5c0c1354-d139-415d-959d-37b2af8dde1b" providerId="ADAL" clId="{7AC11720-08DF-46FF-9F7D-0877E93BEBD6}" dt="2021-11-14T15:26:11.176" v="1017" actId="478"/>
          <ac:picMkLst>
            <pc:docMk/>
            <pc:sldMk cId="442911814" sldId="266"/>
            <ac:picMk id="1026" creationId="{3C82A1FF-B865-4BD7-A785-23BA8F3E4512}"/>
          </ac:picMkLst>
        </pc:picChg>
        <pc:picChg chg="add mod">
          <ac:chgData name="Manuel Sidler" userId="5c0c1354-d139-415d-959d-37b2af8dde1b" providerId="ADAL" clId="{7AC11720-08DF-46FF-9F7D-0877E93BEBD6}" dt="2021-11-14T15:26:21.401" v="1020" actId="1076"/>
          <ac:picMkLst>
            <pc:docMk/>
            <pc:sldMk cId="442911814" sldId="266"/>
            <ac:picMk id="2050" creationId="{BD996582-2DBF-49F9-93EB-010F58049EFC}"/>
          </ac:picMkLst>
        </pc:picChg>
      </pc:sldChg>
      <pc:sldChg chg="addSp delSp modSp mod">
        <pc:chgData name="Manuel Sidler" userId="5c0c1354-d139-415d-959d-37b2af8dde1b" providerId="ADAL" clId="{7AC11720-08DF-46FF-9F7D-0877E93BEBD6}" dt="2021-11-15T20:51:03.303" v="1303"/>
        <pc:sldMkLst>
          <pc:docMk/>
          <pc:sldMk cId="2240012118" sldId="267"/>
        </pc:sldMkLst>
        <pc:spChg chg="del mod">
          <ac:chgData name="Manuel Sidler" userId="5c0c1354-d139-415d-959d-37b2af8dde1b" providerId="ADAL" clId="{7AC11720-08DF-46FF-9F7D-0877E93BEBD6}" dt="2021-11-15T20:50:21.244" v="1296" actId="478"/>
          <ac:spMkLst>
            <pc:docMk/>
            <pc:sldMk cId="2240012118" sldId="267"/>
            <ac:spMk id="2" creationId="{EE0988AF-C4AE-4348-B15D-254C889F858C}"/>
          </ac:spMkLst>
        </pc:spChg>
        <pc:spChg chg="add mod">
          <ac:chgData name="Manuel Sidler" userId="5c0c1354-d139-415d-959d-37b2af8dde1b" providerId="ADAL" clId="{7AC11720-08DF-46FF-9F7D-0877E93BEBD6}" dt="2021-11-15T20:50:03.599" v="1255"/>
          <ac:spMkLst>
            <pc:docMk/>
            <pc:sldMk cId="2240012118" sldId="267"/>
            <ac:spMk id="7" creationId="{E078ECA8-DF58-4DED-AC61-8EF69528AC44}"/>
          </ac:spMkLst>
        </pc:spChg>
        <pc:spChg chg="add mod">
          <ac:chgData name="Manuel Sidler" userId="5c0c1354-d139-415d-959d-37b2af8dde1b" providerId="ADAL" clId="{7AC11720-08DF-46FF-9F7D-0877E93BEBD6}" dt="2021-11-15T20:50:30.090" v="1299" actId="14100"/>
          <ac:spMkLst>
            <pc:docMk/>
            <pc:sldMk cId="2240012118" sldId="267"/>
            <ac:spMk id="8" creationId="{C47EA63C-1A43-422F-ADDD-42987EF25B92}"/>
          </ac:spMkLst>
        </pc:spChg>
        <pc:spChg chg="add del mod">
          <ac:chgData name="Manuel Sidler" userId="5c0c1354-d139-415d-959d-37b2af8dde1b" providerId="ADAL" clId="{7AC11720-08DF-46FF-9F7D-0877E93BEBD6}" dt="2021-11-15T20:50:24.187" v="1297" actId="478"/>
          <ac:spMkLst>
            <pc:docMk/>
            <pc:sldMk cId="2240012118" sldId="267"/>
            <ac:spMk id="9" creationId="{71A467E8-60C2-4AA9-980E-FE5729187D19}"/>
          </ac:spMkLst>
        </pc:spChg>
        <pc:graphicFrameChg chg="mod">
          <ac:chgData name="Manuel Sidler" userId="5c0c1354-d139-415d-959d-37b2af8dde1b" providerId="ADAL" clId="{7AC11720-08DF-46FF-9F7D-0877E93BEBD6}" dt="2021-11-15T20:50:54.264" v="1301" actId="2711"/>
          <ac:graphicFrameMkLst>
            <pc:docMk/>
            <pc:sldMk cId="2240012118" sldId="267"/>
            <ac:graphicFrameMk id="3" creationId="{EAFF7145-A1EE-40A4-A057-058A9214EC1C}"/>
          </ac:graphicFrameMkLst>
        </pc:graphicFrameChg>
        <pc:graphicFrameChg chg="mod">
          <ac:chgData name="Manuel Sidler" userId="5c0c1354-d139-415d-959d-37b2af8dde1b" providerId="ADAL" clId="{7AC11720-08DF-46FF-9F7D-0877E93BEBD6}" dt="2021-11-15T20:50:45.082" v="1300" actId="2711"/>
          <ac:graphicFrameMkLst>
            <pc:docMk/>
            <pc:sldMk cId="2240012118" sldId="267"/>
            <ac:graphicFrameMk id="5" creationId="{306ED8E6-AA04-460E-9B6D-C4BD82CD8A8B}"/>
          </ac:graphicFrameMkLst>
        </pc:graphicFrameChg>
        <pc:picChg chg="del">
          <ac:chgData name="Manuel Sidler" userId="5c0c1354-d139-415d-959d-37b2af8dde1b" providerId="ADAL" clId="{7AC11720-08DF-46FF-9F7D-0877E93BEBD6}" dt="2021-11-15T20:51:03.114" v="1302" actId="478"/>
          <ac:picMkLst>
            <pc:docMk/>
            <pc:sldMk cId="2240012118" sldId="267"/>
            <ac:picMk id="6" creationId="{A2F504F9-614F-4180-B31D-75EFC8408379}"/>
          </ac:picMkLst>
        </pc:picChg>
        <pc:picChg chg="add mod">
          <ac:chgData name="Manuel Sidler" userId="5c0c1354-d139-415d-959d-37b2af8dde1b" providerId="ADAL" clId="{7AC11720-08DF-46FF-9F7D-0877E93BEBD6}" dt="2021-11-15T20:51:03.303" v="1303"/>
          <ac:picMkLst>
            <pc:docMk/>
            <pc:sldMk cId="2240012118" sldId="267"/>
            <ac:picMk id="10" creationId="{602CE68E-6BFF-47D3-AB2D-23A8436EB670}"/>
          </ac:picMkLst>
        </pc:picChg>
      </pc:sldChg>
      <pc:sldChg chg="addSp delSp modSp mod">
        <pc:chgData name="Manuel Sidler" userId="5c0c1354-d139-415d-959d-37b2af8dde1b" providerId="ADAL" clId="{7AC11720-08DF-46FF-9F7D-0877E93BEBD6}" dt="2021-11-15T20:55:31.617" v="1399"/>
        <pc:sldMkLst>
          <pc:docMk/>
          <pc:sldMk cId="1691275970" sldId="268"/>
        </pc:sldMkLst>
        <pc:spChg chg="mod">
          <ac:chgData name="Manuel Sidler" userId="5c0c1354-d139-415d-959d-37b2af8dde1b" providerId="ADAL" clId="{7AC11720-08DF-46FF-9F7D-0877E93BEBD6}" dt="2021-11-15T20:55:27.670" v="1398" actId="255"/>
          <ac:spMkLst>
            <pc:docMk/>
            <pc:sldMk cId="1691275970" sldId="268"/>
            <ac:spMk id="2" creationId="{A00E6C74-5AC3-3C4D-959D-E7458D2EEC98}"/>
          </ac:spMkLst>
        </pc:spChg>
        <pc:spChg chg="add mod">
          <ac:chgData name="Manuel Sidler" userId="5c0c1354-d139-415d-959d-37b2af8dde1b" providerId="ADAL" clId="{7AC11720-08DF-46FF-9F7D-0877E93BEBD6}" dt="2021-11-15T20:55:31.617" v="1399"/>
          <ac:spMkLst>
            <pc:docMk/>
            <pc:sldMk cId="1691275970" sldId="268"/>
            <ac:spMk id="6" creationId="{0096E541-18EA-4C7C-A8E2-0195C7795594}"/>
          </ac:spMkLst>
        </pc:spChg>
        <pc:picChg chg="add mod">
          <ac:chgData name="Manuel Sidler" userId="5c0c1354-d139-415d-959d-37b2af8dde1b" providerId="ADAL" clId="{7AC11720-08DF-46FF-9F7D-0877E93BEBD6}" dt="2021-11-15T20:52:28.503" v="1311"/>
          <ac:picMkLst>
            <pc:docMk/>
            <pc:sldMk cId="1691275970" sldId="268"/>
            <ac:picMk id="5" creationId="{18AE0F4C-32D0-4919-AF9E-C660114F5E03}"/>
          </ac:picMkLst>
        </pc:picChg>
        <pc:picChg chg="del">
          <ac:chgData name="Manuel Sidler" userId="5c0c1354-d139-415d-959d-37b2af8dde1b" providerId="ADAL" clId="{7AC11720-08DF-46FF-9F7D-0877E93BEBD6}" dt="2021-11-15T20:52:28.346" v="1310" actId="478"/>
          <ac:picMkLst>
            <pc:docMk/>
            <pc:sldMk cId="1691275970" sldId="268"/>
            <ac:picMk id="12" creationId="{C801DCFF-F90F-48FD-8145-002AAADBAF3A}"/>
          </ac:picMkLst>
        </pc:picChg>
      </pc:sldChg>
      <pc:sldChg chg="addSp delSp modSp mod modNotes">
        <pc:chgData name="Manuel Sidler" userId="5c0c1354-d139-415d-959d-37b2af8dde1b" providerId="ADAL" clId="{7AC11720-08DF-46FF-9F7D-0877E93BEBD6}" dt="2021-11-15T20:53:51.107" v="1370" actId="2711"/>
        <pc:sldMkLst>
          <pc:docMk/>
          <pc:sldMk cId="3745292259" sldId="269"/>
        </pc:sldMkLst>
        <pc:spChg chg="add mod">
          <ac:chgData name="Manuel Sidler" userId="5c0c1354-d139-415d-959d-37b2af8dde1b" providerId="ADAL" clId="{7AC11720-08DF-46FF-9F7D-0877E93BEBD6}" dt="2021-11-14T15:25:30.918" v="1016" actId="1076"/>
          <ac:spMkLst>
            <pc:docMk/>
            <pc:sldMk cId="3745292259" sldId="269"/>
            <ac:spMk id="2" creationId="{7C1FB952-A87F-4D94-917E-57D6FB73B771}"/>
          </ac:spMkLst>
        </pc:spChg>
        <pc:spChg chg="del mod">
          <ac:chgData name="Manuel Sidler" userId="5c0c1354-d139-415d-959d-37b2af8dde1b" providerId="ADAL" clId="{7AC11720-08DF-46FF-9F7D-0877E93BEBD6}" dt="2021-11-15T20:53:38.071" v="1368" actId="478"/>
          <ac:spMkLst>
            <pc:docMk/>
            <pc:sldMk cId="3745292259" sldId="269"/>
            <ac:spMk id="3" creationId="{6C301D57-2BC3-4D33-958E-536B0BCCD36C}"/>
          </ac:spMkLst>
        </pc:spChg>
        <pc:spChg chg="add del mod">
          <ac:chgData name="Manuel Sidler" userId="5c0c1354-d139-415d-959d-37b2af8dde1b" providerId="ADAL" clId="{7AC11720-08DF-46FF-9F7D-0877E93BEBD6}" dt="2021-11-15T20:53:40.710" v="1369" actId="478"/>
          <ac:spMkLst>
            <pc:docMk/>
            <pc:sldMk cId="3745292259" sldId="269"/>
            <ac:spMk id="6" creationId="{EC849B98-3398-4AF3-953B-5234F7E87411}"/>
          </ac:spMkLst>
        </pc:spChg>
        <pc:spChg chg="add del mod">
          <ac:chgData name="Manuel Sidler" userId="5c0c1354-d139-415d-959d-37b2af8dde1b" providerId="ADAL" clId="{7AC11720-08DF-46FF-9F7D-0877E93BEBD6}" dt="2021-11-15T20:53:22.196" v="1339"/>
          <ac:spMkLst>
            <pc:docMk/>
            <pc:sldMk cId="3745292259" sldId="269"/>
            <ac:spMk id="9" creationId="{7B9909A7-0DD0-45E3-B757-70BD3C5F4F2E}"/>
          </ac:spMkLst>
        </pc:spChg>
        <pc:spChg chg="add del mod">
          <ac:chgData name="Manuel Sidler" userId="5c0c1354-d139-415d-959d-37b2af8dde1b" providerId="ADAL" clId="{7AC11720-08DF-46FF-9F7D-0877E93BEBD6}" dt="2021-11-15T20:53:22.196" v="1339"/>
          <ac:spMkLst>
            <pc:docMk/>
            <pc:sldMk cId="3745292259" sldId="269"/>
            <ac:spMk id="10" creationId="{259C313B-6171-482B-93FB-552363215D23}"/>
          </ac:spMkLst>
        </pc:spChg>
        <pc:spChg chg="add del mod">
          <ac:chgData name="Manuel Sidler" userId="5c0c1354-d139-415d-959d-37b2af8dde1b" providerId="ADAL" clId="{7AC11720-08DF-46FF-9F7D-0877E93BEBD6}" dt="2021-11-15T20:53:22.196" v="1339"/>
          <ac:spMkLst>
            <pc:docMk/>
            <pc:sldMk cId="3745292259" sldId="269"/>
            <ac:spMk id="11" creationId="{82AFABF6-2FF2-4ED9-AA2E-5A6D367EB759}"/>
          </ac:spMkLst>
        </pc:spChg>
        <pc:spChg chg="mod">
          <ac:chgData name="Manuel Sidler" userId="5c0c1354-d139-415d-959d-37b2af8dde1b" providerId="ADAL" clId="{7AC11720-08DF-46FF-9F7D-0877E93BEBD6}" dt="2021-11-15T20:53:51.107" v="1370" actId="2711"/>
          <ac:spMkLst>
            <pc:docMk/>
            <pc:sldMk cId="3745292259" sldId="269"/>
            <ac:spMk id="12" creationId="{B9B10AC1-5291-42A2-950D-519F6AFA7A5D}"/>
          </ac:spMkLst>
        </pc:spChg>
        <pc:spChg chg="add mod">
          <ac:chgData name="Manuel Sidler" userId="5c0c1354-d139-415d-959d-37b2af8dde1b" providerId="ADAL" clId="{7AC11720-08DF-46FF-9F7D-0877E93BEBD6}" dt="2021-11-15T20:53:27.948" v="1340"/>
          <ac:spMkLst>
            <pc:docMk/>
            <pc:sldMk cId="3745292259" sldId="269"/>
            <ac:spMk id="14" creationId="{873BBB56-CEF5-48B8-875B-A33036163906}"/>
          </ac:spMkLst>
        </pc:spChg>
        <pc:spChg chg="add mod">
          <ac:chgData name="Manuel Sidler" userId="5c0c1354-d139-415d-959d-37b2af8dde1b" providerId="ADAL" clId="{7AC11720-08DF-46FF-9F7D-0877E93BEBD6}" dt="2021-11-15T20:53:34.549" v="1367" actId="20577"/>
          <ac:spMkLst>
            <pc:docMk/>
            <pc:sldMk cId="3745292259" sldId="269"/>
            <ac:spMk id="15" creationId="{C7947D51-1AA6-4F4B-BF4E-B212F32DFAA2}"/>
          </ac:spMkLst>
        </pc:spChg>
        <pc:picChg chg="add mod">
          <ac:chgData name="Manuel Sidler" userId="5c0c1354-d139-415d-959d-37b2af8dde1b" providerId="ADAL" clId="{7AC11720-08DF-46FF-9F7D-0877E93BEBD6}" dt="2021-11-15T20:52:19.861" v="1307"/>
          <ac:picMkLst>
            <pc:docMk/>
            <pc:sldMk cId="3745292259" sldId="269"/>
            <ac:picMk id="8" creationId="{2993164D-8FAA-4845-A2C4-CE59B84ACD70}"/>
          </ac:picMkLst>
        </pc:picChg>
        <pc:picChg chg="del">
          <ac:chgData name="Manuel Sidler" userId="5c0c1354-d139-415d-959d-37b2af8dde1b" providerId="ADAL" clId="{7AC11720-08DF-46FF-9F7D-0877E93BEBD6}" dt="2021-11-15T20:52:19.641" v="1306" actId="478"/>
          <ac:picMkLst>
            <pc:docMk/>
            <pc:sldMk cId="3745292259" sldId="269"/>
            <ac:picMk id="13" creationId="{8354168B-7AC3-4727-97EA-687F082ACABD}"/>
          </ac:picMkLst>
        </pc:picChg>
        <pc:picChg chg="add mod">
          <ac:chgData name="Manuel Sidler" userId="5c0c1354-d139-415d-959d-37b2af8dde1b" providerId="ADAL" clId="{7AC11720-08DF-46FF-9F7D-0877E93BEBD6}" dt="2021-11-14T15:24:40.738" v="1001" actId="1076"/>
          <ac:picMkLst>
            <pc:docMk/>
            <pc:sldMk cId="3745292259" sldId="269"/>
            <ac:picMk id="1026" creationId="{4F45C033-C93D-4B5C-8CF4-0F885C0184D7}"/>
          </ac:picMkLst>
        </pc:picChg>
        <pc:picChg chg="del">
          <ac:chgData name="Manuel Sidler" userId="5c0c1354-d139-415d-959d-37b2af8dde1b" providerId="ADAL" clId="{7AC11720-08DF-46FF-9F7D-0877E93BEBD6}" dt="2021-11-14T15:24:32.775" v="997" actId="478"/>
          <ac:picMkLst>
            <pc:docMk/>
            <pc:sldMk cId="3745292259" sldId="269"/>
            <ac:picMk id="2050" creationId="{6C86D8F7-5F60-46E4-9D10-60C22C225CC7}"/>
          </ac:picMkLst>
        </pc:picChg>
      </pc:sldChg>
      <pc:sldChg chg="addSp delSp modSp add mod ord">
        <pc:chgData name="Manuel Sidler" userId="5c0c1354-d139-415d-959d-37b2af8dde1b" providerId="ADAL" clId="{7AC11720-08DF-46FF-9F7D-0877E93BEBD6}" dt="2021-11-16T07:30:06.715" v="1614" actId="20577"/>
        <pc:sldMkLst>
          <pc:docMk/>
          <pc:sldMk cId="782315269" sldId="270"/>
        </pc:sldMkLst>
        <pc:spChg chg="del mod">
          <ac:chgData name="Manuel Sidler" userId="5c0c1354-d139-415d-959d-37b2af8dde1b" providerId="ADAL" clId="{7AC11720-08DF-46FF-9F7D-0877E93BEBD6}" dt="2021-11-15T20:56:11.821" v="1430" actId="478"/>
          <ac:spMkLst>
            <pc:docMk/>
            <pc:sldMk cId="782315269" sldId="270"/>
            <ac:spMk id="3" creationId="{6C301D57-2BC3-4D33-958E-536B0BCCD36C}"/>
          </ac:spMkLst>
        </pc:spChg>
        <pc:spChg chg="mod">
          <ac:chgData name="Manuel Sidler" userId="5c0c1354-d139-415d-959d-37b2af8dde1b" providerId="ADAL" clId="{7AC11720-08DF-46FF-9F7D-0877E93BEBD6}" dt="2021-11-07T17:36:43.791" v="237" actId="1076"/>
          <ac:spMkLst>
            <pc:docMk/>
            <pc:sldMk cId="782315269" sldId="270"/>
            <ac:spMk id="4" creationId="{DFE0FFFA-DF2C-6148-BFC1-E946D1C30916}"/>
          </ac:spMkLst>
        </pc:spChg>
        <pc:spChg chg="add del mod">
          <ac:chgData name="Manuel Sidler" userId="5c0c1354-d139-415d-959d-37b2af8dde1b" providerId="ADAL" clId="{7AC11720-08DF-46FF-9F7D-0877E93BEBD6}" dt="2021-11-15T20:56:14.269" v="1431" actId="478"/>
          <ac:spMkLst>
            <pc:docMk/>
            <pc:sldMk cId="782315269" sldId="270"/>
            <ac:spMk id="5" creationId="{1C64E5D8-3AC3-4C92-BA14-53199FE5E505}"/>
          </ac:spMkLst>
        </pc:spChg>
        <pc:spChg chg="add del mod">
          <ac:chgData name="Manuel Sidler" userId="5c0c1354-d139-415d-959d-37b2af8dde1b" providerId="ADAL" clId="{7AC11720-08DF-46FF-9F7D-0877E93BEBD6}" dt="2021-11-15T20:56:03.298" v="1427" actId="478"/>
          <ac:spMkLst>
            <pc:docMk/>
            <pc:sldMk cId="782315269" sldId="270"/>
            <ac:spMk id="7" creationId="{D91E2A3B-3C98-47DD-B8B8-BDD8BBF310BA}"/>
          </ac:spMkLst>
        </pc:spChg>
        <pc:spChg chg="add del mod">
          <ac:chgData name="Manuel Sidler" userId="5c0c1354-d139-415d-959d-37b2af8dde1b" providerId="ADAL" clId="{7AC11720-08DF-46FF-9F7D-0877E93BEBD6}" dt="2021-11-15T20:55:58.700" v="1426" actId="478"/>
          <ac:spMkLst>
            <pc:docMk/>
            <pc:sldMk cId="782315269" sldId="270"/>
            <ac:spMk id="8" creationId="{2C017FD1-407C-4A04-B18D-96D72EA24BB7}"/>
          </ac:spMkLst>
        </pc:spChg>
        <pc:spChg chg="add mod">
          <ac:chgData name="Manuel Sidler" userId="5c0c1354-d139-415d-959d-37b2af8dde1b" providerId="ADAL" clId="{7AC11720-08DF-46FF-9F7D-0877E93BEBD6}" dt="2021-11-15T20:58:34.568" v="1447" actId="1076"/>
          <ac:spMkLst>
            <pc:docMk/>
            <pc:sldMk cId="782315269" sldId="270"/>
            <ac:spMk id="9" creationId="{E26316FB-8B31-4910-90F5-26584189673D}"/>
          </ac:spMkLst>
        </pc:spChg>
        <pc:spChg chg="add mod">
          <ac:chgData name="Manuel Sidler" userId="5c0c1354-d139-415d-959d-37b2af8dde1b" providerId="ADAL" clId="{7AC11720-08DF-46FF-9F7D-0877E93BEBD6}" dt="2021-11-15T20:55:44.329" v="1400"/>
          <ac:spMkLst>
            <pc:docMk/>
            <pc:sldMk cId="782315269" sldId="270"/>
            <ac:spMk id="11" creationId="{16227723-6C04-49A3-A495-526143B1E19B}"/>
          </ac:spMkLst>
        </pc:spChg>
        <pc:spChg chg="mod">
          <ac:chgData name="Manuel Sidler" userId="5c0c1354-d139-415d-959d-37b2af8dde1b" providerId="ADAL" clId="{7AC11720-08DF-46FF-9F7D-0877E93BEBD6}" dt="2021-11-15T20:59:33.870" v="1459" actId="2710"/>
          <ac:spMkLst>
            <pc:docMk/>
            <pc:sldMk cId="782315269" sldId="270"/>
            <ac:spMk id="12" creationId="{B9B10AC1-5291-42A2-950D-519F6AFA7A5D}"/>
          </ac:spMkLst>
        </pc:spChg>
        <pc:spChg chg="add del mod">
          <ac:chgData name="Manuel Sidler" userId="5c0c1354-d139-415d-959d-37b2af8dde1b" providerId="ADAL" clId="{7AC11720-08DF-46FF-9F7D-0877E93BEBD6}" dt="2021-11-16T07:30:06.715" v="1614" actId="20577"/>
          <ac:spMkLst>
            <pc:docMk/>
            <pc:sldMk cId="782315269" sldId="270"/>
            <ac:spMk id="14" creationId="{C9073ACA-E788-4AD0-865B-E552514B1FD8}"/>
          </ac:spMkLst>
        </pc:spChg>
        <pc:picChg chg="add mod">
          <ac:chgData name="Manuel Sidler" userId="5c0c1354-d139-415d-959d-37b2af8dde1b" providerId="ADAL" clId="{7AC11720-08DF-46FF-9F7D-0877E93BEBD6}" dt="2021-11-15T20:52:31.085" v="1313"/>
          <ac:picMkLst>
            <pc:docMk/>
            <pc:sldMk cId="782315269" sldId="270"/>
            <ac:picMk id="10" creationId="{A731BD47-0B75-4758-8E8A-3FD1009F31C6}"/>
          </ac:picMkLst>
        </pc:picChg>
        <pc:picChg chg="del">
          <ac:chgData name="Manuel Sidler" userId="5c0c1354-d139-415d-959d-37b2af8dde1b" providerId="ADAL" clId="{7AC11720-08DF-46FF-9F7D-0877E93BEBD6}" dt="2021-11-15T20:52:30.960" v="1312" actId="478"/>
          <ac:picMkLst>
            <pc:docMk/>
            <pc:sldMk cId="782315269" sldId="270"/>
            <ac:picMk id="13" creationId="{8354168B-7AC3-4727-97EA-687F082ACABD}"/>
          </ac:picMkLst>
        </pc:picChg>
        <pc:picChg chg="add mod">
          <ac:chgData name="Manuel Sidler" userId="5c0c1354-d139-415d-959d-37b2af8dde1b" providerId="ADAL" clId="{7AC11720-08DF-46FF-9F7D-0877E93BEBD6}" dt="2021-11-15T20:57:15.511" v="1437" actId="1076"/>
          <ac:picMkLst>
            <pc:docMk/>
            <pc:sldMk cId="782315269" sldId="270"/>
            <ac:picMk id="15" creationId="{5DC6C534-C9F6-4F3F-A3F5-F0B75AAC4E25}"/>
          </ac:picMkLst>
        </pc:picChg>
        <pc:picChg chg="add mod">
          <ac:chgData name="Manuel Sidler" userId="5c0c1354-d139-415d-959d-37b2af8dde1b" providerId="ADAL" clId="{7AC11720-08DF-46FF-9F7D-0877E93BEBD6}" dt="2021-11-15T20:57:31.141" v="1440" actId="1076"/>
          <ac:picMkLst>
            <pc:docMk/>
            <pc:sldMk cId="782315269" sldId="270"/>
            <ac:picMk id="16" creationId="{9CE2BD3C-E0E8-47E7-863E-7A1DCC68F22E}"/>
          </ac:picMkLst>
        </pc:picChg>
        <pc:picChg chg="add del mod">
          <ac:chgData name="Manuel Sidler" userId="5c0c1354-d139-415d-959d-37b2af8dde1b" providerId="ADAL" clId="{7AC11720-08DF-46FF-9F7D-0877E93BEBD6}" dt="2021-11-15T20:57:58.548" v="1442" actId="931"/>
          <ac:picMkLst>
            <pc:docMk/>
            <pc:sldMk cId="782315269" sldId="270"/>
            <ac:picMk id="18" creationId="{117C84C3-1937-4D6F-A4F9-CCCAF2D6D6E2}"/>
          </ac:picMkLst>
        </pc:picChg>
        <pc:picChg chg="add mod">
          <ac:chgData name="Manuel Sidler" userId="5c0c1354-d139-415d-959d-37b2af8dde1b" providerId="ADAL" clId="{7AC11720-08DF-46FF-9F7D-0877E93BEBD6}" dt="2021-11-15T20:58:42.920" v="1449" actId="1076"/>
          <ac:picMkLst>
            <pc:docMk/>
            <pc:sldMk cId="782315269" sldId="270"/>
            <ac:picMk id="20" creationId="{E338A131-2DB3-40C1-896F-4C2EBD89D8F0}"/>
          </ac:picMkLst>
        </pc:picChg>
        <pc:picChg chg="add mod">
          <ac:chgData name="Manuel Sidler" userId="5c0c1354-d139-415d-959d-37b2af8dde1b" providerId="ADAL" clId="{7AC11720-08DF-46FF-9F7D-0877E93BEBD6}" dt="2021-11-15T20:59:22.344" v="1458" actId="1076"/>
          <ac:picMkLst>
            <pc:docMk/>
            <pc:sldMk cId="782315269" sldId="270"/>
            <ac:picMk id="21" creationId="{D78CF986-5D04-4821-8125-224F4711A4BB}"/>
          </ac:picMkLst>
        </pc:picChg>
        <pc:picChg chg="del">
          <ac:chgData name="Manuel Sidler" userId="5c0c1354-d139-415d-959d-37b2af8dde1b" providerId="ADAL" clId="{7AC11720-08DF-46FF-9F7D-0877E93BEBD6}" dt="2021-11-07T17:36:16.924" v="222" actId="478"/>
          <ac:picMkLst>
            <pc:docMk/>
            <pc:sldMk cId="782315269" sldId="270"/>
            <ac:picMk id="2050" creationId="{6C86D8F7-5F60-46E4-9D10-60C22C225CC7}"/>
          </ac:picMkLst>
        </pc:picChg>
      </pc:sldChg>
      <pc:sldChg chg="addSp delSp modSp add mod ord">
        <pc:chgData name="Manuel Sidler" userId="5c0c1354-d139-415d-959d-37b2af8dde1b" providerId="ADAL" clId="{7AC11720-08DF-46FF-9F7D-0877E93BEBD6}" dt="2021-11-15T21:03:25.635" v="1572" actId="20577"/>
        <pc:sldMkLst>
          <pc:docMk/>
          <pc:sldMk cId="2882035437" sldId="271"/>
        </pc:sldMkLst>
        <pc:spChg chg="del mod">
          <ac:chgData name="Manuel Sidler" userId="5c0c1354-d139-415d-959d-37b2af8dde1b" providerId="ADAL" clId="{7AC11720-08DF-46FF-9F7D-0877E93BEBD6}" dt="2021-11-15T20:54:50.955" v="1392" actId="478"/>
          <ac:spMkLst>
            <pc:docMk/>
            <pc:sldMk cId="2882035437" sldId="271"/>
            <ac:spMk id="2" creationId="{EE0988AF-C4AE-4348-B15D-254C889F858C}"/>
          </ac:spMkLst>
        </pc:spChg>
        <pc:spChg chg="mod">
          <ac:chgData name="Manuel Sidler" userId="5c0c1354-d139-415d-959d-37b2af8dde1b" providerId="ADAL" clId="{7AC11720-08DF-46FF-9F7D-0877E93BEBD6}" dt="2021-11-15T21:03:25.635" v="1572" actId="20577"/>
          <ac:spMkLst>
            <pc:docMk/>
            <pc:sldMk cId="2882035437" sldId="271"/>
            <ac:spMk id="4" creationId="{6CF290F5-A201-4E9B-A888-FE7A267D0AB8}"/>
          </ac:spMkLst>
        </pc:spChg>
        <pc:spChg chg="add mod">
          <ac:chgData name="Manuel Sidler" userId="5c0c1354-d139-415d-959d-37b2af8dde1b" providerId="ADAL" clId="{7AC11720-08DF-46FF-9F7D-0877E93BEBD6}" dt="2021-11-15T20:54:41.327" v="1376"/>
          <ac:spMkLst>
            <pc:docMk/>
            <pc:sldMk cId="2882035437" sldId="271"/>
            <ac:spMk id="7" creationId="{B126F07B-3F80-4F4D-8FCF-130D33D56EF6}"/>
          </ac:spMkLst>
        </pc:spChg>
        <pc:spChg chg="add mod">
          <ac:chgData name="Manuel Sidler" userId="5c0c1354-d139-415d-959d-37b2af8dde1b" providerId="ADAL" clId="{7AC11720-08DF-46FF-9F7D-0877E93BEBD6}" dt="2021-11-15T20:54:46.260" v="1391" actId="20577"/>
          <ac:spMkLst>
            <pc:docMk/>
            <pc:sldMk cId="2882035437" sldId="271"/>
            <ac:spMk id="8" creationId="{BCADAB79-EA5E-4CED-B2E8-123E8CD587CA}"/>
          </ac:spMkLst>
        </pc:spChg>
        <pc:spChg chg="add del mod">
          <ac:chgData name="Manuel Sidler" userId="5c0c1354-d139-415d-959d-37b2af8dde1b" providerId="ADAL" clId="{7AC11720-08DF-46FF-9F7D-0877E93BEBD6}" dt="2021-11-15T20:54:55.248" v="1393" actId="478"/>
          <ac:spMkLst>
            <pc:docMk/>
            <pc:sldMk cId="2882035437" sldId="271"/>
            <ac:spMk id="9" creationId="{B196D486-C2E6-45C6-933D-88CE61B19E35}"/>
          </ac:spMkLst>
        </pc:spChg>
        <pc:picChg chg="del">
          <ac:chgData name="Manuel Sidler" userId="5c0c1354-d139-415d-959d-37b2af8dde1b" providerId="ADAL" clId="{7AC11720-08DF-46FF-9F7D-0877E93BEBD6}" dt="2021-11-15T20:52:23.283" v="1308" actId="478"/>
          <ac:picMkLst>
            <pc:docMk/>
            <pc:sldMk cId="2882035437" sldId="271"/>
            <ac:picMk id="5" creationId="{E1322EA7-5643-4EBC-A046-01C336F47CC1}"/>
          </ac:picMkLst>
        </pc:picChg>
        <pc:picChg chg="add mod">
          <ac:chgData name="Manuel Sidler" userId="5c0c1354-d139-415d-959d-37b2af8dde1b" providerId="ADAL" clId="{7AC11720-08DF-46FF-9F7D-0877E93BEBD6}" dt="2021-11-15T20:52:23.456" v="1309"/>
          <ac:picMkLst>
            <pc:docMk/>
            <pc:sldMk cId="2882035437" sldId="271"/>
            <ac:picMk id="6" creationId="{B3C1F6BB-176E-4275-B7CA-A67830C628F9}"/>
          </ac:picMkLst>
        </pc:picChg>
      </pc:sldChg>
      <pc:sldChg chg="addSp delSp modSp add mod ord">
        <pc:chgData name="Manuel Sidler" userId="5c0c1354-d139-415d-959d-37b2af8dde1b" providerId="ADAL" clId="{7AC11720-08DF-46FF-9F7D-0877E93BEBD6}" dt="2021-11-15T21:00:36.817" v="1564" actId="404"/>
        <pc:sldMkLst>
          <pc:docMk/>
          <pc:sldMk cId="1578371115" sldId="272"/>
        </pc:sldMkLst>
        <pc:spChg chg="del mod">
          <ac:chgData name="Manuel Sidler" userId="5c0c1354-d139-415d-959d-37b2af8dde1b" providerId="ADAL" clId="{7AC11720-08DF-46FF-9F7D-0877E93BEBD6}" dt="2021-11-15T21:00:07.293" v="1481" actId="478"/>
          <ac:spMkLst>
            <pc:docMk/>
            <pc:sldMk cId="1578371115" sldId="272"/>
            <ac:spMk id="2" creationId="{EE0988AF-C4AE-4348-B15D-254C889F858C}"/>
          </ac:spMkLst>
        </pc:spChg>
        <pc:spChg chg="mod">
          <ac:chgData name="Manuel Sidler" userId="5c0c1354-d139-415d-959d-37b2af8dde1b" providerId="ADAL" clId="{7AC11720-08DF-46FF-9F7D-0877E93BEBD6}" dt="2021-11-15T21:00:36.817" v="1564" actId="404"/>
          <ac:spMkLst>
            <pc:docMk/>
            <pc:sldMk cId="1578371115" sldId="272"/>
            <ac:spMk id="4" creationId="{6CF290F5-A201-4E9B-A888-FE7A267D0AB8}"/>
          </ac:spMkLst>
        </pc:spChg>
        <pc:spChg chg="add mod">
          <ac:chgData name="Manuel Sidler" userId="5c0c1354-d139-415d-959d-37b2af8dde1b" providerId="ADAL" clId="{7AC11720-08DF-46FF-9F7D-0877E93BEBD6}" dt="2021-11-15T20:59:58.755" v="1460"/>
          <ac:spMkLst>
            <pc:docMk/>
            <pc:sldMk cId="1578371115" sldId="272"/>
            <ac:spMk id="7" creationId="{1105146A-591D-495E-A755-C68B6933EF5C}"/>
          </ac:spMkLst>
        </pc:spChg>
        <pc:spChg chg="add mod">
          <ac:chgData name="Manuel Sidler" userId="5c0c1354-d139-415d-959d-37b2af8dde1b" providerId="ADAL" clId="{7AC11720-08DF-46FF-9F7D-0877E93BEBD6}" dt="2021-11-15T21:00:03.961" v="1480" actId="20577"/>
          <ac:spMkLst>
            <pc:docMk/>
            <pc:sldMk cId="1578371115" sldId="272"/>
            <ac:spMk id="8" creationId="{166157FC-0B6E-4CA6-9B34-37692F1785E2}"/>
          </ac:spMkLst>
        </pc:spChg>
        <pc:spChg chg="add del mod">
          <ac:chgData name="Manuel Sidler" userId="5c0c1354-d139-415d-959d-37b2af8dde1b" providerId="ADAL" clId="{7AC11720-08DF-46FF-9F7D-0877E93BEBD6}" dt="2021-11-15T21:00:09.151" v="1482" actId="478"/>
          <ac:spMkLst>
            <pc:docMk/>
            <pc:sldMk cId="1578371115" sldId="272"/>
            <ac:spMk id="9" creationId="{652D82E6-D24A-4D29-AD6D-DF317BB9DC71}"/>
          </ac:spMkLst>
        </pc:spChg>
        <pc:picChg chg="del">
          <ac:chgData name="Manuel Sidler" userId="5c0c1354-d139-415d-959d-37b2af8dde1b" providerId="ADAL" clId="{7AC11720-08DF-46FF-9F7D-0877E93BEBD6}" dt="2021-11-15T20:52:34.281" v="1314" actId="478"/>
          <ac:picMkLst>
            <pc:docMk/>
            <pc:sldMk cId="1578371115" sldId="272"/>
            <ac:picMk id="5" creationId="{E1322EA7-5643-4EBC-A046-01C336F47CC1}"/>
          </ac:picMkLst>
        </pc:picChg>
        <pc:picChg chg="add mod">
          <ac:chgData name="Manuel Sidler" userId="5c0c1354-d139-415d-959d-37b2af8dde1b" providerId="ADAL" clId="{7AC11720-08DF-46FF-9F7D-0877E93BEBD6}" dt="2021-11-15T20:52:34.438" v="1315"/>
          <ac:picMkLst>
            <pc:docMk/>
            <pc:sldMk cId="1578371115" sldId="272"/>
            <ac:picMk id="6" creationId="{4A93E712-C951-4342-844B-713FDDC50899}"/>
          </ac:picMkLst>
        </pc:picChg>
      </pc:sldChg>
      <pc:sldChg chg="modSp add del mod setBg">
        <pc:chgData name="Manuel Sidler" userId="5c0c1354-d139-415d-959d-37b2af8dde1b" providerId="ADAL" clId="{7AC11720-08DF-46FF-9F7D-0877E93BEBD6}" dt="2021-11-15T20:45:24.680" v="1195" actId="20577"/>
        <pc:sldMkLst>
          <pc:docMk/>
          <pc:sldMk cId="4068193374" sldId="273"/>
        </pc:sldMkLst>
        <pc:spChg chg="mod">
          <ac:chgData name="Manuel Sidler" userId="5c0c1354-d139-415d-959d-37b2af8dde1b" providerId="ADAL" clId="{7AC11720-08DF-46FF-9F7D-0877E93BEBD6}" dt="2021-11-15T20:45:24.680" v="1195" actId="20577"/>
          <ac:spMkLst>
            <pc:docMk/>
            <pc:sldMk cId="4068193374" sldId="273"/>
            <ac:spMk id="3" creationId="{41C06988-5A22-4D50-B433-5A2BFD461487}"/>
          </ac:spMkLst>
        </pc:spChg>
      </pc:sldChg>
      <pc:sldChg chg="add del">
        <pc:chgData name="Manuel Sidler" userId="5c0c1354-d139-415d-959d-37b2af8dde1b" providerId="ADAL" clId="{7AC11720-08DF-46FF-9F7D-0877E93BEBD6}" dt="2021-11-15T20:46:58.872" v="1210" actId="2696"/>
        <pc:sldMkLst>
          <pc:docMk/>
          <pc:sldMk cId="2513362890" sldId="274"/>
        </pc:sldMkLst>
      </pc:sldChg>
      <pc:sldChg chg="add del">
        <pc:chgData name="Manuel Sidler" userId="5c0c1354-d139-415d-959d-37b2af8dde1b" providerId="ADAL" clId="{7AC11720-08DF-46FF-9F7D-0877E93BEBD6}" dt="2021-11-15T20:48:30.756" v="1231" actId="2696"/>
        <pc:sldMkLst>
          <pc:docMk/>
          <pc:sldMk cId="3950597476" sldId="27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D7CB63-2120-4F31-AE27-AE714F6E6B0C}" type="doc">
      <dgm:prSet loTypeId="urn:microsoft.com/office/officeart/2005/8/layout/process1" loCatId="process" qsTypeId="urn:microsoft.com/office/officeart/2005/8/quickstyle/simple1" qsCatId="simple" csTypeId="urn:microsoft.com/office/officeart/2005/8/colors/accent6_1" csCatId="accent6" phldr="1"/>
      <dgm:spPr/>
    </dgm:pt>
    <dgm:pt modelId="{F1C9826A-CAC5-4956-85FD-2ADA24E9BE24}">
      <dgm:prSet phldrT="[Text]"/>
      <dgm:spPr/>
      <dgm:t>
        <a:bodyPr/>
        <a:lstStyle/>
        <a:p>
          <a:r>
            <a:rPr lang="en-US" dirty="0">
              <a:latin typeface="Helvetica Neue Medium" panose="02000503000000020004"/>
            </a:rPr>
            <a:t>September 2019</a:t>
          </a:r>
          <a:br>
            <a:rPr lang="en-US" dirty="0">
              <a:latin typeface="Helvetica Neue Medium" panose="02000503000000020004"/>
            </a:rPr>
          </a:br>
          <a:r>
            <a:rPr lang="en-US" dirty="0">
              <a:latin typeface="Helvetica Neue Medium" panose="02000503000000020004"/>
            </a:rPr>
            <a:t>Blazor Release (Server)</a:t>
          </a:r>
          <a:endParaRPr lang="de-CH" dirty="0">
            <a:latin typeface="Helvetica Neue Medium" panose="02000503000000020004"/>
          </a:endParaRPr>
        </a:p>
      </dgm:t>
    </dgm:pt>
    <dgm:pt modelId="{86D0691D-1525-4E59-BDE2-D0E75F22F98D}" type="parTrans" cxnId="{20F44374-D6FC-4EB6-A926-AB90F0FC7C29}">
      <dgm:prSet/>
      <dgm:spPr/>
      <dgm:t>
        <a:bodyPr/>
        <a:lstStyle/>
        <a:p>
          <a:endParaRPr lang="de-CH"/>
        </a:p>
      </dgm:t>
    </dgm:pt>
    <dgm:pt modelId="{FBA4CE95-701A-436D-BBAF-F35153FED333}" type="sibTrans" cxnId="{20F44374-D6FC-4EB6-A926-AB90F0FC7C29}">
      <dgm:prSet/>
      <dgm:spPr/>
      <dgm:t>
        <a:bodyPr/>
        <a:lstStyle/>
        <a:p>
          <a:endParaRPr lang="de-CH"/>
        </a:p>
      </dgm:t>
    </dgm:pt>
    <dgm:pt modelId="{A90A2059-58A0-4B43-93B1-14B72F698851}">
      <dgm:prSet phldrT="[Text]"/>
      <dgm:spPr/>
      <dgm:t>
        <a:bodyPr/>
        <a:lstStyle/>
        <a:p>
          <a:r>
            <a:rPr lang="en-US" dirty="0">
              <a:latin typeface="Helvetica Neue Medium" panose="02000503000000020004"/>
            </a:rPr>
            <a:t>Mai 2020</a:t>
          </a:r>
          <a:br>
            <a:rPr lang="en-US" dirty="0">
              <a:latin typeface="Helvetica Neue Medium" panose="02000503000000020004"/>
            </a:rPr>
          </a:br>
          <a:r>
            <a:rPr lang="en-US" dirty="0">
              <a:latin typeface="Helvetica Neue Medium" panose="02000503000000020004"/>
            </a:rPr>
            <a:t>Blazor Release (Client)</a:t>
          </a:r>
          <a:endParaRPr lang="de-CH" dirty="0">
            <a:latin typeface="Helvetica Neue Medium" panose="02000503000000020004"/>
          </a:endParaRPr>
        </a:p>
      </dgm:t>
    </dgm:pt>
    <dgm:pt modelId="{CB2D84D2-3D3B-431B-AD12-174ABD56B518}" type="parTrans" cxnId="{5719120B-2B1C-4E84-98C8-5256C41AA0F2}">
      <dgm:prSet/>
      <dgm:spPr/>
      <dgm:t>
        <a:bodyPr/>
        <a:lstStyle/>
        <a:p>
          <a:endParaRPr lang="de-CH"/>
        </a:p>
      </dgm:t>
    </dgm:pt>
    <dgm:pt modelId="{95F04080-612E-4692-9234-B6836284B907}" type="sibTrans" cxnId="{5719120B-2B1C-4E84-98C8-5256C41AA0F2}">
      <dgm:prSet/>
      <dgm:spPr/>
      <dgm:t>
        <a:bodyPr/>
        <a:lstStyle/>
        <a:p>
          <a:endParaRPr lang="de-CH"/>
        </a:p>
      </dgm:t>
    </dgm:pt>
    <dgm:pt modelId="{A569BB38-18B9-4304-AAD0-2C20E9BA7D1A}">
      <dgm:prSet phldrT="[Text]"/>
      <dgm:spPr/>
      <dgm:t>
        <a:bodyPr/>
        <a:lstStyle/>
        <a:p>
          <a:r>
            <a:rPr lang="en-US" dirty="0">
              <a:latin typeface="Helvetica Neue Medium" panose="02000503000000020004"/>
            </a:rPr>
            <a:t>November 2020</a:t>
          </a:r>
          <a:br>
            <a:rPr lang="en-US" dirty="0">
              <a:latin typeface="Helvetica Neue Medium" panose="02000503000000020004"/>
            </a:rPr>
          </a:br>
          <a:r>
            <a:rPr lang="en-US" dirty="0">
              <a:latin typeface="Helvetica Neue Medium" panose="02000503000000020004"/>
            </a:rPr>
            <a:t>Integration in .NET 5</a:t>
          </a:r>
          <a:endParaRPr lang="de-CH" dirty="0">
            <a:latin typeface="Helvetica Neue Medium" panose="02000503000000020004"/>
          </a:endParaRPr>
        </a:p>
      </dgm:t>
    </dgm:pt>
    <dgm:pt modelId="{A96835E0-1310-4426-BCFF-6F154392EF60}" type="parTrans" cxnId="{66AE5481-1619-42B9-8E42-2552D4B2499E}">
      <dgm:prSet/>
      <dgm:spPr/>
      <dgm:t>
        <a:bodyPr/>
        <a:lstStyle/>
        <a:p>
          <a:endParaRPr lang="de-CH"/>
        </a:p>
      </dgm:t>
    </dgm:pt>
    <dgm:pt modelId="{5E74D01E-5B57-44D8-A99F-0C19CE0966B6}" type="sibTrans" cxnId="{66AE5481-1619-42B9-8E42-2552D4B2499E}">
      <dgm:prSet/>
      <dgm:spPr/>
      <dgm:t>
        <a:bodyPr/>
        <a:lstStyle/>
        <a:p>
          <a:endParaRPr lang="de-CH"/>
        </a:p>
      </dgm:t>
    </dgm:pt>
    <dgm:pt modelId="{A81BF497-9658-4EF5-A45C-35C3B7D3DA63}">
      <dgm:prSet phldrT="[Text]"/>
      <dgm:spPr/>
      <dgm:t>
        <a:bodyPr/>
        <a:lstStyle/>
        <a:p>
          <a:r>
            <a:rPr lang="en-US" dirty="0">
              <a:latin typeface="Helvetica Neue Medium" panose="02000503000000020004"/>
            </a:rPr>
            <a:t>2021</a:t>
          </a:r>
          <a:br>
            <a:rPr lang="en-US" dirty="0">
              <a:latin typeface="Helvetica Neue Medium" panose="02000503000000020004"/>
            </a:rPr>
          </a:br>
          <a:r>
            <a:rPr lang="de-CH" dirty="0">
              <a:latin typeface="Helvetica Neue Medium" panose="02000503000000020004"/>
            </a:rPr>
            <a:t>Integration in MAUI</a:t>
          </a:r>
        </a:p>
      </dgm:t>
    </dgm:pt>
    <dgm:pt modelId="{7B8220A6-2EB5-4BA6-AC46-F16827B66720}" type="parTrans" cxnId="{FA9611C9-C70C-44C2-A6B4-954538FC10C7}">
      <dgm:prSet/>
      <dgm:spPr/>
      <dgm:t>
        <a:bodyPr/>
        <a:lstStyle/>
        <a:p>
          <a:endParaRPr lang="de-CH"/>
        </a:p>
      </dgm:t>
    </dgm:pt>
    <dgm:pt modelId="{0136EA53-D8F7-49A3-BDEB-036FEECFE294}" type="sibTrans" cxnId="{FA9611C9-C70C-44C2-A6B4-954538FC10C7}">
      <dgm:prSet/>
      <dgm:spPr/>
      <dgm:t>
        <a:bodyPr/>
        <a:lstStyle/>
        <a:p>
          <a:endParaRPr lang="de-CH"/>
        </a:p>
      </dgm:t>
    </dgm:pt>
    <dgm:pt modelId="{574F5E62-5DEE-401D-A5D9-637D0BCA4789}" type="pres">
      <dgm:prSet presAssocID="{55D7CB63-2120-4F31-AE27-AE714F6E6B0C}" presName="Name0" presStyleCnt="0">
        <dgm:presLayoutVars>
          <dgm:dir/>
          <dgm:resizeHandles val="exact"/>
        </dgm:presLayoutVars>
      </dgm:prSet>
      <dgm:spPr/>
    </dgm:pt>
    <dgm:pt modelId="{8CF96F2E-48F2-44C5-8F73-88AC7B3C09A2}" type="pres">
      <dgm:prSet presAssocID="{F1C9826A-CAC5-4956-85FD-2ADA24E9BE24}" presName="node" presStyleLbl="node1" presStyleIdx="0" presStyleCnt="4">
        <dgm:presLayoutVars>
          <dgm:bulletEnabled val="1"/>
        </dgm:presLayoutVars>
      </dgm:prSet>
      <dgm:spPr/>
    </dgm:pt>
    <dgm:pt modelId="{D6400E58-2DC8-4705-ACD2-F940D2B7EDEF}" type="pres">
      <dgm:prSet presAssocID="{FBA4CE95-701A-436D-BBAF-F35153FED333}" presName="sibTrans" presStyleLbl="sibTrans2D1" presStyleIdx="0" presStyleCnt="3"/>
      <dgm:spPr/>
    </dgm:pt>
    <dgm:pt modelId="{B3210F11-EFE7-41FB-8C0D-288F9BD484D2}" type="pres">
      <dgm:prSet presAssocID="{FBA4CE95-701A-436D-BBAF-F35153FED333}" presName="connectorText" presStyleLbl="sibTrans2D1" presStyleIdx="0" presStyleCnt="3"/>
      <dgm:spPr/>
    </dgm:pt>
    <dgm:pt modelId="{0D2B08EC-128B-4E9A-A05A-ADEB37801337}" type="pres">
      <dgm:prSet presAssocID="{A90A2059-58A0-4B43-93B1-14B72F698851}" presName="node" presStyleLbl="node1" presStyleIdx="1" presStyleCnt="4">
        <dgm:presLayoutVars>
          <dgm:bulletEnabled val="1"/>
        </dgm:presLayoutVars>
      </dgm:prSet>
      <dgm:spPr/>
    </dgm:pt>
    <dgm:pt modelId="{51172542-EAE1-4E02-BA4B-08F1556EE49F}" type="pres">
      <dgm:prSet presAssocID="{95F04080-612E-4692-9234-B6836284B907}" presName="sibTrans" presStyleLbl="sibTrans2D1" presStyleIdx="1" presStyleCnt="3"/>
      <dgm:spPr/>
    </dgm:pt>
    <dgm:pt modelId="{1F26396E-4EF8-4779-BE2D-6926EE04C19C}" type="pres">
      <dgm:prSet presAssocID="{95F04080-612E-4692-9234-B6836284B907}" presName="connectorText" presStyleLbl="sibTrans2D1" presStyleIdx="1" presStyleCnt="3"/>
      <dgm:spPr/>
    </dgm:pt>
    <dgm:pt modelId="{FCBB376A-40FB-4F7D-B4FF-61DD135E42F1}" type="pres">
      <dgm:prSet presAssocID="{A569BB38-18B9-4304-AAD0-2C20E9BA7D1A}" presName="node" presStyleLbl="node1" presStyleIdx="2" presStyleCnt="4">
        <dgm:presLayoutVars>
          <dgm:bulletEnabled val="1"/>
        </dgm:presLayoutVars>
      </dgm:prSet>
      <dgm:spPr/>
    </dgm:pt>
    <dgm:pt modelId="{CD9F074D-21E2-4177-8CF7-055CCDB9164A}" type="pres">
      <dgm:prSet presAssocID="{5E74D01E-5B57-44D8-A99F-0C19CE0966B6}" presName="sibTrans" presStyleLbl="sibTrans2D1" presStyleIdx="2" presStyleCnt="3"/>
      <dgm:spPr/>
    </dgm:pt>
    <dgm:pt modelId="{797FCAD7-2F5D-4B1A-87EE-6230B86ADB9B}" type="pres">
      <dgm:prSet presAssocID="{5E74D01E-5B57-44D8-A99F-0C19CE0966B6}" presName="connectorText" presStyleLbl="sibTrans2D1" presStyleIdx="2" presStyleCnt="3"/>
      <dgm:spPr/>
    </dgm:pt>
    <dgm:pt modelId="{D695F62E-5457-4845-8228-2BCFD22B68F1}" type="pres">
      <dgm:prSet presAssocID="{A81BF497-9658-4EF5-A45C-35C3B7D3DA63}" presName="node" presStyleLbl="node1" presStyleIdx="3" presStyleCnt="4">
        <dgm:presLayoutVars>
          <dgm:bulletEnabled val="1"/>
        </dgm:presLayoutVars>
      </dgm:prSet>
      <dgm:spPr/>
    </dgm:pt>
  </dgm:ptLst>
  <dgm:cxnLst>
    <dgm:cxn modelId="{5719120B-2B1C-4E84-98C8-5256C41AA0F2}" srcId="{55D7CB63-2120-4F31-AE27-AE714F6E6B0C}" destId="{A90A2059-58A0-4B43-93B1-14B72F698851}" srcOrd="1" destOrd="0" parTransId="{CB2D84D2-3D3B-431B-AD12-174ABD56B518}" sibTransId="{95F04080-612E-4692-9234-B6836284B907}"/>
    <dgm:cxn modelId="{9D72130D-6506-45A1-B7F4-243FE83A202C}" type="presOf" srcId="{FBA4CE95-701A-436D-BBAF-F35153FED333}" destId="{B3210F11-EFE7-41FB-8C0D-288F9BD484D2}" srcOrd="1" destOrd="0" presId="urn:microsoft.com/office/officeart/2005/8/layout/process1"/>
    <dgm:cxn modelId="{B3ACB310-738F-4737-89D8-67AF4E78EEA3}" type="presOf" srcId="{FBA4CE95-701A-436D-BBAF-F35153FED333}" destId="{D6400E58-2DC8-4705-ACD2-F940D2B7EDEF}" srcOrd="0" destOrd="0" presId="urn:microsoft.com/office/officeart/2005/8/layout/process1"/>
    <dgm:cxn modelId="{ECE70E28-92A0-4888-BD36-DB802F2BAC35}" type="presOf" srcId="{95F04080-612E-4692-9234-B6836284B907}" destId="{1F26396E-4EF8-4779-BE2D-6926EE04C19C}" srcOrd="1" destOrd="0" presId="urn:microsoft.com/office/officeart/2005/8/layout/process1"/>
    <dgm:cxn modelId="{19BF8235-3CE0-4CD1-A609-4C7275DC4D2E}" type="presOf" srcId="{A569BB38-18B9-4304-AAD0-2C20E9BA7D1A}" destId="{FCBB376A-40FB-4F7D-B4FF-61DD135E42F1}" srcOrd="0" destOrd="0" presId="urn:microsoft.com/office/officeart/2005/8/layout/process1"/>
    <dgm:cxn modelId="{D0454770-9441-4682-A06B-DBD852DF28BD}" type="presOf" srcId="{5E74D01E-5B57-44D8-A99F-0C19CE0966B6}" destId="{CD9F074D-21E2-4177-8CF7-055CCDB9164A}" srcOrd="0" destOrd="0" presId="urn:microsoft.com/office/officeart/2005/8/layout/process1"/>
    <dgm:cxn modelId="{20F44374-D6FC-4EB6-A926-AB90F0FC7C29}" srcId="{55D7CB63-2120-4F31-AE27-AE714F6E6B0C}" destId="{F1C9826A-CAC5-4956-85FD-2ADA24E9BE24}" srcOrd="0" destOrd="0" parTransId="{86D0691D-1525-4E59-BDE2-D0E75F22F98D}" sibTransId="{FBA4CE95-701A-436D-BBAF-F35153FED333}"/>
    <dgm:cxn modelId="{3556F57E-84B5-41F0-BDE2-721AED21D214}" type="presOf" srcId="{A81BF497-9658-4EF5-A45C-35C3B7D3DA63}" destId="{D695F62E-5457-4845-8228-2BCFD22B68F1}" srcOrd="0" destOrd="0" presId="urn:microsoft.com/office/officeart/2005/8/layout/process1"/>
    <dgm:cxn modelId="{66AE5481-1619-42B9-8E42-2552D4B2499E}" srcId="{55D7CB63-2120-4F31-AE27-AE714F6E6B0C}" destId="{A569BB38-18B9-4304-AAD0-2C20E9BA7D1A}" srcOrd="2" destOrd="0" parTransId="{A96835E0-1310-4426-BCFF-6F154392EF60}" sibTransId="{5E74D01E-5B57-44D8-A99F-0C19CE0966B6}"/>
    <dgm:cxn modelId="{686D22A4-9EA6-4090-B61F-1246E6B588B9}" type="presOf" srcId="{F1C9826A-CAC5-4956-85FD-2ADA24E9BE24}" destId="{8CF96F2E-48F2-44C5-8F73-88AC7B3C09A2}" srcOrd="0" destOrd="0" presId="urn:microsoft.com/office/officeart/2005/8/layout/process1"/>
    <dgm:cxn modelId="{DEB0F8C0-FB1C-4C2B-A047-BAC2F1A0AC94}" type="presOf" srcId="{95F04080-612E-4692-9234-B6836284B907}" destId="{51172542-EAE1-4E02-BA4B-08F1556EE49F}" srcOrd="0" destOrd="0" presId="urn:microsoft.com/office/officeart/2005/8/layout/process1"/>
    <dgm:cxn modelId="{FA9611C9-C70C-44C2-A6B4-954538FC10C7}" srcId="{55D7CB63-2120-4F31-AE27-AE714F6E6B0C}" destId="{A81BF497-9658-4EF5-A45C-35C3B7D3DA63}" srcOrd="3" destOrd="0" parTransId="{7B8220A6-2EB5-4BA6-AC46-F16827B66720}" sibTransId="{0136EA53-D8F7-49A3-BDEB-036FEECFE294}"/>
    <dgm:cxn modelId="{1FA43FD2-08D3-4E3C-ADA6-0CC56DF22312}" type="presOf" srcId="{5E74D01E-5B57-44D8-A99F-0C19CE0966B6}" destId="{797FCAD7-2F5D-4B1A-87EE-6230B86ADB9B}" srcOrd="1" destOrd="0" presId="urn:microsoft.com/office/officeart/2005/8/layout/process1"/>
    <dgm:cxn modelId="{12819BDB-543C-417C-B709-67413EE872AE}" type="presOf" srcId="{55D7CB63-2120-4F31-AE27-AE714F6E6B0C}" destId="{574F5E62-5DEE-401D-A5D9-637D0BCA4789}" srcOrd="0" destOrd="0" presId="urn:microsoft.com/office/officeart/2005/8/layout/process1"/>
    <dgm:cxn modelId="{0C7840ED-DD5A-41DF-9CA1-A383B0CAB984}" type="presOf" srcId="{A90A2059-58A0-4B43-93B1-14B72F698851}" destId="{0D2B08EC-128B-4E9A-A05A-ADEB37801337}" srcOrd="0" destOrd="0" presId="urn:microsoft.com/office/officeart/2005/8/layout/process1"/>
    <dgm:cxn modelId="{EF3A6B23-DF7F-4B74-9C88-1B77FAC97081}" type="presParOf" srcId="{574F5E62-5DEE-401D-A5D9-637D0BCA4789}" destId="{8CF96F2E-48F2-44C5-8F73-88AC7B3C09A2}" srcOrd="0" destOrd="0" presId="urn:microsoft.com/office/officeart/2005/8/layout/process1"/>
    <dgm:cxn modelId="{6B71FFCA-B362-419C-A373-53389A6699BD}" type="presParOf" srcId="{574F5E62-5DEE-401D-A5D9-637D0BCA4789}" destId="{D6400E58-2DC8-4705-ACD2-F940D2B7EDEF}" srcOrd="1" destOrd="0" presId="urn:microsoft.com/office/officeart/2005/8/layout/process1"/>
    <dgm:cxn modelId="{B32115E1-23E8-47AB-BE36-7749ED95BED6}" type="presParOf" srcId="{D6400E58-2DC8-4705-ACD2-F940D2B7EDEF}" destId="{B3210F11-EFE7-41FB-8C0D-288F9BD484D2}" srcOrd="0" destOrd="0" presId="urn:microsoft.com/office/officeart/2005/8/layout/process1"/>
    <dgm:cxn modelId="{3CECF543-C2DF-4C58-ABBC-186F0E785CB0}" type="presParOf" srcId="{574F5E62-5DEE-401D-A5D9-637D0BCA4789}" destId="{0D2B08EC-128B-4E9A-A05A-ADEB37801337}" srcOrd="2" destOrd="0" presId="urn:microsoft.com/office/officeart/2005/8/layout/process1"/>
    <dgm:cxn modelId="{42450E50-BA79-4672-A79D-F1A4FC83A90F}" type="presParOf" srcId="{574F5E62-5DEE-401D-A5D9-637D0BCA4789}" destId="{51172542-EAE1-4E02-BA4B-08F1556EE49F}" srcOrd="3" destOrd="0" presId="urn:microsoft.com/office/officeart/2005/8/layout/process1"/>
    <dgm:cxn modelId="{F4F3920A-FF4C-4BC4-A18A-EA349C13E156}" type="presParOf" srcId="{51172542-EAE1-4E02-BA4B-08F1556EE49F}" destId="{1F26396E-4EF8-4779-BE2D-6926EE04C19C}" srcOrd="0" destOrd="0" presId="urn:microsoft.com/office/officeart/2005/8/layout/process1"/>
    <dgm:cxn modelId="{2B38089C-3CB7-4991-8607-A374E226BE55}" type="presParOf" srcId="{574F5E62-5DEE-401D-A5D9-637D0BCA4789}" destId="{FCBB376A-40FB-4F7D-B4FF-61DD135E42F1}" srcOrd="4" destOrd="0" presId="urn:microsoft.com/office/officeart/2005/8/layout/process1"/>
    <dgm:cxn modelId="{99CD0EB6-333C-4ABC-9863-BB14C9AFFD3A}" type="presParOf" srcId="{574F5E62-5DEE-401D-A5D9-637D0BCA4789}" destId="{CD9F074D-21E2-4177-8CF7-055CCDB9164A}" srcOrd="5" destOrd="0" presId="urn:microsoft.com/office/officeart/2005/8/layout/process1"/>
    <dgm:cxn modelId="{090F706A-1435-4365-89BB-DD11957D0C53}" type="presParOf" srcId="{CD9F074D-21E2-4177-8CF7-055CCDB9164A}" destId="{797FCAD7-2F5D-4B1A-87EE-6230B86ADB9B}" srcOrd="0" destOrd="0" presId="urn:microsoft.com/office/officeart/2005/8/layout/process1"/>
    <dgm:cxn modelId="{38613720-B7F4-4502-A08E-78EC0AF476EC}" type="presParOf" srcId="{574F5E62-5DEE-401D-A5D9-637D0BCA4789}" destId="{D695F62E-5457-4845-8228-2BCFD22B68F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E1E774-BA45-4A14-B3D1-F4B79E1B93C9}" type="doc">
      <dgm:prSet loTypeId="urn:microsoft.com/office/officeart/2005/8/layout/process1" loCatId="process" qsTypeId="urn:microsoft.com/office/officeart/2005/8/quickstyle/simple1" qsCatId="simple" csTypeId="urn:microsoft.com/office/officeart/2005/8/colors/accent6_1" csCatId="accent6" phldr="1"/>
      <dgm:spPr/>
    </dgm:pt>
    <dgm:pt modelId="{67607F11-E77C-42B6-ADBA-DF0B8FCE7451}">
      <dgm:prSet phldrT="[Text]" custT="1"/>
      <dgm:spPr/>
      <dgm:t>
        <a:bodyPr/>
        <a:lstStyle/>
        <a:p>
          <a:r>
            <a:rPr lang="en-US" sz="2000" dirty="0">
              <a:latin typeface="Helvetica Neue Medium" panose="02000503000000020004"/>
            </a:rPr>
            <a:t>2015</a:t>
          </a:r>
          <a:br>
            <a:rPr lang="en-US" sz="2000" dirty="0">
              <a:latin typeface="Helvetica Neue Medium" panose="02000503000000020004"/>
            </a:rPr>
          </a:br>
          <a:r>
            <a:rPr lang="en-US" sz="2000" dirty="0">
              <a:latin typeface="Helvetica Neue Medium" panose="02000503000000020004"/>
            </a:rPr>
            <a:t>“</a:t>
          </a:r>
          <a:r>
            <a:rPr lang="en-US" sz="2000" dirty="0" err="1">
              <a:latin typeface="Helvetica Neue Medium" panose="02000503000000020004"/>
            </a:rPr>
            <a:t>Hobbyprojekt</a:t>
          </a:r>
          <a:r>
            <a:rPr lang="en-US" sz="2000" dirty="0">
              <a:latin typeface="Helvetica Neue Medium" panose="02000503000000020004"/>
            </a:rPr>
            <a:t>”</a:t>
          </a:r>
          <a:endParaRPr lang="de-CH" sz="2000" dirty="0">
            <a:latin typeface="Helvetica Neue Medium" panose="02000503000000020004"/>
          </a:endParaRPr>
        </a:p>
      </dgm:t>
    </dgm:pt>
    <dgm:pt modelId="{9C4FF351-E6DE-4CCC-9A76-D9378A92076F}" type="parTrans" cxnId="{C0B99778-01FC-446C-B313-1365DC17BC8A}">
      <dgm:prSet/>
      <dgm:spPr/>
      <dgm:t>
        <a:bodyPr/>
        <a:lstStyle/>
        <a:p>
          <a:endParaRPr lang="de-CH"/>
        </a:p>
      </dgm:t>
    </dgm:pt>
    <dgm:pt modelId="{EB4D1AF0-BBAB-44F4-8851-B00EBA2ECBB2}" type="sibTrans" cxnId="{C0B99778-01FC-446C-B313-1365DC17BC8A}">
      <dgm:prSet/>
      <dgm:spPr/>
      <dgm:t>
        <a:bodyPr/>
        <a:lstStyle/>
        <a:p>
          <a:endParaRPr lang="de-CH"/>
        </a:p>
      </dgm:t>
    </dgm:pt>
    <dgm:pt modelId="{3F561453-777C-4992-AFEC-0CD34A002A93}">
      <dgm:prSet phldrT="[Text]" custT="1"/>
      <dgm:spPr/>
      <dgm:t>
        <a:bodyPr/>
        <a:lstStyle/>
        <a:p>
          <a:r>
            <a:rPr lang="en-US" sz="2000" dirty="0">
              <a:latin typeface="Helvetica Neue Medium" panose="02000503000000020004"/>
            </a:rPr>
            <a:t>2018</a:t>
          </a:r>
          <a:br>
            <a:rPr lang="en-US" sz="2000" dirty="0">
              <a:latin typeface="Helvetica Neue Medium" panose="02000503000000020004"/>
            </a:rPr>
          </a:br>
          <a:r>
            <a:rPr lang="en-US" sz="2000" dirty="0">
              <a:latin typeface="Helvetica Neue Medium" panose="02000503000000020004"/>
            </a:rPr>
            <a:t>Experiment</a:t>
          </a:r>
          <a:endParaRPr lang="de-CH" sz="2000" dirty="0">
            <a:latin typeface="Helvetica Neue Medium" panose="02000503000000020004"/>
          </a:endParaRPr>
        </a:p>
      </dgm:t>
    </dgm:pt>
    <dgm:pt modelId="{BC9BDD10-07B7-40B7-82F8-16BEA553A881}" type="parTrans" cxnId="{11EE3545-A6C9-4040-82ED-26468776D770}">
      <dgm:prSet/>
      <dgm:spPr/>
      <dgm:t>
        <a:bodyPr/>
        <a:lstStyle/>
        <a:p>
          <a:endParaRPr lang="de-CH"/>
        </a:p>
      </dgm:t>
    </dgm:pt>
    <dgm:pt modelId="{AD0F17C1-DB7D-49B1-824E-91C77B6A3082}" type="sibTrans" cxnId="{11EE3545-A6C9-4040-82ED-26468776D770}">
      <dgm:prSet/>
      <dgm:spPr/>
      <dgm:t>
        <a:bodyPr/>
        <a:lstStyle/>
        <a:p>
          <a:endParaRPr lang="de-CH"/>
        </a:p>
      </dgm:t>
    </dgm:pt>
    <dgm:pt modelId="{10063B36-9EE4-419F-9A02-E1B5A2E33CC2}">
      <dgm:prSet phldrT="[Text]" custT="1"/>
      <dgm:spPr/>
      <dgm:t>
        <a:bodyPr/>
        <a:lstStyle/>
        <a:p>
          <a:r>
            <a:rPr lang="en-US" sz="2000" dirty="0">
              <a:latin typeface="Helvetica Neue Medium" panose="02000503000000020004"/>
            </a:rPr>
            <a:t>April 2019</a:t>
          </a:r>
          <a:br>
            <a:rPr lang="en-US" sz="2000" dirty="0">
              <a:latin typeface="Helvetica Neue Medium" panose="02000503000000020004"/>
            </a:rPr>
          </a:br>
          <a:r>
            <a:rPr lang="en-US" sz="2000" dirty="0">
              <a:latin typeface="Helvetica Neue Medium" panose="02000503000000020004"/>
            </a:rPr>
            <a:t>Blazor Preview</a:t>
          </a:r>
          <a:endParaRPr lang="de-CH" sz="2000" dirty="0">
            <a:latin typeface="Helvetica Neue Medium" panose="02000503000000020004"/>
          </a:endParaRPr>
        </a:p>
      </dgm:t>
    </dgm:pt>
    <dgm:pt modelId="{09B567A8-500C-47EC-BA16-17BA849835B0}" type="parTrans" cxnId="{DDB257CA-DC00-4185-9998-689A22732319}">
      <dgm:prSet/>
      <dgm:spPr/>
      <dgm:t>
        <a:bodyPr/>
        <a:lstStyle/>
        <a:p>
          <a:endParaRPr lang="de-CH"/>
        </a:p>
      </dgm:t>
    </dgm:pt>
    <dgm:pt modelId="{3774BB6B-0DFE-47AC-B92F-8FFD47FBF61E}" type="sibTrans" cxnId="{DDB257CA-DC00-4185-9998-689A22732319}">
      <dgm:prSet/>
      <dgm:spPr/>
      <dgm:t>
        <a:bodyPr/>
        <a:lstStyle/>
        <a:p>
          <a:endParaRPr lang="de-CH"/>
        </a:p>
      </dgm:t>
    </dgm:pt>
    <dgm:pt modelId="{111F741C-966A-4E76-938B-E1FF7CAEA822}" type="pres">
      <dgm:prSet presAssocID="{34E1E774-BA45-4A14-B3D1-F4B79E1B93C9}" presName="Name0" presStyleCnt="0">
        <dgm:presLayoutVars>
          <dgm:dir/>
          <dgm:resizeHandles val="exact"/>
        </dgm:presLayoutVars>
      </dgm:prSet>
      <dgm:spPr/>
    </dgm:pt>
    <dgm:pt modelId="{A69A6DFB-148B-4D7B-A6F5-0ED434B845AE}" type="pres">
      <dgm:prSet presAssocID="{67607F11-E77C-42B6-ADBA-DF0B8FCE7451}" presName="node" presStyleLbl="node1" presStyleIdx="0" presStyleCnt="3" custScaleX="36310" custScaleY="73173" custLinFactNeighborX="-668">
        <dgm:presLayoutVars>
          <dgm:bulletEnabled val="1"/>
        </dgm:presLayoutVars>
      </dgm:prSet>
      <dgm:spPr/>
    </dgm:pt>
    <dgm:pt modelId="{049FA5AE-3E18-47D9-9D12-69B12FC6814B}" type="pres">
      <dgm:prSet presAssocID="{EB4D1AF0-BBAB-44F4-8851-B00EBA2ECBB2}" presName="sibTrans" presStyleLbl="sibTrans2D1" presStyleIdx="0" presStyleCnt="2" custScaleX="38470" custScaleY="43619"/>
      <dgm:spPr/>
    </dgm:pt>
    <dgm:pt modelId="{4020163A-CF7A-42C8-BA4B-86D963A55331}" type="pres">
      <dgm:prSet presAssocID="{EB4D1AF0-BBAB-44F4-8851-B00EBA2ECBB2}" presName="connectorText" presStyleLbl="sibTrans2D1" presStyleIdx="0" presStyleCnt="2"/>
      <dgm:spPr/>
    </dgm:pt>
    <dgm:pt modelId="{FE5CF4E1-D371-402E-8C8A-963D90297669}" type="pres">
      <dgm:prSet presAssocID="{3F561453-777C-4992-AFEC-0CD34A002A93}" presName="node" presStyleLbl="node1" presStyleIdx="1" presStyleCnt="3" custScaleX="36310" custScaleY="73173" custLinFactNeighborY="753">
        <dgm:presLayoutVars>
          <dgm:bulletEnabled val="1"/>
        </dgm:presLayoutVars>
      </dgm:prSet>
      <dgm:spPr/>
    </dgm:pt>
    <dgm:pt modelId="{237375EB-354A-402B-B7C1-09AC6C4611F0}" type="pres">
      <dgm:prSet presAssocID="{AD0F17C1-DB7D-49B1-824E-91C77B6A3082}" presName="sibTrans" presStyleLbl="sibTrans2D1" presStyleIdx="1" presStyleCnt="2" custScaleX="38727" custScaleY="43619"/>
      <dgm:spPr/>
    </dgm:pt>
    <dgm:pt modelId="{4A919142-2969-4DB5-BAFE-27FF631B1363}" type="pres">
      <dgm:prSet presAssocID="{AD0F17C1-DB7D-49B1-824E-91C77B6A3082}" presName="connectorText" presStyleLbl="sibTrans2D1" presStyleIdx="1" presStyleCnt="2"/>
      <dgm:spPr/>
    </dgm:pt>
    <dgm:pt modelId="{13650766-0FEC-4AF6-84F4-904F2AF44763}" type="pres">
      <dgm:prSet presAssocID="{10063B36-9EE4-419F-9A02-E1B5A2E33CC2}" presName="node" presStyleLbl="node1" presStyleIdx="2" presStyleCnt="3" custScaleX="36310" custScaleY="73173">
        <dgm:presLayoutVars>
          <dgm:bulletEnabled val="1"/>
        </dgm:presLayoutVars>
      </dgm:prSet>
      <dgm:spPr/>
    </dgm:pt>
  </dgm:ptLst>
  <dgm:cxnLst>
    <dgm:cxn modelId="{E30E8407-95B7-427E-823D-F2179853B441}" type="presOf" srcId="{67607F11-E77C-42B6-ADBA-DF0B8FCE7451}" destId="{A69A6DFB-148B-4D7B-A6F5-0ED434B845AE}" srcOrd="0" destOrd="0" presId="urn:microsoft.com/office/officeart/2005/8/layout/process1"/>
    <dgm:cxn modelId="{11EE3545-A6C9-4040-82ED-26468776D770}" srcId="{34E1E774-BA45-4A14-B3D1-F4B79E1B93C9}" destId="{3F561453-777C-4992-AFEC-0CD34A002A93}" srcOrd="1" destOrd="0" parTransId="{BC9BDD10-07B7-40B7-82F8-16BEA553A881}" sibTransId="{AD0F17C1-DB7D-49B1-824E-91C77B6A3082}"/>
    <dgm:cxn modelId="{764B8749-BAC1-4361-BBA7-27F894B8922C}" type="presOf" srcId="{EB4D1AF0-BBAB-44F4-8851-B00EBA2ECBB2}" destId="{049FA5AE-3E18-47D9-9D12-69B12FC6814B}" srcOrd="0" destOrd="0" presId="urn:microsoft.com/office/officeart/2005/8/layout/process1"/>
    <dgm:cxn modelId="{C0B99778-01FC-446C-B313-1365DC17BC8A}" srcId="{34E1E774-BA45-4A14-B3D1-F4B79E1B93C9}" destId="{67607F11-E77C-42B6-ADBA-DF0B8FCE7451}" srcOrd="0" destOrd="0" parTransId="{9C4FF351-E6DE-4CCC-9A76-D9378A92076F}" sibTransId="{EB4D1AF0-BBAB-44F4-8851-B00EBA2ECBB2}"/>
    <dgm:cxn modelId="{6350157D-C916-495C-A1A0-03AC24061490}" type="presOf" srcId="{34E1E774-BA45-4A14-B3D1-F4B79E1B93C9}" destId="{111F741C-966A-4E76-938B-E1FF7CAEA822}" srcOrd="0" destOrd="0" presId="urn:microsoft.com/office/officeart/2005/8/layout/process1"/>
    <dgm:cxn modelId="{83E8C887-072E-4CAB-B0A0-BB3F4485DD4A}" type="presOf" srcId="{EB4D1AF0-BBAB-44F4-8851-B00EBA2ECBB2}" destId="{4020163A-CF7A-42C8-BA4B-86D963A55331}" srcOrd="1" destOrd="0" presId="urn:microsoft.com/office/officeart/2005/8/layout/process1"/>
    <dgm:cxn modelId="{01278B9D-1957-4FF5-845F-CA7C1BF67E14}" type="presOf" srcId="{3F561453-777C-4992-AFEC-0CD34A002A93}" destId="{FE5CF4E1-D371-402E-8C8A-963D90297669}" srcOrd="0" destOrd="0" presId="urn:microsoft.com/office/officeart/2005/8/layout/process1"/>
    <dgm:cxn modelId="{DDB257CA-DC00-4185-9998-689A22732319}" srcId="{34E1E774-BA45-4A14-B3D1-F4B79E1B93C9}" destId="{10063B36-9EE4-419F-9A02-E1B5A2E33CC2}" srcOrd="2" destOrd="0" parTransId="{09B567A8-500C-47EC-BA16-17BA849835B0}" sibTransId="{3774BB6B-0DFE-47AC-B92F-8FFD47FBF61E}"/>
    <dgm:cxn modelId="{92E287CD-A7A4-4C82-881E-7528D6C1A1FB}" type="presOf" srcId="{10063B36-9EE4-419F-9A02-E1B5A2E33CC2}" destId="{13650766-0FEC-4AF6-84F4-904F2AF44763}" srcOrd="0" destOrd="0" presId="urn:microsoft.com/office/officeart/2005/8/layout/process1"/>
    <dgm:cxn modelId="{BED660F6-2103-43F9-9529-F1DE888BD046}" type="presOf" srcId="{AD0F17C1-DB7D-49B1-824E-91C77B6A3082}" destId="{4A919142-2969-4DB5-BAFE-27FF631B1363}" srcOrd="1" destOrd="0" presId="urn:microsoft.com/office/officeart/2005/8/layout/process1"/>
    <dgm:cxn modelId="{75F276FE-0A4E-4F42-993B-2963F5A4D380}" type="presOf" srcId="{AD0F17C1-DB7D-49B1-824E-91C77B6A3082}" destId="{237375EB-354A-402B-B7C1-09AC6C4611F0}" srcOrd="0" destOrd="0" presId="urn:microsoft.com/office/officeart/2005/8/layout/process1"/>
    <dgm:cxn modelId="{9499EDCC-BB47-47CC-AEFB-F68B05C2CCF9}" type="presParOf" srcId="{111F741C-966A-4E76-938B-E1FF7CAEA822}" destId="{A69A6DFB-148B-4D7B-A6F5-0ED434B845AE}" srcOrd="0" destOrd="0" presId="urn:microsoft.com/office/officeart/2005/8/layout/process1"/>
    <dgm:cxn modelId="{99FD8F00-F8C0-4C59-9A80-733E5BB7BD88}" type="presParOf" srcId="{111F741C-966A-4E76-938B-E1FF7CAEA822}" destId="{049FA5AE-3E18-47D9-9D12-69B12FC6814B}" srcOrd="1" destOrd="0" presId="urn:microsoft.com/office/officeart/2005/8/layout/process1"/>
    <dgm:cxn modelId="{6FA9A1DB-5821-466F-8F82-0B0B202AC13D}" type="presParOf" srcId="{049FA5AE-3E18-47D9-9D12-69B12FC6814B}" destId="{4020163A-CF7A-42C8-BA4B-86D963A55331}" srcOrd="0" destOrd="0" presId="urn:microsoft.com/office/officeart/2005/8/layout/process1"/>
    <dgm:cxn modelId="{FB0A6933-C54C-4A10-AB21-D0DC2D02EA23}" type="presParOf" srcId="{111F741C-966A-4E76-938B-E1FF7CAEA822}" destId="{FE5CF4E1-D371-402E-8C8A-963D90297669}" srcOrd="2" destOrd="0" presId="urn:microsoft.com/office/officeart/2005/8/layout/process1"/>
    <dgm:cxn modelId="{50AB9922-0C86-4EE6-8C49-423F03FB9E5F}" type="presParOf" srcId="{111F741C-966A-4E76-938B-E1FF7CAEA822}" destId="{237375EB-354A-402B-B7C1-09AC6C4611F0}" srcOrd="3" destOrd="0" presId="urn:microsoft.com/office/officeart/2005/8/layout/process1"/>
    <dgm:cxn modelId="{CFC2AE52-8C04-4E17-A39D-946055F33155}" type="presParOf" srcId="{237375EB-354A-402B-B7C1-09AC6C4611F0}" destId="{4A919142-2969-4DB5-BAFE-27FF631B1363}" srcOrd="0" destOrd="0" presId="urn:microsoft.com/office/officeart/2005/8/layout/process1"/>
    <dgm:cxn modelId="{FA22B2EF-FD25-4E21-9FE1-A3D5DA6E655E}" type="presParOf" srcId="{111F741C-966A-4E76-938B-E1FF7CAEA822}" destId="{13650766-0FEC-4AF6-84F4-904F2AF4476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96F2E-48F2-44C5-8F73-88AC7B3C09A2}">
      <dsp:nvSpPr>
        <dsp:cNvPr id="0" name=""/>
        <dsp:cNvSpPr/>
      </dsp:nvSpPr>
      <dsp:spPr>
        <a:xfrm>
          <a:off x="4746" y="277470"/>
          <a:ext cx="2075097" cy="12450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Helvetica Neue Medium" panose="02000503000000020004"/>
            </a:rPr>
            <a:t>September 2019</a:t>
          </a:r>
          <a:br>
            <a:rPr lang="en-US" sz="1900" kern="1200" dirty="0">
              <a:latin typeface="Helvetica Neue Medium" panose="02000503000000020004"/>
            </a:rPr>
          </a:br>
          <a:r>
            <a:rPr lang="en-US" sz="1900" kern="1200" dirty="0">
              <a:latin typeface="Helvetica Neue Medium" panose="02000503000000020004"/>
            </a:rPr>
            <a:t>Blazor Release (Server)</a:t>
          </a:r>
          <a:endParaRPr lang="de-CH" sz="1900" kern="1200" dirty="0">
            <a:latin typeface="Helvetica Neue Medium" panose="02000503000000020004"/>
          </a:endParaRPr>
        </a:p>
      </dsp:txBody>
      <dsp:txXfrm>
        <a:off x="41213" y="313937"/>
        <a:ext cx="2002163" cy="1172124"/>
      </dsp:txXfrm>
    </dsp:sp>
    <dsp:sp modelId="{D6400E58-2DC8-4705-ACD2-F940D2B7EDEF}">
      <dsp:nvSpPr>
        <dsp:cNvPr id="0" name=""/>
        <dsp:cNvSpPr/>
      </dsp:nvSpPr>
      <dsp:spPr>
        <a:xfrm>
          <a:off x="2287353" y="642687"/>
          <a:ext cx="439920" cy="5146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600" kern="1200"/>
        </a:p>
      </dsp:txBody>
      <dsp:txXfrm>
        <a:off x="2287353" y="745612"/>
        <a:ext cx="307944" cy="308774"/>
      </dsp:txXfrm>
    </dsp:sp>
    <dsp:sp modelId="{0D2B08EC-128B-4E9A-A05A-ADEB37801337}">
      <dsp:nvSpPr>
        <dsp:cNvPr id="0" name=""/>
        <dsp:cNvSpPr/>
      </dsp:nvSpPr>
      <dsp:spPr>
        <a:xfrm>
          <a:off x="2909882" y="277470"/>
          <a:ext cx="2075097" cy="12450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Helvetica Neue Medium" panose="02000503000000020004"/>
            </a:rPr>
            <a:t>Mai 2020</a:t>
          </a:r>
          <a:br>
            <a:rPr lang="en-US" sz="1900" kern="1200" dirty="0">
              <a:latin typeface="Helvetica Neue Medium" panose="02000503000000020004"/>
            </a:rPr>
          </a:br>
          <a:r>
            <a:rPr lang="en-US" sz="1900" kern="1200" dirty="0">
              <a:latin typeface="Helvetica Neue Medium" panose="02000503000000020004"/>
            </a:rPr>
            <a:t>Blazor Release (Client)</a:t>
          </a:r>
          <a:endParaRPr lang="de-CH" sz="1900" kern="1200" dirty="0">
            <a:latin typeface="Helvetica Neue Medium" panose="02000503000000020004"/>
          </a:endParaRPr>
        </a:p>
      </dsp:txBody>
      <dsp:txXfrm>
        <a:off x="2946349" y="313937"/>
        <a:ext cx="2002163" cy="1172124"/>
      </dsp:txXfrm>
    </dsp:sp>
    <dsp:sp modelId="{51172542-EAE1-4E02-BA4B-08F1556EE49F}">
      <dsp:nvSpPr>
        <dsp:cNvPr id="0" name=""/>
        <dsp:cNvSpPr/>
      </dsp:nvSpPr>
      <dsp:spPr>
        <a:xfrm>
          <a:off x="5192490" y="642687"/>
          <a:ext cx="439920" cy="5146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600" kern="1200"/>
        </a:p>
      </dsp:txBody>
      <dsp:txXfrm>
        <a:off x="5192490" y="745612"/>
        <a:ext cx="307944" cy="308774"/>
      </dsp:txXfrm>
    </dsp:sp>
    <dsp:sp modelId="{FCBB376A-40FB-4F7D-B4FF-61DD135E42F1}">
      <dsp:nvSpPr>
        <dsp:cNvPr id="0" name=""/>
        <dsp:cNvSpPr/>
      </dsp:nvSpPr>
      <dsp:spPr>
        <a:xfrm>
          <a:off x="5815019" y="277470"/>
          <a:ext cx="2075097" cy="12450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Helvetica Neue Medium" panose="02000503000000020004"/>
            </a:rPr>
            <a:t>November 2020</a:t>
          </a:r>
          <a:br>
            <a:rPr lang="en-US" sz="1900" kern="1200" dirty="0">
              <a:latin typeface="Helvetica Neue Medium" panose="02000503000000020004"/>
            </a:rPr>
          </a:br>
          <a:r>
            <a:rPr lang="en-US" sz="1900" kern="1200" dirty="0">
              <a:latin typeface="Helvetica Neue Medium" panose="02000503000000020004"/>
            </a:rPr>
            <a:t>Integration in .NET 5</a:t>
          </a:r>
          <a:endParaRPr lang="de-CH" sz="1900" kern="1200" dirty="0">
            <a:latin typeface="Helvetica Neue Medium" panose="02000503000000020004"/>
          </a:endParaRPr>
        </a:p>
      </dsp:txBody>
      <dsp:txXfrm>
        <a:off x="5851486" y="313937"/>
        <a:ext cx="2002163" cy="1172124"/>
      </dsp:txXfrm>
    </dsp:sp>
    <dsp:sp modelId="{CD9F074D-21E2-4177-8CF7-055CCDB9164A}">
      <dsp:nvSpPr>
        <dsp:cNvPr id="0" name=""/>
        <dsp:cNvSpPr/>
      </dsp:nvSpPr>
      <dsp:spPr>
        <a:xfrm>
          <a:off x="8097626" y="642687"/>
          <a:ext cx="439920" cy="5146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600" kern="1200"/>
        </a:p>
      </dsp:txBody>
      <dsp:txXfrm>
        <a:off x="8097626" y="745612"/>
        <a:ext cx="307944" cy="308774"/>
      </dsp:txXfrm>
    </dsp:sp>
    <dsp:sp modelId="{D695F62E-5457-4845-8228-2BCFD22B68F1}">
      <dsp:nvSpPr>
        <dsp:cNvPr id="0" name=""/>
        <dsp:cNvSpPr/>
      </dsp:nvSpPr>
      <dsp:spPr>
        <a:xfrm>
          <a:off x="8720156" y="277470"/>
          <a:ext cx="2075097" cy="12450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Helvetica Neue Medium" panose="02000503000000020004"/>
            </a:rPr>
            <a:t>2021</a:t>
          </a:r>
          <a:br>
            <a:rPr lang="en-US" sz="1900" kern="1200" dirty="0">
              <a:latin typeface="Helvetica Neue Medium" panose="02000503000000020004"/>
            </a:rPr>
          </a:br>
          <a:r>
            <a:rPr lang="de-CH" sz="1900" kern="1200" dirty="0">
              <a:latin typeface="Helvetica Neue Medium" panose="02000503000000020004"/>
            </a:rPr>
            <a:t>Integration in MAUI</a:t>
          </a:r>
        </a:p>
      </dsp:txBody>
      <dsp:txXfrm>
        <a:off x="8756623" y="313937"/>
        <a:ext cx="2002163" cy="1172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A6DFB-148B-4D7B-A6F5-0ED434B845AE}">
      <dsp:nvSpPr>
        <dsp:cNvPr id="0" name=""/>
        <dsp:cNvSpPr/>
      </dsp:nvSpPr>
      <dsp:spPr>
        <a:xfrm>
          <a:off x="0" y="0"/>
          <a:ext cx="2069774" cy="11554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Helvetica Neue Medium" panose="02000503000000020004"/>
            </a:rPr>
            <a:t>2015</a:t>
          </a:r>
          <a:br>
            <a:rPr lang="en-US" sz="2000" kern="1200" dirty="0">
              <a:latin typeface="Helvetica Neue Medium" panose="02000503000000020004"/>
            </a:rPr>
          </a:br>
          <a:r>
            <a:rPr lang="en-US" sz="2000" kern="1200" dirty="0">
              <a:latin typeface="Helvetica Neue Medium" panose="02000503000000020004"/>
            </a:rPr>
            <a:t>“</a:t>
          </a:r>
          <a:r>
            <a:rPr lang="en-US" sz="2000" kern="1200" dirty="0" err="1">
              <a:latin typeface="Helvetica Neue Medium" panose="02000503000000020004"/>
            </a:rPr>
            <a:t>Hobbyprojekt</a:t>
          </a:r>
          <a:r>
            <a:rPr lang="en-US" sz="2000" kern="1200" dirty="0">
              <a:latin typeface="Helvetica Neue Medium" panose="02000503000000020004"/>
            </a:rPr>
            <a:t>”</a:t>
          </a:r>
          <a:endParaRPr lang="de-CH" sz="2000" kern="1200" dirty="0">
            <a:latin typeface="Helvetica Neue Medium" panose="02000503000000020004"/>
          </a:endParaRPr>
        </a:p>
      </dsp:txBody>
      <dsp:txXfrm>
        <a:off x="33843" y="33843"/>
        <a:ext cx="2002088" cy="1087782"/>
      </dsp:txXfrm>
    </dsp:sp>
    <dsp:sp modelId="{049FA5AE-3E18-47D9-9D12-69B12FC6814B}">
      <dsp:nvSpPr>
        <dsp:cNvPr id="0" name=""/>
        <dsp:cNvSpPr/>
      </dsp:nvSpPr>
      <dsp:spPr>
        <a:xfrm>
          <a:off x="3017874" y="325732"/>
          <a:ext cx="467998" cy="5040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2100" kern="1200"/>
        </a:p>
      </dsp:txBody>
      <dsp:txXfrm>
        <a:off x="3017874" y="426533"/>
        <a:ext cx="327599" cy="302401"/>
      </dsp:txXfrm>
    </dsp:sp>
    <dsp:sp modelId="{FE5CF4E1-D371-402E-8C8A-963D90297669}">
      <dsp:nvSpPr>
        <dsp:cNvPr id="0" name=""/>
        <dsp:cNvSpPr/>
      </dsp:nvSpPr>
      <dsp:spPr>
        <a:xfrm>
          <a:off x="4365112" y="0"/>
          <a:ext cx="2069774" cy="11554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Helvetica Neue Medium" panose="02000503000000020004"/>
            </a:rPr>
            <a:t>2018</a:t>
          </a:r>
          <a:br>
            <a:rPr lang="en-US" sz="2000" kern="1200" dirty="0">
              <a:latin typeface="Helvetica Neue Medium" panose="02000503000000020004"/>
            </a:rPr>
          </a:br>
          <a:r>
            <a:rPr lang="en-US" sz="2000" kern="1200" dirty="0">
              <a:latin typeface="Helvetica Neue Medium" panose="02000503000000020004"/>
            </a:rPr>
            <a:t>Experiment</a:t>
          </a:r>
          <a:endParaRPr lang="de-CH" sz="2000" kern="1200" dirty="0">
            <a:latin typeface="Helvetica Neue Medium" panose="02000503000000020004"/>
          </a:endParaRPr>
        </a:p>
      </dsp:txBody>
      <dsp:txXfrm>
        <a:off x="4398955" y="33843"/>
        <a:ext cx="2002088" cy="1087782"/>
      </dsp:txXfrm>
    </dsp:sp>
    <dsp:sp modelId="{237375EB-354A-402B-B7C1-09AC6C4611F0}">
      <dsp:nvSpPr>
        <dsp:cNvPr id="0" name=""/>
        <dsp:cNvSpPr/>
      </dsp:nvSpPr>
      <dsp:spPr>
        <a:xfrm>
          <a:off x="7375145" y="325732"/>
          <a:ext cx="468000" cy="5040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2100" kern="1200"/>
        </a:p>
      </dsp:txBody>
      <dsp:txXfrm>
        <a:off x="7375145" y="426533"/>
        <a:ext cx="327600" cy="302401"/>
      </dsp:txXfrm>
    </dsp:sp>
    <dsp:sp modelId="{13650766-0FEC-4AF6-84F4-904F2AF44763}">
      <dsp:nvSpPr>
        <dsp:cNvPr id="0" name=""/>
        <dsp:cNvSpPr/>
      </dsp:nvSpPr>
      <dsp:spPr>
        <a:xfrm>
          <a:off x="8715002" y="0"/>
          <a:ext cx="2069774" cy="11554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Helvetica Neue Medium" panose="02000503000000020004"/>
            </a:rPr>
            <a:t>April 2019</a:t>
          </a:r>
          <a:br>
            <a:rPr lang="en-US" sz="2000" kern="1200" dirty="0">
              <a:latin typeface="Helvetica Neue Medium" panose="02000503000000020004"/>
            </a:rPr>
          </a:br>
          <a:r>
            <a:rPr lang="en-US" sz="2000" kern="1200" dirty="0">
              <a:latin typeface="Helvetica Neue Medium" panose="02000503000000020004"/>
            </a:rPr>
            <a:t>Blazor Preview</a:t>
          </a:r>
          <a:endParaRPr lang="de-CH" sz="2000" kern="1200" dirty="0">
            <a:latin typeface="Helvetica Neue Medium" panose="02000503000000020004"/>
          </a:endParaRPr>
        </a:p>
      </dsp:txBody>
      <dsp:txXfrm>
        <a:off x="8748845" y="33843"/>
        <a:ext cx="2002088" cy="1087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38A06-17A8-4AE7-BB06-8E9C58E9B876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5887F-7F32-42C3-8D9A-F1862EC2F9F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8528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5887F-7F32-42C3-8D9A-F1862EC2F9F5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548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5887F-7F32-42C3-8D9A-F1862EC2F9F5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0051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Pausieren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nicht </a:t>
            </a:r>
            <a:r>
              <a:rPr lang="en-US" dirty="0" err="1"/>
              <a:t>behandelten</a:t>
            </a:r>
            <a:r>
              <a:rPr lang="en-US" dirty="0"/>
              <a:t> Exceptions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Keine</a:t>
            </a:r>
            <a:r>
              <a:rPr lang="en-US" dirty="0"/>
              <a:t> Breakpoints </a:t>
            </a:r>
            <a:r>
              <a:rPr lang="en-US" dirty="0" err="1"/>
              <a:t>im</a:t>
            </a:r>
            <a:r>
              <a:rPr lang="en-US" dirty="0"/>
              <a:t> Code, die </a:t>
            </a:r>
            <a:r>
              <a:rPr lang="en-US" dirty="0" err="1"/>
              <a:t>vor</a:t>
            </a:r>
            <a:r>
              <a:rPr lang="en-US" dirty="0"/>
              <a:t> dem Debugging Proxy </a:t>
            </a:r>
            <a:r>
              <a:rPr lang="en-US" dirty="0" err="1"/>
              <a:t>sind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Debugging in WSL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Codespaces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5887F-7F32-42C3-8D9A-F1862EC2F9F5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286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F72A-2491-4F3A-8A48-730101EE1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F9C9C-A920-4B6B-A74B-6AFE82DD9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7F141-7EA6-46C8-B2F4-95B2E79E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F01-D448-4330-AEBB-41344F2F10E5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C27B5-2AC0-4BD7-A5A8-510E614E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8CF43-6B4F-4C3D-A0B3-DE988711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A86-EC6A-4379-99DE-795D9E7738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819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83F0-956C-44C5-8FDE-8EDC82EA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3A9B4-B7AE-4974-A3B8-7F17DD9EA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A58AF-8354-4CFB-BE5D-E7F07D69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F01-D448-4330-AEBB-41344F2F10E5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E3F48-D084-4F3D-96B4-60C57EB1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4F96-0EA5-4F32-B8D9-9429D977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A86-EC6A-4379-99DE-795D9E7738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62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B57E1-FDAA-4EDE-8FC7-5C9215571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50818-15DB-4C8C-8EB2-4D8414FB8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8AB32-DEDB-4DF8-94F4-82512AC1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F01-D448-4330-AEBB-41344F2F10E5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5A308-FA19-4A7E-B815-5D1DC183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634A7-0C8B-4F07-8107-1EF7C878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A86-EC6A-4379-99DE-795D9E7738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8143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7402-8046-A34E-BC55-957D02D3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6BD85-C6BF-194E-8980-31F0FA69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7882-37EE-924C-A8E1-25A6EBE1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709E-C203-F249-AA76-C5B9EA69B9A1}" type="datetimeFigureOut">
              <a:rPr lang="en-CH" smtClean="0"/>
              <a:t>16/11/2021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A750C-647C-0341-A0AA-D713C87A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A219-9CFD-0C47-8CC4-4D33F0F3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146A-ED0F-934D-BFF9-A47FE70C9D9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1559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2504-0094-4BB8-853E-05D9A258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6BA3-74BA-42DB-B33F-0B2C796D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62306-3910-4367-B041-2E22A8B8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F01-D448-4330-AEBB-41344F2F10E5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50EA8-C1F9-496E-95BE-7E19CEE1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322CB-751C-49F9-9EF4-CC1DE75B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A86-EC6A-4379-99DE-795D9E7738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441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9D4B-207D-4418-BE1E-4204280B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20E5A-2EBC-4192-B3C2-21C6631D3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86BF-CDF2-4F92-9A7A-97D105D8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F01-D448-4330-AEBB-41344F2F10E5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E380-BF63-4BF4-B589-580BA3DC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46B9D-9B6D-484A-AC60-B8BF71C7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A86-EC6A-4379-99DE-795D9E7738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302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469B-3539-4596-BEB3-FC29E3A4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C42C2-6562-4823-A8E1-02FDC6BFE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66232-57EF-4122-9D6C-5E6092136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F415A-C4F8-4A58-ACB3-12591645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F01-D448-4330-AEBB-41344F2F10E5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BAD9B-E94A-4057-BB16-4EAD95A3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BF63B-032D-4DD0-AA91-99DBE763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A86-EC6A-4379-99DE-795D9E7738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047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029B-D180-4230-9CBA-F73DB7A2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64FB6-33CD-4135-9931-F6BD5A72E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00EAF-79E4-4BF4-8624-D1E085955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145EC-ADC2-4C9D-95FA-1726439B1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9139D-DBF7-4421-90A9-461429554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FA241-EAF8-4042-AEE6-5B3C3482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F01-D448-4330-AEBB-41344F2F10E5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9D65E-A211-4992-99CA-B5E96B24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C5F48-506C-4FC9-A11E-36FA4DEE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A86-EC6A-4379-99DE-795D9E7738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640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33A1-2912-424C-AC16-930034B9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45DA8-48D2-4509-8C06-92068106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F01-D448-4330-AEBB-41344F2F10E5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C5619-36BD-4C48-9F0E-4D66F50D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CA053-54F7-4659-8200-53B25431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A86-EC6A-4379-99DE-795D9E7738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699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F41C5-F106-43D3-B0E1-C2D4A9D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F01-D448-4330-AEBB-41344F2F10E5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FF0EB-0B57-4CE3-AA69-B311BF8D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366A9-18D8-4EAC-874D-7DC99400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A86-EC6A-4379-99DE-795D9E7738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592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B741-0EE9-4F19-BD40-FE213A2B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A3E1-3E9F-449B-B1D8-6724DC759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7A60F-628B-4B95-B7A7-6069FEF96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41365-CAA9-4A24-B477-F2E39ADA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F01-D448-4330-AEBB-41344F2F10E5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7D492-F430-406D-828C-C0B0E562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F0A2B-95CC-4008-9C29-DC021F23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A86-EC6A-4379-99DE-795D9E7738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582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A578-FD58-4C75-8D4C-13A9D3F1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13BA9-B8F2-4D8A-AB0F-38DC7AA1C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3C698-7892-4F7D-A82A-25E3DAB51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375F7-258D-4095-A071-0721AD56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F01-D448-4330-AEBB-41344F2F10E5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7601B-9108-4949-9848-5AB0EAEC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00420-E967-4BDF-9959-9185C837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A86-EC6A-4379-99DE-795D9E7738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720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89F32-8B8D-43FD-A2B9-2D5FB579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761C2-C685-4210-BD42-C79FC1088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8649E-5139-4BD9-898F-3247EBFC3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5F01-D448-4330-AEBB-41344F2F10E5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95CE-2FED-431D-82FE-10419CA5E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B5831-8032-4C5E-95A1-4F021D869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4A86-EC6A-4379-99DE-795D9E7738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497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CEEB1-DE2A-BE47-ADE7-BAEB700E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0FA0A-A1E0-B146-A086-22F648091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CFE47-87C3-334E-ADBE-B4A85EB2B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7709E-C203-F249-AA76-C5B9EA69B9A1}" type="datetimeFigureOut">
              <a:rPr lang="en-CH" smtClean="0"/>
              <a:t>16/11/2021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BA490-E0A2-8D48-A355-96FD4765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DB526-FCD0-A34F-82D0-CDAE7A121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0146A-ED0F-934D-BFF9-A47FE70C9D9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645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riablenotfound.com/2020/01/que-es-blazor-eso-de-lo-que-todo-el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spnet/core/blazor/?WT.mc_id=dotnet-35129-website&amp;view=aspnetcore-6.0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2.svg"/><Relationship Id="rId4" Type="http://schemas.openxmlformats.org/officeDocument/2006/relationships/image" Target="../media/image5.sv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spnet/core/blazor/?WT.mc_id=dotnet-35129-website&amp;view=aspnetcore-6.0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2.svg"/><Relationship Id="rId4" Type="http://schemas.openxmlformats.org/officeDocument/2006/relationships/image" Target="../media/image5.sv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3E8D0"/>
            </a:gs>
            <a:gs pos="74000">
              <a:srgbClr val="F2F4EA"/>
            </a:gs>
            <a:gs pos="99000">
              <a:srgbClr val="F4F7F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FE1AF19-A02A-D349-8608-7EEBFA129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6143" y="6190285"/>
            <a:ext cx="1953423" cy="4878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C06988-5A22-4D50-B433-5A2BFD461487}"/>
              </a:ext>
            </a:extLst>
          </p:cNvPr>
          <p:cNvSpPr txBox="1"/>
          <p:nvPr/>
        </p:nvSpPr>
        <p:spPr>
          <a:xfrm>
            <a:off x="4380005" y="2806509"/>
            <a:ext cx="2066591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Blazor</a:t>
            </a:r>
            <a:endParaRPr lang="en-CH" sz="4800" b="1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93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E0FFFA-DF2C-6148-BFC1-E946D1C3091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0">
                <a:srgbClr val="E3E8D0"/>
              </a:gs>
              <a:gs pos="74000">
                <a:srgbClr val="F2F4EA"/>
              </a:gs>
              <a:gs pos="99000">
                <a:srgbClr val="F4F7F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9B10AC1-5291-42A2-950D-519F6AFA7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653" y="1997853"/>
            <a:ext cx="5664693" cy="45529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Helvetica Neue Medium" panose="02000503000000020004"/>
            </a:endParaRPr>
          </a:p>
          <a:p>
            <a:r>
              <a:rPr lang="en-US" dirty="0">
                <a:latin typeface="Helvetica Neue Medium" panose="02000503000000020004"/>
              </a:rPr>
              <a:t>Grosses </a:t>
            </a:r>
            <a:r>
              <a:rPr lang="en-US" dirty="0" err="1">
                <a:latin typeface="Helvetica Neue Medium" panose="02000503000000020004"/>
              </a:rPr>
              <a:t>Ökosystem</a:t>
            </a:r>
            <a:endParaRPr lang="en-US" dirty="0">
              <a:latin typeface="Helvetica Neue Medium" panose="02000503000000020004"/>
            </a:endParaRPr>
          </a:p>
          <a:p>
            <a:r>
              <a:rPr lang="en-US" dirty="0">
                <a:latin typeface="Helvetica Neue Medium" panose="02000503000000020004"/>
              </a:rPr>
              <a:t>Battle-proven</a:t>
            </a:r>
          </a:p>
          <a:p>
            <a:endParaRPr lang="en-US" dirty="0">
              <a:latin typeface="Helvetica Neue Medium" panose="02000503000000020004"/>
            </a:endParaRPr>
          </a:p>
          <a:p>
            <a:pPr marL="0" indent="0">
              <a:buNone/>
            </a:pPr>
            <a:endParaRPr lang="en-US" dirty="0">
              <a:latin typeface="Helvetica Neue Medium" panose="02000503000000020004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Helvetica Neue Medium" panose="02000503000000020004"/>
              </a:rPr>
              <a:t>(</a:t>
            </a:r>
            <a:r>
              <a:rPr lang="en-US" dirty="0" err="1">
                <a:latin typeface="Helvetica Neue Medium" panose="02000503000000020004"/>
              </a:rPr>
              <a:t>zu</a:t>
            </a:r>
            <a:r>
              <a:rPr lang="en-US" dirty="0">
                <a:latin typeface="Helvetica Neue Medium" panose="02000503000000020004"/>
              </a:rPr>
              <a:t>) </a:t>
            </a:r>
            <a:r>
              <a:rPr lang="en-US" dirty="0" err="1">
                <a:latin typeface="Helvetica Neue Medium" panose="02000503000000020004"/>
              </a:rPr>
              <a:t>schnelle</a:t>
            </a:r>
            <a:r>
              <a:rPr lang="en-US" dirty="0">
                <a:latin typeface="Helvetica Neue Medium" panose="02000503000000020004"/>
              </a:rPr>
              <a:t> </a:t>
            </a:r>
            <a:r>
              <a:rPr lang="en-US" dirty="0" err="1">
                <a:latin typeface="Helvetica Neue Medium" panose="02000503000000020004"/>
              </a:rPr>
              <a:t>Releasezyklen</a:t>
            </a:r>
            <a:endParaRPr lang="en-US" dirty="0">
              <a:latin typeface="Helvetica Neue Medium" panose="02000503000000020004"/>
            </a:endParaRPr>
          </a:p>
          <a:p>
            <a:r>
              <a:rPr lang="en-US" dirty="0" err="1">
                <a:latin typeface="Helvetica Neue Medium" panose="02000503000000020004"/>
              </a:rPr>
              <a:t>Hohe</a:t>
            </a:r>
            <a:r>
              <a:rPr lang="en-US" dirty="0">
                <a:latin typeface="Helvetica Neue Medium" panose="02000503000000020004"/>
              </a:rPr>
              <a:t> </a:t>
            </a:r>
            <a:r>
              <a:rPr lang="en-US" dirty="0" err="1">
                <a:latin typeface="Helvetica Neue Medium" panose="02000503000000020004"/>
              </a:rPr>
              <a:t>Lernkurve</a:t>
            </a:r>
            <a:endParaRPr lang="en-US" dirty="0">
              <a:latin typeface="Helvetica Neue Medium" panose="02000503000000020004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26316FB-8B31-4910-90F5-26584189673D}"/>
              </a:ext>
            </a:extLst>
          </p:cNvPr>
          <p:cNvSpPr txBox="1">
            <a:spLocks/>
          </p:cNvSpPr>
          <p:nvPr/>
        </p:nvSpPr>
        <p:spPr>
          <a:xfrm>
            <a:off x="292702" y="1997853"/>
            <a:ext cx="5664693" cy="45529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Helvetica Neue Medium" panose="02000503000000020004"/>
            </a:endParaRPr>
          </a:p>
          <a:p>
            <a:r>
              <a:rPr lang="en-US" dirty="0">
                <a:latin typeface="Helvetica Neue Medium" panose="02000503000000020004"/>
              </a:rPr>
              <a:t>SPA </a:t>
            </a:r>
            <a:r>
              <a:rPr lang="en-US" dirty="0" err="1">
                <a:latin typeface="Helvetica Neue Medium" panose="02000503000000020004"/>
              </a:rPr>
              <a:t>mit</a:t>
            </a:r>
            <a:r>
              <a:rPr lang="en-US" dirty="0">
                <a:latin typeface="Helvetica Neue Medium" panose="02000503000000020004"/>
              </a:rPr>
              <a:t> C#</a:t>
            </a:r>
          </a:p>
          <a:p>
            <a:r>
              <a:rPr lang="en-US" dirty="0" err="1">
                <a:latin typeface="Helvetica Neue Medium" panose="02000503000000020004"/>
              </a:rPr>
              <a:t>Keine</a:t>
            </a:r>
            <a:r>
              <a:rPr lang="en-US" dirty="0">
                <a:latin typeface="Helvetica Neue Medium" panose="02000503000000020004"/>
              </a:rPr>
              <a:t> JavaScript </a:t>
            </a:r>
            <a:r>
              <a:rPr lang="en-US" dirty="0" err="1">
                <a:latin typeface="Helvetica Neue Medium" panose="02000503000000020004"/>
              </a:rPr>
              <a:t>Kenntnisse</a:t>
            </a:r>
            <a:endParaRPr lang="en-US" dirty="0">
              <a:latin typeface="Helvetica Neue Medium" panose="02000503000000020004"/>
            </a:endParaRPr>
          </a:p>
          <a:p>
            <a:r>
              <a:rPr lang="en-US" dirty="0">
                <a:latin typeface="Helvetica Neue Medium" panose="02000503000000020004"/>
              </a:rPr>
              <a:t>Schneller </a:t>
            </a:r>
            <a:r>
              <a:rPr lang="en-US" dirty="0" err="1">
                <a:latin typeface="Helvetica Neue Medium" panose="02000503000000020004"/>
              </a:rPr>
              <a:t>Einstieg</a:t>
            </a:r>
            <a:endParaRPr lang="en-US" dirty="0">
              <a:latin typeface="Helvetica Neue Medium" panose="02000503000000020004"/>
            </a:endParaRPr>
          </a:p>
          <a:p>
            <a:endParaRPr lang="en-US" dirty="0">
              <a:latin typeface="Helvetica Neue Medium" panose="02000503000000020004"/>
            </a:endParaRPr>
          </a:p>
          <a:p>
            <a:pPr marL="0" indent="0">
              <a:buNone/>
            </a:pPr>
            <a:endParaRPr lang="en-US" dirty="0">
              <a:latin typeface="Helvetica Neue Medium" panose="02000503000000020004"/>
            </a:endParaRPr>
          </a:p>
          <a:p>
            <a:r>
              <a:rPr lang="en-US" dirty="0" err="1">
                <a:latin typeface="Helvetica Neue Medium" panose="02000503000000020004"/>
              </a:rPr>
              <a:t>Kleines</a:t>
            </a:r>
            <a:r>
              <a:rPr lang="en-US" dirty="0">
                <a:latin typeface="Helvetica Neue Medium" panose="02000503000000020004"/>
              </a:rPr>
              <a:t> </a:t>
            </a:r>
            <a:r>
              <a:rPr lang="en-US" dirty="0" err="1">
                <a:latin typeface="Helvetica Neue Medium" panose="02000503000000020004"/>
              </a:rPr>
              <a:t>Ökosystem</a:t>
            </a:r>
            <a:endParaRPr lang="en-US" dirty="0">
              <a:latin typeface="Helvetica Neue Medium" panose="02000503000000020004"/>
            </a:endParaRPr>
          </a:p>
          <a:p>
            <a:r>
              <a:rPr lang="en-US" dirty="0">
                <a:latin typeface="Helvetica Neue Medium" panose="02000503000000020004"/>
              </a:rPr>
              <a:t>Noch nicht </a:t>
            </a:r>
            <a:r>
              <a:rPr lang="en-US" dirty="0" err="1">
                <a:latin typeface="Helvetica Neue Medium" panose="02000503000000020004"/>
              </a:rPr>
              <a:t>ganz</a:t>
            </a:r>
            <a:r>
              <a:rPr lang="en-US" dirty="0">
                <a:latin typeface="Helvetica Neue Medium" panose="02000503000000020004"/>
              </a:rPr>
              <a:t> </a:t>
            </a:r>
            <a:r>
              <a:rPr lang="en-US" dirty="0" err="1">
                <a:latin typeface="Helvetica Neue Medium" panose="02000503000000020004"/>
              </a:rPr>
              <a:t>ausgereift</a:t>
            </a:r>
            <a:endParaRPr lang="en-US" dirty="0">
              <a:latin typeface="Helvetica Neue Medium" panose="02000503000000020004"/>
            </a:endParaRPr>
          </a:p>
          <a:p>
            <a:r>
              <a:rPr lang="en-US" dirty="0" err="1">
                <a:latin typeface="Helvetica Neue Medium" panose="02000503000000020004"/>
              </a:rPr>
              <a:t>Verschleiert</a:t>
            </a:r>
            <a:r>
              <a:rPr lang="en-US" dirty="0">
                <a:latin typeface="Helvetica Neue Medium" panose="02000503000000020004"/>
              </a:rPr>
              <a:t> das Web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731BD47-0B75-4758-8E8A-3FD1009F3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6143" y="6190285"/>
            <a:ext cx="1953423" cy="4878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227723-6C04-49A3-A495-526143B1E19B}"/>
              </a:ext>
            </a:extLst>
          </p:cNvPr>
          <p:cNvSpPr txBox="1"/>
          <p:nvPr/>
        </p:nvSpPr>
        <p:spPr>
          <a:xfrm>
            <a:off x="301300" y="394177"/>
            <a:ext cx="1595309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Blazor</a:t>
            </a:r>
            <a:endParaRPr lang="en-CH" sz="3600" b="1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073ACA-E788-4AD0-865B-E552514B1FD8}"/>
              </a:ext>
            </a:extLst>
          </p:cNvPr>
          <p:cNvSpPr txBox="1"/>
          <p:nvPr/>
        </p:nvSpPr>
        <p:spPr>
          <a:xfrm>
            <a:off x="838199" y="609600"/>
            <a:ext cx="11052501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4EAC31"/>
                </a:solidFill>
                <a:latin typeface="+mj-lt"/>
                <a:ea typeface="+mj-ea"/>
                <a:cs typeface="+mj-cs"/>
              </a:rPr>
              <a:t>Blazor 				   vs 		Angular &amp; Co.</a:t>
            </a:r>
            <a:endParaRPr lang="en-US" sz="4400" b="1" kern="1200" dirty="0">
              <a:solidFill>
                <a:srgbClr val="4EAC3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Graphic 14" descr="Smiling face outline with solid fill">
            <a:extLst>
              <a:ext uri="{FF2B5EF4-FFF2-40B4-BE49-F238E27FC236}">
                <a16:creationId xmlns:a16="http://schemas.microsoft.com/office/drawing/2014/main" id="{5DC6C534-C9F6-4F3F-A3F5-F0B75AAC4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2412" y="1655215"/>
            <a:ext cx="685275" cy="685275"/>
          </a:xfrm>
          <a:prstGeom prst="rect">
            <a:avLst/>
          </a:prstGeom>
        </p:spPr>
      </p:pic>
      <p:pic>
        <p:nvPicPr>
          <p:cNvPr id="16" name="Graphic 15" descr="Smiling face outline with solid fill">
            <a:extLst>
              <a:ext uri="{FF2B5EF4-FFF2-40B4-BE49-F238E27FC236}">
                <a16:creationId xmlns:a16="http://schemas.microsoft.com/office/drawing/2014/main" id="{9CE2BD3C-E0E8-47E7-863E-7A1DCC68F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5708" y="1597801"/>
            <a:ext cx="685275" cy="685275"/>
          </a:xfrm>
          <a:prstGeom prst="rect">
            <a:avLst/>
          </a:prstGeom>
        </p:spPr>
      </p:pic>
      <p:pic>
        <p:nvPicPr>
          <p:cNvPr id="20" name="Graphic 19" descr="Sad face outline with solid fill">
            <a:extLst>
              <a:ext uri="{FF2B5EF4-FFF2-40B4-BE49-F238E27FC236}">
                <a16:creationId xmlns:a16="http://schemas.microsoft.com/office/drawing/2014/main" id="{E338A131-2DB3-40C1-896F-4C2EBD89D8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3048" y="3932343"/>
            <a:ext cx="684000" cy="684000"/>
          </a:xfrm>
          <a:prstGeom prst="rect">
            <a:avLst/>
          </a:prstGeom>
        </p:spPr>
      </p:pic>
      <p:pic>
        <p:nvPicPr>
          <p:cNvPr id="21" name="Graphic 20" descr="Sad face outline with solid fill">
            <a:extLst>
              <a:ext uri="{FF2B5EF4-FFF2-40B4-BE49-F238E27FC236}">
                <a16:creationId xmlns:a16="http://schemas.microsoft.com/office/drawing/2014/main" id="{D78CF986-5D04-4821-8125-224F4711A4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5708" y="3930893"/>
            <a:ext cx="684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1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3E8D0"/>
            </a:gs>
            <a:gs pos="74000">
              <a:srgbClr val="F2F4EA"/>
            </a:gs>
            <a:gs pos="99000">
              <a:srgbClr val="F4F7F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290F5-A201-4E9B-A888-FE7A267D0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Helvetica Neue Medium" panose="02000503000000020004"/>
              </a:rPr>
              <a:t>Fehlendes</a:t>
            </a:r>
            <a:r>
              <a:rPr lang="en-US" sz="3200" dirty="0">
                <a:latin typeface="Helvetica Neue Medium" panose="02000503000000020004"/>
              </a:rPr>
              <a:t> Know-How </a:t>
            </a:r>
            <a:r>
              <a:rPr lang="en-US" sz="3200" dirty="0" err="1">
                <a:latin typeface="Helvetica Neue Medium" panose="02000503000000020004"/>
              </a:rPr>
              <a:t>im</a:t>
            </a:r>
            <a:r>
              <a:rPr lang="en-US" sz="3200" dirty="0">
                <a:latin typeface="Helvetica Neue Medium" panose="02000503000000020004"/>
              </a:rPr>
              <a:t> JavaScript </a:t>
            </a:r>
            <a:r>
              <a:rPr lang="en-US" sz="3200" dirty="0" err="1">
                <a:latin typeface="Helvetica Neue Medium" panose="02000503000000020004"/>
              </a:rPr>
              <a:t>Ökosystem</a:t>
            </a:r>
            <a:endParaRPr lang="en-US" sz="3200" dirty="0">
              <a:latin typeface="Helvetica Neue Medium" panose="02000503000000020004"/>
            </a:endParaRPr>
          </a:p>
          <a:p>
            <a:endParaRPr lang="en-US" sz="3200" dirty="0">
              <a:latin typeface="Helvetica Neue Medium" panose="02000503000000020004"/>
            </a:endParaRPr>
          </a:p>
          <a:p>
            <a:r>
              <a:rPr lang="de-CH" sz="3200" dirty="0">
                <a:latin typeface="Helvetica Neue Medium" panose="02000503000000020004"/>
              </a:rPr>
              <a:t>Migration von Web Forms Projekten</a:t>
            </a:r>
          </a:p>
          <a:p>
            <a:endParaRPr lang="de-CH" sz="3200" dirty="0">
              <a:latin typeface="Helvetica Neue Medium" panose="02000503000000020004"/>
            </a:endParaRPr>
          </a:p>
          <a:p>
            <a:endParaRPr lang="de-CH" sz="3200" dirty="0">
              <a:latin typeface="Helvetica Neue Medium" panose="02000503000000020004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93E712-C951-4342-844B-713FDDC50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6143" y="6190285"/>
            <a:ext cx="1953423" cy="4878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5146A-591D-495E-A755-C68B6933EF5C}"/>
              </a:ext>
            </a:extLst>
          </p:cNvPr>
          <p:cNvSpPr txBox="1"/>
          <p:nvPr/>
        </p:nvSpPr>
        <p:spPr>
          <a:xfrm>
            <a:off x="301300" y="394177"/>
            <a:ext cx="1595309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Blazor</a:t>
            </a:r>
            <a:endParaRPr lang="en-CH" sz="3600" b="1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157FC-0B6E-4CA6-9B34-37692F1785E2}"/>
              </a:ext>
            </a:extLst>
          </p:cNvPr>
          <p:cNvSpPr txBox="1"/>
          <p:nvPr/>
        </p:nvSpPr>
        <p:spPr>
          <a:xfrm>
            <a:off x="838199" y="609600"/>
            <a:ext cx="8875427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err="1">
                <a:solidFill>
                  <a:srgbClr val="4EAC31"/>
                </a:solidFill>
                <a:latin typeface="+mj-lt"/>
                <a:ea typeface="+mj-ea"/>
                <a:cs typeface="+mj-cs"/>
              </a:rPr>
              <a:t>Einsatzszenarien</a:t>
            </a:r>
            <a:endParaRPr lang="en-US" sz="4400" b="1" kern="1200" dirty="0">
              <a:solidFill>
                <a:srgbClr val="4EAC3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8371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3E8D0"/>
            </a:gs>
            <a:gs pos="74000">
              <a:srgbClr val="F2F4EA"/>
            </a:gs>
            <a:gs pos="99000">
              <a:srgbClr val="F4F7F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290F5-A201-4E9B-A888-FE7A267D0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</a:endParaRPr>
          </a:p>
          <a:p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</a:rPr>
              <a:t>Einführung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</a:rPr>
              <a:t>, Geschichte, Hosting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</a:rPr>
              <a:t>Modelle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</a:endParaRPr>
          </a:p>
          <a:p>
            <a:pPr marL="0" indent="0">
              <a:buNone/>
            </a:pPr>
            <a:endParaRPr lang="en-US" sz="3200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</a:endParaRPr>
          </a:p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</a:rPr>
              <a:t>Demo: Aufbau und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</a:rPr>
              <a:t>Beispiel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</a:endParaRPr>
          </a:p>
          <a:p>
            <a:endParaRPr lang="en-US" sz="3200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</a:endParaRPr>
          </a:p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</a:rPr>
              <a:t>Blazor vs. Angular, React &amp; Co.</a:t>
            </a:r>
            <a:endParaRPr lang="de-CH" sz="3200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7E9F6-0BBA-4D47-B2BB-CD9377FEE74D}"/>
              </a:ext>
            </a:extLst>
          </p:cNvPr>
          <p:cNvSpPr txBox="1"/>
          <p:nvPr/>
        </p:nvSpPr>
        <p:spPr>
          <a:xfrm>
            <a:off x="301300" y="394177"/>
            <a:ext cx="1595309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Blazor</a:t>
            </a:r>
            <a:endParaRPr lang="en-CH" sz="3600" b="1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5A3D8D7-E7F3-43AA-B2E6-A630FDF5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6143" y="6190285"/>
            <a:ext cx="1953423" cy="4878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B3C408-98CE-464C-8A18-30039E0112BE}"/>
              </a:ext>
            </a:extLst>
          </p:cNvPr>
          <p:cNvSpPr txBox="1"/>
          <p:nvPr/>
        </p:nvSpPr>
        <p:spPr>
          <a:xfrm>
            <a:off x="838200" y="609600"/>
            <a:ext cx="3739341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4EAC3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61867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E0FFFA-DF2C-6148-BFC1-E946D1C30916}"/>
              </a:ext>
            </a:extLst>
          </p:cNvPr>
          <p:cNvSpPr/>
          <p:nvPr/>
        </p:nvSpPr>
        <p:spPr>
          <a:xfrm>
            <a:off x="-55465" y="0"/>
            <a:ext cx="7965469" cy="6858000"/>
          </a:xfrm>
          <a:prstGeom prst="rect">
            <a:avLst/>
          </a:prstGeom>
          <a:gradFill>
            <a:gsLst>
              <a:gs pos="0">
                <a:srgbClr val="E3E8D0"/>
              </a:gs>
              <a:gs pos="74000">
                <a:srgbClr val="F2F4EA"/>
              </a:gs>
              <a:gs pos="99000">
                <a:srgbClr val="F4F7F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0E6C74-5AC3-3C4D-959D-E7458D2EEC98}"/>
              </a:ext>
            </a:extLst>
          </p:cNvPr>
          <p:cNvSpPr/>
          <p:nvPr/>
        </p:nvSpPr>
        <p:spPr>
          <a:xfrm>
            <a:off x="1040051" y="2625178"/>
            <a:ext cx="5774435" cy="206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</a:rPr>
              <a:t>Framework für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</a:rPr>
              <a:t>interaktive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</a:rPr>
              <a:t>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</a:rPr>
              <a:t>Webanwendungen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</a:rPr>
              <a:t>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</a:rPr>
              <a:t>mit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</a:rPr>
              <a:t> C# und HTML</a:t>
            </a:r>
            <a:endParaRPr lang="de-CH" sz="3200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3200" dirty="0">
              <a:solidFill>
                <a:schemeClr val="bg2">
                  <a:lumMod val="2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58AFC98-1620-43CE-943A-24CABC791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34281" y="2714625"/>
            <a:ext cx="1428750" cy="142875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ED2D01E-B2E5-493B-98A0-2D194624B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6143" y="6190285"/>
            <a:ext cx="1953423" cy="4878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65C60-A08A-458C-AF98-DB6CA46AED08}"/>
              </a:ext>
            </a:extLst>
          </p:cNvPr>
          <p:cNvSpPr txBox="1"/>
          <p:nvPr/>
        </p:nvSpPr>
        <p:spPr>
          <a:xfrm>
            <a:off x="301300" y="394177"/>
            <a:ext cx="1595309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Blazor</a:t>
            </a:r>
            <a:endParaRPr lang="en-CH" sz="3600" b="1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98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3E8D0"/>
            </a:gs>
            <a:gs pos="74000">
              <a:srgbClr val="F2F4EA"/>
            </a:gs>
            <a:gs pos="99000">
              <a:srgbClr val="F4F7F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290F5-A201-4E9B-A888-FE7A267D0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</a:rPr>
              <a:t>Client-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</a:rPr>
              <a:t>oder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</a:rPr>
              <a:t>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</a:rPr>
              <a:t>Serverseitig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</a:endParaRPr>
          </a:p>
          <a:p>
            <a:endParaRPr lang="en-US" sz="3200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</a:endParaRPr>
          </a:p>
          <a:p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</a:rPr>
              <a:t>Keine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</a:rPr>
              <a:t> Plugins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</a:rPr>
              <a:t>notwendig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</a:endParaRPr>
          </a:p>
          <a:p>
            <a:endParaRPr lang="en-US" sz="3200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</a:endParaRPr>
          </a:p>
          <a:p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</a:rPr>
              <a:t>Komponentbasiert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</a:endParaRPr>
          </a:p>
          <a:p>
            <a:pPr marL="0" indent="0">
              <a:buNone/>
            </a:pPr>
            <a:endParaRPr lang="en-US" sz="3200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</a:endParaRPr>
          </a:p>
          <a:p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</a:rPr>
              <a:t>Integriert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</a:rPr>
              <a:t> in Visual Studio, .NET &amp; Co.</a:t>
            </a:r>
            <a:endParaRPr lang="de-CH" sz="3200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1A4ACC4-9FEF-4B9D-B656-663EEBDE8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6143" y="6190285"/>
            <a:ext cx="1953423" cy="4878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9E7BCE-D618-4926-AAA3-848B283F5730}"/>
              </a:ext>
            </a:extLst>
          </p:cNvPr>
          <p:cNvSpPr txBox="1"/>
          <p:nvPr/>
        </p:nvSpPr>
        <p:spPr>
          <a:xfrm>
            <a:off x="301300" y="394177"/>
            <a:ext cx="1595309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Blazor</a:t>
            </a:r>
            <a:endParaRPr lang="en-CH" sz="3600" b="1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B88FA1-899B-4039-AA6D-3006CE484F33}"/>
              </a:ext>
            </a:extLst>
          </p:cNvPr>
          <p:cNvSpPr txBox="1"/>
          <p:nvPr/>
        </p:nvSpPr>
        <p:spPr>
          <a:xfrm>
            <a:off x="838200" y="609600"/>
            <a:ext cx="3739341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4EAC31"/>
                </a:solidFill>
                <a:latin typeface="+mj-lt"/>
                <a:ea typeface="+mj-ea"/>
                <a:cs typeface="+mj-cs"/>
              </a:rPr>
              <a:t>… und </a:t>
            </a:r>
            <a:r>
              <a:rPr lang="en-US" sz="4400" b="1" kern="1200" dirty="0" err="1">
                <a:solidFill>
                  <a:srgbClr val="4EAC31"/>
                </a:solidFill>
                <a:latin typeface="+mj-lt"/>
                <a:ea typeface="+mj-ea"/>
                <a:cs typeface="+mj-cs"/>
              </a:rPr>
              <a:t>weiter</a:t>
            </a:r>
            <a:r>
              <a:rPr lang="en-US" sz="4400" b="1" kern="1200" dirty="0">
                <a:solidFill>
                  <a:srgbClr val="4EAC3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9395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3E8D0"/>
            </a:gs>
            <a:gs pos="74000">
              <a:srgbClr val="F2F4EA"/>
            </a:gs>
            <a:gs pos="99000">
              <a:srgbClr val="F4F7F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AFF7145-A1EE-40A4-A057-058A9214E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652538"/>
              </p:ext>
            </p:extLst>
          </p:nvPr>
        </p:nvGraphicFramePr>
        <p:xfrm>
          <a:off x="696000" y="4097044"/>
          <a:ext cx="10800000" cy="18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06ED8E6-AA04-460E-9B6D-C4BD82CD8A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9160939"/>
              </p:ext>
            </p:extLst>
          </p:nvPr>
        </p:nvGraphicFramePr>
        <p:xfrm>
          <a:off x="696000" y="2273531"/>
          <a:ext cx="10800000" cy="115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78ECA8-DF58-4DED-AC61-8EF69528AC44}"/>
              </a:ext>
            </a:extLst>
          </p:cNvPr>
          <p:cNvSpPr txBox="1"/>
          <p:nvPr/>
        </p:nvSpPr>
        <p:spPr>
          <a:xfrm>
            <a:off x="301300" y="394177"/>
            <a:ext cx="1595309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Blazor</a:t>
            </a:r>
            <a:endParaRPr lang="en-CH" sz="3600" b="1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EA63C-1A43-422F-ADDD-42987EF25B92}"/>
              </a:ext>
            </a:extLst>
          </p:cNvPr>
          <p:cNvSpPr txBox="1"/>
          <p:nvPr/>
        </p:nvSpPr>
        <p:spPr>
          <a:xfrm>
            <a:off x="838199" y="609600"/>
            <a:ext cx="8875427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 err="1">
                <a:solidFill>
                  <a:srgbClr val="4EAC31"/>
                </a:solidFill>
                <a:latin typeface="+mj-lt"/>
                <a:ea typeface="+mj-ea"/>
                <a:cs typeface="+mj-cs"/>
              </a:rPr>
              <a:t>Vergangenheit</a:t>
            </a:r>
            <a:r>
              <a:rPr lang="en-US" sz="4400" b="1" kern="1200" dirty="0">
                <a:solidFill>
                  <a:srgbClr val="4EAC3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4400" b="1" kern="1200" dirty="0" err="1">
                <a:solidFill>
                  <a:srgbClr val="4EAC31"/>
                </a:solidFill>
                <a:latin typeface="+mj-lt"/>
                <a:ea typeface="+mj-ea"/>
                <a:cs typeface="+mj-cs"/>
              </a:rPr>
              <a:t>Gegenwart</a:t>
            </a:r>
            <a:r>
              <a:rPr lang="en-US" sz="4400" b="1" kern="1200" dirty="0">
                <a:solidFill>
                  <a:srgbClr val="4EAC31"/>
                </a:solidFill>
                <a:latin typeface="+mj-lt"/>
                <a:ea typeface="+mj-ea"/>
                <a:cs typeface="+mj-cs"/>
              </a:rPr>
              <a:t>, Zukunft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02CE68E-6BFF-47D3-AB2D-23A8436EB6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06143" y="6190285"/>
            <a:ext cx="1953423" cy="48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12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E0FFFA-DF2C-6148-BFC1-E946D1C30916}"/>
              </a:ext>
            </a:extLst>
          </p:cNvPr>
          <p:cNvSpPr/>
          <p:nvPr/>
        </p:nvSpPr>
        <p:spPr>
          <a:xfrm>
            <a:off x="-86537" y="0"/>
            <a:ext cx="6917904" cy="6858000"/>
          </a:xfrm>
          <a:prstGeom prst="rect">
            <a:avLst/>
          </a:prstGeom>
          <a:gradFill>
            <a:gsLst>
              <a:gs pos="0">
                <a:srgbClr val="E3E8D0"/>
              </a:gs>
              <a:gs pos="74000">
                <a:srgbClr val="F2F4EA"/>
              </a:gs>
              <a:gs pos="99000">
                <a:srgbClr val="F4F7F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9B10AC1-5291-42A2-950D-519F6AFA7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64693" cy="4552981"/>
          </a:xfrm>
        </p:spPr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 err="1">
                <a:latin typeface="Helvetica Neue Medium" panose="02000503000000020004"/>
              </a:rPr>
              <a:t>Kleine</a:t>
            </a:r>
            <a:r>
              <a:rPr lang="en-US" dirty="0">
                <a:latin typeface="Helvetica Neue Medium" panose="02000503000000020004"/>
              </a:rPr>
              <a:t> </a:t>
            </a:r>
            <a:r>
              <a:rPr lang="en-US" dirty="0" err="1">
                <a:latin typeface="Helvetica Neue Medium" panose="02000503000000020004"/>
              </a:rPr>
              <a:t>Downloadgrösse</a:t>
            </a:r>
            <a:endParaRPr lang="en-US" dirty="0">
              <a:latin typeface="Helvetica Neue Medium" panose="02000503000000020004"/>
            </a:endParaRP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 err="1">
                <a:latin typeface="Helvetica Neue Medium" panose="02000503000000020004"/>
              </a:rPr>
              <a:t>Unterstützt</a:t>
            </a:r>
            <a:r>
              <a:rPr lang="en-US" dirty="0">
                <a:latin typeface="Helvetica Neue Medium" panose="02000503000000020004"/>
              </a:rPr>
              <a:t> alle Browser &amp; </a:t>
            </a:r>
            <a:r>
              <a:rPr lang="en-US" dirty="0" err="1">
                <a:latin typeface="Helvetica Neue Medium" panose="02000503000000020004"/>
              </a:rPr>
              <a:t>serverseitigen</a:t>
            </a:r>
            <a:r>
              <a:rPr lang="en-US" dirty="0">
                <a:latin typeface="Helvetica Neue Medium" panose="02000503000000020004"/>
              </a:rPr>
              <a:t> APIs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 err="1">
                <a:latin typeface="Helvetica Neue Medium" panose="02000503000000020004"/>
              </a:rPr>
              <a:t>Volle</a:t>
            </a:r>
            <a:r>
              <a:rPr lang="en-US" dirty="0">
                <a:latin typeface="Helvetica Neue Medium" panose="02000503000000020004"/>
              </a:rPr>
              <a:t> Debugging </a:t>
            </a:r>
            <a:r>
              <a:rPr lang="en-US" dirty="0" err="1">
                <a:latin typeface="Helvetica Neue Medium" panose="02000503000000020004"/>
              </a:rPr>
              <a:t>Unterstützung</a:t>
            </a:r>
            <a:endParaRPr lang="en-US" dirty="0">
              <a:latin typeface="Helvetica Neue Medium" panose="02000503000000020004"/>
            </a:endParaRPr>
          </a:p>
          <a:p>
            <a:pPr marL="0" indent="0">
              <a:buNone/>
            </a:pPr>
            <a:endParaRPr lang="en-US" dirty="0">
              <a:latin typeface="Helvetica Neue Medium" panose="02000503000000020004"/>
            </a:endParaRPr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dirty="0" err="1">
                <a:latin typeface="Helvetica Neue Medium" panose="02000503000000020004"/>
              </a:rPr>
              <a:t>Kein</a:t>
            </a:r>
            <a:r>
              <a:rPr lang="en-US" dirty="0">
                <a:latin typeface="Helvetica Neue Medium" panose="02000503000000020004"/>
              </a:rPr>
              <a:t> Offline Support</a:t>
            </a:r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dirty="0" err="1">
                <a:latin typeface="Helvetica Neue Medium" panose="02000503000000020004"/>
              </a:rPr>
              <a:t>Verzögerungen</a:t>
            </a:r>
            <a:r>
              <a:rPr lang="en-US" dirty="0">
                <a:latin typeface="Helvetica Neue Medium" panose="02000503000000020004"/>
              </a:rPr>
              <a:t> </a:t>
            </a:r>
            <a:r>
              <a:rPr lang="en-US" dirty="0" err="1">
                <a:latin typeface="Helvetica Neue Medium" panose="02000503000000020004"/>
              </a:rPr>
              <a:t>durch</a:t>
            </a:r>
            <a:r>
              <a:rPr lang="en-US" dirty="0">
                <a:latin typeface="Helvetica Neue Medium" panose="02000503000000020004"/>
              </a:rPr>
              <a:t> </a:t>
            </a:r>
            <a:r>
              <a:rPr lang="en-US" dirty="0" err="1">
                <a:latin typeface="Helvetica Neue Medium" panose="02000503000000020004"/>
              </a:rPr>
              <a:t>Netzwerk</a:t>
            </a:r>
            <a:endParaRPr lang="en-US" dirty="0">
              <a:latin typeface="Helvetica Neue Medium" panose="02000503000000020004"/>
            </a:endParaRPr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dirty="0" err="1">
                <a:latin typeface="Helvetica Neue Medium" panose="02000503000000020004"/>
              </a:rPr>
              <a:t>Skalierung</a:t>
            </a:r>
            <a:endParaRPr lang="en-US" dirty="0">
              <a:latin typeface="Helvetica Neue Medium" panose="02000503000000020004"/>
            </a:endParaRPr>
          </a:p>
        </p:txBody>
      </p:sp>
      <p:pic>
        <p:nvPicPr>
          <p:cNvPr id="2050" name="Picture 2" descr="Blazor Server runs .NET code on the server and interacts with the Document Object Model on the client over a SignalR connection">
            <a:extLst>
              <a:ext uri="{FF2B5EF4-FFF2-40B4-BE49-F238E27FC236}">
                <a16:creationId xmlns:a16="http://schemas.microsoft.com/office/drawing/2014/main" id="{BD996582-2DBF-49F9-93EB-010F58049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713" y="2016493"/>
            <a:ext cx="4847982" cy="307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5FB3A0-28FF-4515-A9CA-F22534483B9A}"/>
              </a:ext>
            </a:extLst>
          </p:cNvPr>
          <p:cNvSpPr txBox="1"/>
          <p:nvPr/>
        </p:nvSpPr>
        <p:spPr>
          <a:xfrm>
            <a:off x="6992713" y="4902142"/>
            <a:ext cx="4904072" cy="22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>
                <a:hlinkClick r:id="rId8"/>
              </a:rPr>
              <a:t>https://docs.microsoft.com/en-us/aspnet/core/blazor/?WT.mc_id=dotnet-35129-website&amp;view=aspnetcore-6.0</a:t>
            </a:r>
            <a:endParaRPr lang="de-CH" sz="8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253F9C5-8DFF-4799-B00B-5D95C35299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06143" y="6190285"/>
            <a:ext cx="1953423" cy="4878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341133-EBA8-408E-A123-2F761926046E}"/>
              </a:ext>
            </a:extLst>
          </p:cNvPr>
          <p:cNvSpPr txBox="1"/>
          <p:nvPr/>
        </p:nvSpPr>
        <p:spPr>
          <a:xfrm>
            <a:off x="301300" y="394177"/>
            <a:ext cx="1595309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Blazor</a:t>
            </a:r>
            <a:endParaRPr lang="en-CH" sz="3600" b="1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2D849-1D4B-418B-8248-658E8AEE1AC4}"/>
              </a:ext>
            </a:extLst>
          </p:cNvPr>
          <p:cNvSpPr txBox="1"/>
          <p:nvPr/>
        </p:nvSpPr>
        <p:spPr>
          <a:xfrm>
            <a:off x="838199" y="609600"/>
            <a:ext cx="8875427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 err="1">
                <a:solidFill>
                  <a:srgbClr val="4EAC31"/>
                </a:solidFill>
                <a:latin typeface="+mj-lt"/>
                <a:ea typeface="+mj-ea"/>
                <a:cs typeface="+mj-cs"/>
              </a:rPr>
              <a:t>Serverseitig</a:t>
            </a:r>
            <a:endParaRPr lang="en-US" sz="4400" b="1" kern="1200" dirty="0">
              <a:solidFill>
                <a:srgbClr val="4EAC3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291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E0FFFA-DF2C-6148-BFC1-E946D1C30916}"/>
              </a:ext>
            </a:extLst>
          </p:cNvPr>
          <p:cNvSpPr/>
          <p:nvPr/>
        </p:nvSpPr>
        <p:spPr>
          <a:xfrm>
            <a:off x="5274096" y="0"/>
            <a:ext cx="6917904" cy="6858000"/>
          </a:xfrm>
          <a:prstGeom prst="rect">
            <a:avLst/>
          </a:prstGeom>
          <a:gradFill>
            <a:gsLst>
              <a:gs pos="0">
                <a:srgbClr val="E3E8D0"/>
              </a:gs>
              <a:gs pos="74000">
                <a:srgbClr val="F2F4EA"/>
              </a:gs>
              <a:gs pos="99000">
                <a:srgbClr val="F4F7F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9B10AC1-5291-42A2-950D-519F6AFA7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97853"/>
            <a:ext cx="5664693" cy="4552981"/>
          </a:xfrm>
        </p:spPr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 err="1">
                <a:latin typeface="Helvetica Neue Medium" panose="02000503000000020004"/>
              </a:rPr>
              <a:t>Lauffähig</a:t>
            </a:r>
            <a:r>
              <a:rPr lang="en-US" dirty="0">
                <a:latin typeface="Helvetica Neue Medium" panose="02000503000000020004"/>
              </a:rPr>
              <a:t> auf </a:t>
            </a:r>
            <a:r>
              <a:rPr lang="en-US" dirty="0" err="1">
                <a:latin typeface="Helvetica Neue Medium" panose="02000503000000020004"/>
              </a:rPr>
              <a:t>allen</a:t>
            </a:r>
            <a:r>
              <a:rPr lang="en-US" dirty="0">
                <a:latin typeface="Helvetica Neue Medium" panose="02000503000000020004"/>
              </a:rPr>
              <a:t> </a:t>
            </a:r>
            <a:r>
              <a:rPr lang="en-US" dirty="0" err="1">
                <a:latin typeface="Helvetica Neue Medium" panose="02000503000000020004"/>
              </a:rPr>
              <a:t>modernen</a:t>
            </a:r>
            <a:r>
              <a:rPr lang="en-US" dirty="0">
                <a:latin typeface="Helvetica Neue Medium" panose="02000503000000020004"/>
              </a:rPr>
              <a:t> Browser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 err="1">
                <a:latin typeface="Helvetica Neue Medium" panose="02000503000000020004"/>
              </a:rPr>
              <a:t>Kein</a:t>
            </a:r>
            <a:r>
              <a:rPr lang="en-US" dirty="0">
                <a:latin typeface="Helvetica Neue Medium" panose="02000503000000020004"/>
              </a:rPr>
              <a:t> .NET </a:t>
            </a:r>
            <a:r>
              <a:rPr lang="en-US" dirty="0" err="1">
                <a:latin typeface="Helvetica Neue Medium" panose="02000503000000020004"/>
              </a:rPr>
              <a:t>nötig</a:t>
            </a:r>
            <a:r>
              <a:rPr lang="en-US" dirty="0">
                <a:latin typeface="Helvetica Neue Medium" panose="02000503000000020004"/>
              </a:rPr>
              <a:t> auf Server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latin typeface="Helvetica Neue Medium" panose="02000503000000020004"/>
              </a:rPr>
              <a:t>SPA User Experience</a:t>
            </a:r>
          </a:p>
          <a:p>
            <a:pPr marL="0" indent="0">
              <a:buNone/>
            </a:pPr>
            <a:endParaRPr lang="en-US" dirty="0">
              <a:latin typeface="Helvetica Neue Medium" panose="02000503000000020004"/>
            </a:endParaRPr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dirty="0" err="1">
                <a:latin typeface="Helvetica Neue Medium" panose="02000503000000020004"/>
              </a:rPr>
              <a:t>Kein</a:t>
            </a:r>
            <a:r>
              <a:rPr lang="en-US" dirty="0">
                <a:latin typeface="Helvetica Neue Medium" panose="02000503000000020004"/>
              </a:rPr>
              <a:t> Support für </a:t>
            </a:r>
            <a:r>
              <a:rPr lang="en-US" dirty="0" err="1">
                <a:latin typeface="Helvetica Neue Medium" panose="02000503000000020004"/>
              </a:rPr>
              <a:t>ältere</a:t>
            </a:r>
            <a:r>
              <a:rPr lang="en-US" dirty="0">
                <a:latin typeface="Helvetica Neue Medium" panose="02000503000000020004"/>
              </a:rPr>
              <a:t> Browser</a:t>
            </a:r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dirty="0" err="1">
                <a:latin typeface="Helvetica Neue Medium" panose="02000503000000020004"/>
              </a:rPr>
              <a:t>Initiale</a:t>
            </a:r>
            <a:r>
              <a:rPr lang="en-US" dirty="0">
                <a:latin typeface="Helvetica Neue Medium" panose="02000503000000020004"/>
              </a:rPr>
              <a:t> </a:t>
            </a:r>
            <a:r>
              <a:rPr lang="en-US" dirty="0" err="1">
                <a:latin typeface="Helvetica Neue Medium" panose="02000503000000020004"/>
              </a:rPr>
              <a:t>Downloadgrösse</a:t>
            </a:r>
            <a:endParaRPr lang="en-US" dirty="0">
              <a:latin typeface="Helvetica Neue Medium" panose="02000503000000020004"/>
            </a:endParaRPr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dirty="0">
                <a:latin typeface="Helvetica Neue Medium" panose="02000503000000020004"/>
              </a:rPr>
              <a:t>Debugging Support </a:t>
            </a:r>
            <a:r>
              <a:rPr lang="en-US" dirty="0" err="1">
                <a:latin typeface="Helvetica Neue Medium" panose="02000503000000020004"/>
              </a:rPr>
              <a:t>limitiert</a:t>
            </a:r>
            <a:endParaRPr lang="en-US" dirty="0">
              <a:latin typeface="Helvetica Neue Medium" panose="02000503000000020004"/>
            </a:endParaRPr>
          </a:p>
        </p:txBody>
      </p:sp>
      <p:pic>
        <p:nvPicPr>
          <p:cNvPr id="1026" name="Picture 2" descr="Blazor WebAssembly runs .NET code in the browser with WebAssembly.">
            <a:extLst>
              <a:ext uri="{FF2B5EF4-FFF2-40B4-BE49-F238E27FC236}">
                <a16:creationId xmlns:a16="http://schemas.microsoft.com/office/drawing/2014/main" id="{4F45C033-C93D-4B5C-8CF4-0F885C018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87614"/>
            <a:ext cx="3660025" cy="308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1FB952-A87F-4D94-917E-57D6FB73B771}"/>
              </a:ext>
            </a:extLst>
          </p:cNvPr>
          <p:cNvSpPr txBox="1"/>
          <p:nvPr/>
        </p:nvSpPr>
        <p:spPr>
          <a:xfrm>
            <a:off x="303195" y="5479657"/>
            <a:ext cx="4904072" cy="22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>
                <a:hlinkClick r:id="rId8"/>
              </a:rPr>
              <a:t>https://docs.microsoft.com/en-us/aspnet/core/blazor/?WT.mc_id=dotnet-35129-website&amp;view=aspnetcore-6.0</a:t>
            </a:r>
            <a:endParaRPr lang="de-CH" sz="8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993164D-8FAA-4845-A2C4-CE59B84ACD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06143" y="6190285"/>
            <a:ext cx="1953423" cy="4878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3BBB56-CEF5-48B8-875B-A33036163906}"/>
              </a:ext>
            </a:extLst>
          </p:cNvPr>
          <p:cNvSpPr txBox="1"/>
          <p:nvPr/>
        </p:nvSpPr>
        <p:spPr>
          <a:xfrm>
            <a:off x="301300" y="394177"/>
            <a:ext cx="1595309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Blazor</a:t>
            </a:r>
            <a:endParaRPr lang="en-CH" sz="3600" b="1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947D51-1AA6-4F4B-BF4E-B212F32DFAA2}"/>
              </a:ext>
            </a:extLst>
          </p:cNvPr>
          <p:cNvSpPr txBox="1"/>
          <p:nvPr/>
        </p:nvSpPr>
        <p:spPr>
          <a:xfrm>
            <a:off x="838199" y="609600"/>
            <a:ext cx="8875427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 err="1">
                <a:solidFill>
                  <a:srgbClr val="4EAC31"/>
                </a:solidFill>
                <a:latin typeface="+mj-lt"/>
                <a:ea typeface="+mj-ea"/>
                <a:cs typeface="+mj-cs"/>
              </a:rPr>
              <a:t>Clientseitig</a:t>
            </a:r>
            <a:r>
              <a:rPr lang="en-US" sz="4400" b="1" kern="1200" dirty="0">
                <a:solidFill>
                  <a:srgbClr val="4EAC31"/>
                </a:solidFill>
                <a:latin typeface="+mj-lt"/>
                <a:ea typeface="+mj-ea"/>
                <a:cs typeface="+mj-cs"/>
              </a:rPr>
              <a:t> (Web Assembly)</a:t>
            </a:r>
          </a:p>
        </p:txBody>
      </p:sp>
    </p:spTree>
    <p:extLst>
      <p:ext uri="{BB962C8B-B14F-4D97-AF65-F5344CB8AC3E}">
        <p14:creationId xmlns:p14="http://schemas.microsoft.com/office/powerpoint/2010/main" val="374529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3E8D0"/>
            </a:gs>
            <a:gs pos="74000">
              <a:srgbClr val="F2F4EA"/>
            </a:gs>
            <a:gs pos="99000">
              <a:srgbClr val="F4F7F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290F5-A201-4E9B-A888-FE7A267D0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>
              <a:latin typeface="Helvetica Neue Medium" panose="02000503000000020004"/>
            </a:endParaRPr>
          </a:p>
          <a:p>
            <a:r>
              <a:rPr lang="de-CH" sz="3200" dirty="0">
                <a:latin typeface="Helvetica Neue Medium" panose="02000503000000020004"/>
              </a:rPr>
              <a:t>Hot </a:t>
            </a:r>
            <a:r>
              <a:rPr lang="de-CH" sz="3200" dirty="0" err="1">
                <a:latin typeface="Helvetica Neue Medium" panose="02000503000000020004"/>
              </a:rPr>
              <a:t>Reload</a:t>
            </a:r>
            <a:endParaRPr lang="en-US" sz="3200" dirty="0">
              <a:latin typeface="Helvetica Neue Medium" panose="02000503000000020004"/>
            </a:endParaRPr>
          </a:p>
          <a:p>
            <a:endParaRPr lang="en-US" sz="3200" dirty="0">
              <a:latin typeface="Helvetica Neue Medium" panose="02000503000000020004"/>
            </a:endParaRPr>
          </a:p>
          <a:p>
            <a:r>
              <a:rPr lang="en-US" sz="3200" dirty="0">
                <a:latin typeface="Helvetica Neue Medium" panose="02000503000000020004"/>
              </a:rPr>
              <a:t>Web Assembly AOT</a:t>
            </a:r>
          </a:p>
          <a:p>
            <a:endParaRPr lang="en-US" sz="3200" dirty="0">
              <a:latin typeface="Helvetica Neue Medium" panose="02000503000000020004"/>
            </a:endParaRPr>
          </a:p>
          <a:p>
            <a:r>
              <a:rPr lang="de-CH" sz="3200" dirty="0">
                <a:latin typeface="Helvetica Neue Medium" panose="02000503000000020004"/>
              </a:rPr>
              <a:t>Hybride Apps mit .</a:t>
            </a:r>
            <a:r>
              <a:rPr lang="de-CH" sz="3200">
                <a:latin typeface="Helvetica Neue Medium" panose="02000503000000020004"/>
              </a:rPr>
              <a:t>NET MAUI</a:t>
            </a:r>
            <a:endParaRPr lang="de-CH" sz="3200" dirty="0">
              <a:latin typeface="Helvetica Neue Medium" panose="02000503000000020004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3C1F6BB-176E-4275-B7CA-A67830C62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6143" y="6190285"/>
            <a:ext cx="1953423" cy="4878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26F07B-3F80-4F4D-8FCF-130D33D56EF6}"/>
              </a:ext>
            </a:extLst>
          </p:cNvPr>
          <p:cNvSpPr txBox="1"/>
          <p:nvPr/>
        </p:nvSpPr>
        <p:spPr>
          <a:xfrm>
            <a:off x="301300" y="394177"/>
            <a:ext cx="1595309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Blazor</a:t>
            </a:r>
            <a:endParaRPr lang="en-CH" sz="3600" b="1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DAB79-EA5E-4CED-B2E8-123E8CD587CA}"/>
              </a:ext>
            </a:extLst>
          </p:cNvPr>
          <p:cNvSpPr txBox="1"/>
          <p:nvPr/>
        </p:nvSpPr>
        <p:spPr>
          <a:xfrm>
            <a:off x="838199" y="609600"/>
            <a:ext cx="8875427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4EAC31"/>
                </a:solidFill>
                <a:latin typeface="+mj-lt"/>
                <a:ea typeface="+mj-ea"/>
                <a:cs typeface="+mj-cs"/>
              </a:rPr>
              <a:t>Neues in .NET 6</a:t>
            </a:r>
          </a:p>
        </p:txBody>
      </p:sp>
    </p:spTree>
    <p:extLst>
      <p:ext uri="{BB962C8B-B14F-4D97-AF65-F5344CB8AC3E}">
        <p14:creationId xmlns:p14="http://schemas.microsoft.com/office/powerpoint/2010/main" val="2882035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E0FFFA-DF2C-6148-BFC1-E946D1C30916}"/>
              </a:ext>
            </a:extLst>
          </p:cNvPr>
          <p:cNvSpPr/>
          <p:nvPr/>
        </p:nvSpPr>
        <p:spPr>
          <a:xfrm>
            <a:off x="-55465" y="0"/>
            <a:ext cx="12247465" cy="6858000"/>
          </a:xfrm>
          <a:prstGeom prst="rect">
            <a:avLst/>
          </a:prstGeom>
          <a:gradFill>
            <a:gsLst>
              <a:gs pos="0">
                <a:srgbClr val="E3E8D0"/>
              </a:gs>
              <a:gs pos="74000">
                <a:srgbClr val="F2F4EA"/>
              </a:gs>
              <a:gs pos="99000">
                <a:srgbClr val="F4F7F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0E6C74-5AC3-3C4D-959D-E7458D2EEC98}"/>
              </a:ext>
            </a:extLst>
          </p:cNvPr>
          <p:cNvSpPr/>
          <p:nvPr/>
        </p:nvSpPr>
        <p:spPr>
          <a:xfrm>
            <a:off x="3208782" y="2934730"/>
            <a:ext cx="5774435" cy="1084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 err="1">
                <a:latin typeface="Helvetica Neue Medium" panose="02000503000000020004"/>
              </a:rPr>
              <a:t>Zeig</a:t>
            </a:r>
            <a:r>
              <a:rPr lang="en-US" sz="3200" dirty="0">
                <a:latin typeface="Helvetica Neue Medium" panose="02000503000000020004"/>
              </a:rPr>
              <a:t> her den Code !</a:t>
            </a:r>
            <a:endParaRPr lang="de-CH" sz="3200" dirty="0">
              <a:latin typeface="Helvetica Neue Medium" panose="02000503000000020004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3200" dirty="0">
              <a:solidFill>
                <a:schemeClr val="bg2">
                  <a:lumMod val="25000"/>
                </a:schemeClr>
              </a:solidFill>
              <a:latin typeface="Helvetica Neue Medium" panose="02000503000000020004"/>
              <a:ea typeface="Helvetica Neue Light" panose="02000403000000020004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8AE0F4C-32D0-4919-AF9E-C660114F5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6143" y="6190285"/>
            <a:ext cx="1953423" cy="487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96E541-18EA-4C7C-A8E2-0195C7795594}"/>
              </a:ext>
            </a:extLst>
          </p:cNvPr>
          <p:cNvSpPr txBox="1"/>
          <p:nvPr/>
        </p:nvSpPr>
        <p:spPr>
          <a:xfrm>
            <a:off x="301300" y="394177"/>
            <a:ext cx="1595309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Blazor</a:t>
            </a:r>
            <a:endParaRPr lang="en-CH" sz="3600" b="1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7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9AA3DB77B2194283728C3D61317B87" ma:contentTypeVersion="13" ma:contentTypeDescription="Create a new document." ma:contentTypeScope="" ma:versionID="4085d0eee1a618b87034e8f69698bf3a">
  <xsd:schema xmlns:xsd="http://www.w3.org/2001/XMLSchema" xmlns:xs="http://www.w3.org/2001/XMLSchema" xmlns:p="http://schemas.microsoft.com/office/2006/metadata/properties" xmlns:ns2="6475bf3a-a26e-42f6-b31a-6c65e465b765" xmlns:ns3="a94f261b-2821-4ad4-9c5f-a952af69a356" targetNamespace="http://schemas.microsoft.com/office/2006/metadata/properties" ma:root="true" ma:fieldsID="41003f337b8c658030dd2995f1d2789c" ns2:_="" ns3:_="">
    <xsd:import namespace="6475bf3a-a26e-42f6-b31a-6c65e465b765"/>
    <xsd:import namespace="a94f261b-2821-4ad4-9c5f-a952af69a3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75bf3a-a26e-42f6-b31a-6c65e465b7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4f261b-2821-4ad4-9c5f-a952af69a35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D184FE-6702-413F-8344-A1ECCB93BB3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7698A04-A03F-496E-91FF-0A41D9EB86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75bf3a-a26e-42f6-b31a-6c65e465b765"/>
    <ds:schemaRef ds:uri="a94f261b-2821-4ad4-9c5f-a952af69a3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A57593-B5DC-46F8-BC8D-0676DB29D8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Widescreen</PresentationFormat>
  <Paragraphs>88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 Neue Light</vt:lpstr>
      <vt:lpstr>Helvetica Neue Medium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Manuel Sidler</dc:creator>
  <cp:lastModifiedBy>Manuel Sidler</cp:lastModifiedBy>
  <cp:revision>1</cp:revision>
  <dcterms:created xsi:type="dcterms:W3CDTF">2021-11-05T12:52:21Z</dcterms:created>
  <dcterms:modified xsi:type="dcterms:W3CDTF">2021-11-16T07:30:08Z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0x010100169AA3DB77B2194283728C3D61317B87</vt:lpwstr>
  </property>
</Properties>
</file>