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0" r:id="rId5"/>
    <p:sldId id="273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C31"/>
    <a:srgbClr val="419329"/>
    <a:srgbClr val="E3E8D0"/>
    <a:srgbClr val="F4F7F1"/>
    <a:srgbClr val="F2F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28CB0-680B-B040-B674-5205D473DB43}" v="7" dt="2021-11-14T05:26:55.976"/>
    <p1510:client id="{CE96B91F-9B86-43B6-A2C4-112FA42EA23F}" v="18" dt="2021-11-14T05:28:3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4626"/>
  </p:normalViewPr>
  <p:slideViewPr>
    <p:cSldViewPr snapToGrid="0" snapToObjects="1">
      <p:cViewPr varScale="1">
        <p:scale>
          <a:sx n="155" d="100"/>
          <a:sy n="155" d="100"/>
        </p:scale>
        <p:origin x="26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er Dani Snapbean Software GmbH" userId="69c07039-ad1b-4aeb-a001-2f753b80044d" providerId="ADAL" clId="{CE96B91F-9B86-43B6-A2C4-112FA42EA23F}"/>
    <pc:docChg chg="modSld">
      <pc:chgData name="Meier Dani Snapbean Software GmbH" userId="69c07039-ad1b-4aeb-a001-2f753b80044d" providerId="ADAL" clId="{CE96B91F-9B86-43B6-A2C4-112FA42EA23F}" dt="2021-11-14T05:28:11.695" v="1"/>
      <pc:docMkLst>
        <pc:docMk/>
      </pc:docMkLst>
      <pc:sldChg chg="addSp modSp">
        <pc:chgData name="Meier Dani Snapbean Software GmbH" userId="69c07039-ad1b-4aeb-a001-2f753b80044d" providerId="ADAL" clId="{CE96B91F-9B86-43B6-A2C4-112FA42EA23F}" dt="2021-11-14T05:27:43.621" v="0"/>
        <pc:sldMkLst>
          <pc:docMk/>
          <pc:sldMk cId="1061867496" sldId="270"/>
        </pc:sldMkLst>
        <pc:picChg chg="add mod">
          <ac:chgData name="Meier Dani Snapbean Software GmbH" userId="69c07039-ad1b-4aeb-a001-2f753b80044d" providerId="ADAL" clId="{CE96B91F-9B86-43B6-A2C4-112FA42EA23F}" dt="2021-11-14T05:27:43.621" v="0"/>
          <ac:picMkLst>
            <pc:docMk/>
            <pc:sldMk cId="1061867496" sldId="270"/>
            <ac:picMk id="4" creationId="{C6789278-171D-48A2-9BF3-0E2F81572F9E}"/>
          </ac:picMkLst>
        </pc:picChg>
      </pc:sldChg>
      <pc:sldChg chg="addSp modSp">
        <pc:chgData name="Meier Dani Snapbean Software GmbH" userId="69c07039-ad1b-4aeb-a001-2f753b80044d" providerId="ADAL" clId="{CE96B91F-9B86-43B6-A2C4-112FA42EA23F}" dt="2021-11-14T05:28:11.695" v="1"/>
        <pc:sldMkLst>
          <pc:docMk/>
          <pc:sldMk cId="3991034216" sldId="273"/>
        </pc:sldMkLst>
        <pc:picChg chg="add mod">
          <ac:chgData name="Meier Dani Snapbean Software GmbH" userId="69c07039-ad1b-4aeb-a001-2f753b80044d" providerId="ADAL" clId="{CE96B91F-9B86-43B6-A2C4-112FA42EA23F}" dt="2021-11-14T05:28:11.695" v="1"/>
          <ac:picMkLst>
            <pc:docMk/>
            <pc:sldMk cId="3991034216" sldId="273"/>
            <ac:picMk id="5" creationId="{7082FC48-847E-48DC-AF36-B89AD7832797}"/>
          </ac:picMkLst>
        </pc:picChg>
      </pc:sldChg>
    </pc:docChg>
  </pc:docChgLst>
  <pc:docChgLst>
    <pc:chgData name="Meier Dani Snapbean Software GmbH" userId="69c07039-ad1b-4aeb-a001-2f753b80044d" providerId="ADAL" clId="{0FB28CB0-680B-B040-B674-5205D473DB43}"/>
    <pc:docChg chg="undo custSel addSld modSld">
      <pc:chgData name="Meier Dani Snapbean Software GmbH" userId="69c07039-ad1b-4aeb-a001-2f753b80044d" providerId="ADAL" clId="{0FB28CB0-680B-B040-B674-5205D473DB43}" dt="2021-11-14T05:26:55.976" v="147" actId="688"/>
      <pc:docMkLst>
        <pc:docMk/>
      </pc:docMkLst>
      <pc:sldChg chg="addSp delSp modSp mod">
        <pc:chgData name="Meier Dani Snapbean Software GmbH" userId="69c07039-ad1b-4aeb-a001-2f753b80044d" providerId="ADAL" clId="{0FB28CB0-680B-B040-B674-5205D473DB43}" dt="2021-11-14T05:24:07.733" v="69" actId="478"/>
        <pc:sldMkLst>
          <pc:docMk/>
          <pc:sldMk cId="3276601074" sldId="260"/>
        </pc:sldMkLst>
        <pc:spChg chg="del">
          <ac:chgData name="Meier Dani Snapbean Software GmbH" userId="69c07039-ad1b-4aeb-a001-2f753b80044d" providerId="ADAL" clId="{0FB28CB0-680B-B040-B674-5205D473DB43}" dt="2021-11-14T05:24:03.242" v="67" actId="478"/>
          <ac:spMkLst>
            <pc:docMk/>
            <pc:sldMk cId="3276601074" sldId="260"/>
            <ac:spMk id="7" creationId="{05D07054-7024-194C-A079-45C9455ABE4F}"/>
          </ac:spMkLst>
        </pc:spChg>
        <pc:picChg chg="add del mod">
          <ac:chgData name="Meier Dani Snapbean Software GmbH" userId="69c07039-ad1b-4aeb-a001-2f753b80044d" providerId="ADAL" clId="{0FB28CB0-680B-B040-B674-5205D473DB43}" dt="2021-11-14T05:24:07.733" v="69" actId="478"/>
          <ac:picMkLst>
            <pc:docMk/>
            <pc:sldMk cId="3276601074" sldId="260"/>
            <ac:picMk id="8" creationId="{0173244E-58EA-394A-8421-27588164FF76}"/>
          </ac:picMkLst>
        </pc:picChg>
        <pc:picChg chg="del">
          <ac:chgData name="Meier Dani Snapbean Software GmbH" userId="69c07039-ad1b-4aeb-a001-2f753b80044d" providerId="ADAL" clId="{0FB28CB0-680B-B040-B674-5205D473DB43}" dt="2021-11-14T05:23:56.916" v="66" actId="478"/>
          <ac:picMkLst>
            <pc:docMk/>
            <pc:sldMk cId="3276601074" sldId="260"/>
            <ac:picMk id="24" creationId="{2C44D90B-552F-4E45-BC16-B92FA4D413CC}"/>
          </ac:picMkLst>
        </pc:picChg>
      </pc:sldChg>
      <pc:sldChg chg="addSp delSp modSp mod">
        <pc:chgData name="Meier Dani Snapbean Software GmbH" userId="69c07039-ad1b-4aeb-a001-2f753b80044d" providerId="ADAL" clId="{0FB28CB0-680B-B040-B674-5205D473DB43}" dt="2021-11-14T05:23:33.156" v="65" actId="478"/>
        <pc:sldMkLst>
          <pc:docMk/>
          <pc:sldMk cId="3556386911" sldId="261"/>
        </pc:sldMkLst>
        <pc:spChg chg="mod">
          <ac:chgData name="Meier Dani Snapbean Software GmbH" userId="69c07039-ad1b-4aeb-a001-2f753b80044d" providerId="ADAL" clId="{0FB28CB0-680B-B040-B674-5205D473DB43}" dt="2021-11-14T05:23:00.601" v="59" actId="20577"/>
          <ac:spMkLst>
            <pc:docMk/>
            <pc:sldMk cId="3556386911" sldId="261"/>
            <ac:spMk id="6" creationId="{52891A66-FF74-4744-A064-0196704A71D9}"/>
          </ac:spMkLst>
        </pc:spChg>
        <pc:spChg chg="del mod">
          <ac:chgData name="Meier Dani Snapbean Software GmbH" userId="69c07039-ad1b-4aeb-a001-2f753b80044d" providerId="ADAL" clId="{0FB28CB0-680B-B040-B674-5205D473DB43}" dt="2021-11-14T05:23:09.055" v="61" actId="478"/>
          <ac:spMkLst>
            <pc:docMk/>
            <pc:sldMk cId="3556386911" sldId="261"/>
            <ac:spMk id="7" creationId="{05D07054-7024-194C-A079-45C9455ABE4F}"/>
          </ac:spMkLst>
        </pc:spChg>
        <pc:spChg chg="del">
          <ac:chgData name="Meier Dani Snapbean Software GmbH" userId="69c07039-ad1b-4aeb-a001-2f753b80044d" providerId="ADAL" clId="{0FB28CB0-680B-B040-B674-5205D473DB43}" dt="2021-11-14T05:23:33.156" v="65" actId="478"/>
          <ac:spMkLst>
            <pc:docMk/>
            <pc:sldMk cId="3556386911" sldId="261"/>
            <ac:spMk id="14" creationId="{C39CB0B9-F04D-6840-843E-EBC22A9D203B}"/>
          </ac:spMkLst>
        </pc:spChg>
        <pc:picChg chg="del">
          <ac:chgData name="Meier Dani Snapbean Software GmbH" userId="69c07039-ad1b-4aeb-a001-2f753b80044d" providerId="ADAL" clId="{0FB28CB0-680B-B040-B674-5205D473DB43}" dt="2021-11-14T05:23:10.746" v="62" actId="478"/>
          <ac:picMkLst>
            <pc:docMk/>
            <pc:sldMk cId="3556386911" sldId="261"/>
            <ac:picMk id="3" creationId="{E150C5B4-3A1A-7249-9F4C-DFFF888A23BA}"/>
          </ac:picMkLst>
        </pc:picChg>
        <pc:picChg chg="add mod">
          <ac:chgData name="Meier Dani Snapbean Software GmbH" userId="69c07039-ad1b-4aeb-a001-2f753b80044d" providerId="ADAL" clId="{0FB28CB0-680B-B040-B674-5205D473DB43}" dt="2021-11-14T05:23:28.677" v="64" actId="1076"/>
          <ac:picMkLst>
            <pc:docMk/>
            <pc:sldMk cId="3556386911" sldId="261"/>
            <ac:picMk id="9" creationId="{DA355034-23BC-754C-B800-7B9942CED71F}"/>
          </ac:picMkLst>
        </pc:picChg>
      </pc:sldChg>
      <pc:sldChg chg="addSp delSp modSp mod setBg">
        <pc:chgData name="Meier Dani Snapbean Software GmbH" userId="69c07039-ad1b-4aeb-a001-2f753b80044d" providerId="ADAL" clId="{0FB28CB0-680B-B040-B674-5205D473DB43}" dt="2021-11-14T05:25:39.549" v="143" actId="20577"/>
        <pc:sldMkLst>
          <pc:docMk/>
          <pc:sldMk cId="1061867496" sldId="270"/>
        </pc:sldMkLst>
        <pc:spChg chg="add mod">
          <ac:chgData name="Meier Dani Snapbean Software GmbH" userId="69c07039-ad1b-4aeb-a001-2f753b80044d" providerId="ADAL" clId="{0FB28CB0-680B-B040-B674-5205D473DB43}" dt="2021-11-14T05:25:39.549" v="143" actId="20577"/>
          <ac:spMkLst>
            <pc:docMk/>
            <pc:sldMk cId="1061867496" sldId="270"/>
            <ac:spMk id="8" creationId="{E2C39886-5AC9-AA4F-ADB6-B726E7447AAD}"/>
          </ac:spMkLst>
        </pc:spChg>
        <pc:spChg chg="del">
          <ac:chgData name="Meier Dani Snapbean Software GmbH" userId="69c07039-ad1b-4aeb-a001-2f753b80044d" providerId="ADAL" clId="{0FB28CB0-680B-B040-B674-5205D473DB43}" dt="2021-11-14T05:21:19.839" v="0" actId="478"/>
          <ac:spMkLst>
            <pc:docMk/>
            <pc:sldMk cId="1061867496" sldId="270"/>
            <ac:spMk id="9" creationId="{C17420A8-AA90-8744-BD68-7795EC0E14B9}"/>
          </ac:spMkLst>
        </pc:spChg>
        <pc:spChg chg="del">
          <ac:chgData name="Meier Dani Snapbean Software GmbH" userId="69c07039-ad1b-4aeb-a001-2f753b80044d" providerId="ADAL" clId="{0FB28CB0-680B-B040-B674-5205D473DB43}" dt="2021-11-14T05:21:19.839" v="0" actId="478"/>
          <ac:spMkLst>
            <pc:docMk/>
            <pc:sldMk cId="1061867496" sldId="270"/>
            <ac:spMk id="10" creationId="{9D69193D-1981-D245-910C-DEFBCB53252C}"/>
          </ac:spMkLst>
        </pc:spChg>
        <pc:spChg chg="del">
          <ac:chgData name="Meier Dani Snapbean Software GmbH" userId="69c07039-ad1b-4aeb-a001-2f753b80044d" providerId="ADAL" clId="{0FB28CB0-680B-B040-B674-5205D473DB43}" dt="2021-11-14T05:22:12.279" v="9" actId="478"/>
          <ac:spMkLst>
            <pc:docMk/>
            <pc:sldMk cId="1061867496" sldId="270"/>
            <ac:spMk id="11" creationId="{E9E9CA13-F53A-FD44-B45E-3AF60F0A4E1C}"/>
          </ac:spMkLst>
        </pc:spChg>
        <pc:picChg chg="add mod">
          <ac:chgData name="Meier Dani Snapbean Software GmbH" userId="69c07039-ad1b-4aeb-a001-2f753b80044d" providerId="ADAL" clId="{0FB28CB0-680B-B040-B674-5205D473DB43}" dt="2021-11-14T05:22:24.043" v="11" actId="26606"/>
          <ac:picMkLst>
            <pc:docMk/>
            <pc:sldMk cId="1061867496" sldId="270"/>
            <ac:picMk id="2" creationId="{FD8CFEE6-AD17-134A-A1A1-858D3E292571}"/>
          </ac:picMkLst>
        </pc:picChg>
        <pc:picChg chg="del mod">
          <ac:chgData name="Meier Dani Snapbean Software GmbH" userId="69c07039-ad1b-4aeb-a001-2f753b80044d" providerId="ADAL" clId="{0FB28CB0-680B-B040-B674-5205D473DB43}" dt="2021-11-14T05:21:24.250" v="3" actId="478"/>
          <ac:picMkLst>
            <pc:docMk/>
            <pc:sldMk cId="1061867496" sldId="270"/>
            <ac:picMk id="3" creationId="{F7ABFCA4-F0A0-6043-A383-CCB545CB2413}"/>
          </ac:picMkLst>
        </pc:picChg>
        <pc:picChg chg="del">
          <ac:chgData name="Meier Dani Snapbean Software GmbH" userId="69c07039-ad1b-4aeb-a001-2f753b80044d" providerId="ADAL" clId="{0FB28CB0-680B-B040-B674-5205D473DB43}" dt="2021-11-14T05:21:21.536" v="1" actId="478"/>
          <ac:picMkLst>
            <pc:docMk/>
            <pc:sldMk cId="1061867496" sldId="270"/>
            <ac:picMk id="13" creationId="{7F29C63B-7206-1945-BE9B-58C4021305F9}"/>
          </ac:picMkLst>
        </pc:picChg>
      </pc:sldChg>
      <pc:sldChg chg="addSp delSp modSp add mod">
        <pc:chgData name="Meier Dani Snapbean Software GmbH" userId="69c07039-ad1b-4aeb-a001-2f753b80044d" providerId="ADAL" clId="{0FB28CB0-680B-B040-B674-5205D473DB43}" dt="2021-11-14T05:26:55.976" v="147" actId="688"/>
        <pc:sldMkLst>
          <pc:docMk/>
          <pc:sldMk cId="3991034216" sldId="273"/>
        </pc:sldMkLst>
        <pc:spChg chg="mod">
          <ac:chgData name="Meier Dani Snapbean Software GmbH" userId="69c07039-ad1b-4aeb-a001-2f753b80044d" providerId="ADAL" clId="{0FB28CB0-680B-B040-B674-5205D473DB43}" dt="2021-11-14T05:25:42.579" v="144" actId="20577"/>
          <ac:spMkLst>
            <pc:docMk/>
            <pc:sldMk cId="3991034216" sldId="273"/>
            <ac:spMk id="8" creationId="{E2C39886-5AC9-AA4F-ADB6-B726E7447AAD}"/>
          </ac:spMkLst>
        </pc:spChg>
        <pc:picChg chg="del">
          <ac:chgData name="Meier Dani Snapbean Software GmbH" userId="69c07039-ad1b-4aeb-a001-2f753b80044d" providerId="ADAL" clId="{0FB28CB0-680B-B040-B674-5205D473DB43}" dt="2021-11-14T05:26:48.782" v="145" actId="478"/>
          <ac:picMkLst>
            <pc:docMk/>
            <pc:sldMk cId="3991034216" sldId="273"/>
            <ac:picMk id="2" creationId="{FD8CFEE6-AD17-134A-A1A1-858D3E292571}"/>
          </ac:picMkLst>
        </pc:picChg>
        <pc:picChg chg="add mod">
          <ac:chgData name="Meier Dani Snapbean Software GmbH" userId="69c07039-ad1b-4aeb-a001-2f753b80044d" providerId="ADAL" clId="{0FB28CB0-680B-B040-B674-5205D473DB43}" dt="2021-11-14T05:26:55.976" v="147" actId="688"/>
          <ac:picMkLst>
            <pc:docMk/>
            <pc:sldMk cId="3991034216" sldId="273"/>
            <ac:picMk id="3" creationId="{0041EF14-1E4E-EC43-9C36-212294F71EEA}"/>
          </ac:picMkLst>
        </pc:picChg>
      </pc:sldChg>
    </pc:docChg>
  </pc:docChgLst>
  <pc:docChgLst>
    <pc:chgData name="Sidler Stefan Snapbean Software GmbH" userId="S::stefan@snapbean.ch::1b67a2fe-a4cf-4600-81ec-4af395cecb96" providerId="AD" clId="Web-{11FFAE0A-7A7E-4E39-947C-177D6524C63A}"/>
    <pc:docChg chg="modSld">
      <pc:chgData name="Sidler Stefan Snapbean Software GmbH" userId="S::stefan@snapbean.ch::1b67a2fe-a4cf-4600-81ec-4af395cecb96" providerId="AD" clId="Web-{11FFAE0A-7A7E-4E39-947C-177D6524C63A}" dt="2021-09-08T06:54:27.328" v="0" actId="14100"/>
      <pc:docMkLst>
        <pc:docMk/>
      </pc:docMkLst>
      <pc:sldChg chg="modSp">
        <pc:chgData name="Sidler Stefan Snapbean Software GmbH" userId="S::stefan@snapbean.ch::1b67a2fe-a4cf-4600-81ec-4af395cecb96" providerId="AD" clId="Web-{11FFAE0A-7A7E-4E39-947C-177D6524C63A}" dt="2021-09-08T06:54:27.328" v="0" actId="14100"/>
        <pc:sldMkLst>
          <pc:docMk/>
          <pc:sldMk cId="3068817716" sldId="272"/>
        </pc:sldMkLst>
        <pc:spChg chg="mod">
          <ac:chgData name="Sidler Stefan Snapbean Software GmbH" userId="S::stefan@snapbean.ch::1b67a2fe-a4cf-4600-81ec-4af395cecb96" providerId="AD" clId="Web-{11FFAE0A-7A7E-4E39-947C-177D6524C63A}" dt="2021-09-08T06:54:27.328" v="0" actId="14100"/>
          <ac:spMkLst>
            <pc:docMk/>
            <pc:sldMk cId="3068817716" sldId="272"/>
            <ac:spMk id="14" creationId="{AA73373F-F8A1-9B44-9E6B-D5007BFFE171}"/>
          </ac:spMkLst>
        </pc:spChg>
      </pc:sldChg>
    </pc:docChg>
  </pc:docChgLst>
  <pc:docChgLst>
    <pc:chgData name="Meier Dani Snapbean Software GmbH" userId="69c07039-ad1b-4aeb-a001-2f753b80044d" providerId="ADAL" clId="{3CCBA8B2-E64E-2A44-920E-F0F327D407F4}"/>
    <pc:docChg chg="undo custSel addSld delSld modSld sldOrd">
      <pc:chgData name="Meier Dani Snapbean Software GmbH" userId="69c07039-ad1b-4aeb-a001-2f753b80044d" providerId="ADAL" clId="{3CCBA8B2-E64E-2A44-920E-F0F327D407F4}" dt="2021-09-07T22:06:23.469" v="1177" actId="20577"/>
      <pc:docMkLst>
        <pc:docMk/>
      </pc:docMkLst>
      <pc:sldChg chg="addSp delSp delDesignElem">
        <pc:chgData name="Meier Dani Snapbean Software GmbH" userId="69c07039-ad1b-4aeb-a001-2f753b80044d" providerId="ADAL" clId="{3CCBA8B2-E64E-2A44-920E-F0F327D407F4}" dt="2021-09-07T21:18:50.548" v="267"/>
        <pc:sldMkLst>
          <pc:docMk/>
          <pc:sldMk cId="3950597476" sldId="259"/>
        </pc:sldMkLst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950597476" sldId="259"/>
            <ac:spMk id="12" creationId="{131BAD53-4E89-4F62-BBB7-26359763ED39}"/>
          </ac:spMkLst>
        </pc:spChg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950597476" sldId="259"/>
            <ac:spMk id="14" creationId="{62756DA2-40EB-4C6F-B962-5822FFB54FB6}"/>
          </ac:spMkLst>
        </pc:spChg>
      </pc:sldChg>
      <pc:sldChg chg="addSp delSp modSp mod delDesignElem">
        <pc:chgData name="Meier Dani Snapbean Software GmbH" userId="69c07039-ad1b-4aeb-a001-2f753b80044d" providerId="ADAL" clId="{3CCBA8B2-E64E-2A44-920E-F0F327D407F4}" dt="2021-09-07T21:18:50.548" v="267"/>
        <pc:sldMkLst>
          <pc:docMk/>
          <pc:sldMk cId="3276601074" sldId="260"/>
        </pc:sldMkLst>
        <pc:spChg chg="mod">
          <ac:chgData name="Meier Dani Snapbean Software GmbH" userId="69c07039-ad1b-4aeb-a001-2f753b80044d" providerId="ADAL" clId="{3CCBA8B2-E64E-2A44-920E-F0F327D407F4}" dt="2021-09-07T21:18:44.116" v="259"/>
          <ac:spMkLst>
            <pc:docMk/>
            <pc:sldMk cId="3276601074" sldId="260"/>
            <ac:spMk id="6" creationId="{52891A66-FF74-4744-A064-0196704A71D9}"/>
          </ac:spMkLst>
        </pc:spChg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276601074" sldId="260"/>
            <ac:spMk id="33" creationId="{6897DEB4-4A88-4293-A935-9B25506C1530}"/>
          </ac:spMkLst>
        </pc:spChg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276601074" sldId="260"/>
            <ac:spMk id="34" creationId="{FBE42BC3-6707-4CBF-9386-048B994A4F19}"/>
          </ac:spMkLst>
        </pc:spChg>
      </pc:sldChg>
      <pc:sldChg chg="addSp delSp delDesignElem">
        <pc:chgData name="Meier Dani Snapbean Software GmbH" userId="69c07039-ad1b-4aeb-a001-2f753b80044d" providerId="ADAL" clId="{3CCBA8B2-E64E-2A44-920E-F0F327D407F4}" dt="2021-09-07T21:18:50.548" v="267"/>
        <pc:sldMkLst>
          <pc:docMk/>
          <pc:sldMk cId="3556386911" sldId="261"/>
        </pc:sldMkLst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556386911" sldId="261"/>
            <ac:spMk id="43" creationId="{9A0D773F-7A7D-4DBB-9DEA-86BB8B8F4BC8}"/>
          </ac:spMkLst>
        </pc:spChg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556386911" sldId="261"/>
            <ac:spMk id="44" creationId="{7FF47CB7-972F-479F-A36D-9E72D26EC8DA}"/>
          </ac:spMkLst>
        </pc:spChg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556386911" sldId="261"/>
            <ac:spMk id="45" creationId="{0D153B68-5844-490D-8E67-F616D6D721CA}"/>
          </ac:spMkLst>
        </pc:spChg>
      </pc:sldChg>
      <pc:sldChg chg="addSp delSp modTransition delDesignElem">
        <pc:chgData name="Meier Dani Snapbean Software GmbH" userId="69c07039-ad1b-4aeb-a001-2f753b80044d" providerId="ADAL" clId="{3CCBA8B2-E64E-2A44-920E-F0F327D407F4}" dt="2021-09-07T21:58:35.211" v="1119"/>
        <pc:sldMkLst>
          <pc:docMk/>
          <pc:sldMk cId="3588054837" sldId="263"/>
        </pc:sldMkLst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588054837" sldId="263"/>
            <ac:spMk id="15" creationId="{61293230-B0F6-45B1-96D1-13D18E242995}"/>
          </ac:spMkLst>
        </pc:spChg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588054837" sldId="263"/>
            <ac:spMk id="17" creationId="{2B573B51-C170-49C0-A3D9-8D99730C45AE}"/>
          </ac:spMkLst>
        </pc:spChg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588054837" sldId="263"/>
            <ac:spMk id="19" creationId="{CC7BCC73-A901-44EB-B0E7-879E19267A6A}"/>
          </ac:spMkLst>
        </pc:spChg>
      </pc:sldChg>
      <pc:sldChg chg="addSp delSp ord modTransition delDesignElem">
        <pc:chgData name="Meier Dani Snapbean Software GmbH" userId="69c07039-ad1b-4aeb-a001-2f753b80044d" providerId="ADAL" clId="{3CCBA8B2-E64E-2A44-920E-F0F327D407F4}" dt="2021-09-07T21:58:53.134" v="1120"/>
        <pc:sldMkLst>
          <pc:docMk/>
          <pc:sldMk cId="3170198442" sldId="267"/>
        </pc:sldMkLst>
        <pc:spChg chg="add del">
          <ac:chgData name="Meier Dani Snapbean Software GmbH" userId="69c07039-ad1b-4aeb-a001-2f753b80044d" providerId="ADAL" clId="{3CCBA8B2-E64E-2A44-920E-F0F327D407F4}" dt="2021-09-07T21:18:50.548" v="267"/>
          <ac:spMkLst>
            <pc:docMk/>
            <pc:sldMk cId="3170198442" sldId="267"/>
            <ac:spMk id="47" creationId="{22587ECF-85E9-4393-9D87-8EB6F3F6C208}"/>
          </ac:spMkLst>
        </pc:spChg>
      </pc:sldChg>
      <pc:sldChg chg="modTransition">
        <pc:chgData name="Meier Dani Snapbean Software GmbH" userId="69c07039-ad1b-4aeb-a001-2f753b80044d" providerId="ADAL" clId="{3CCBA8B2-E64E-2A44-920E-F0F327D407F4}" dt="2021-09-07T21:59:12.394" v="1122"/>
        <pc:sldMkLst>
          <pc:docMk/>
          <pc:sldMk cId="3275395856" sldId="269"/>
        </pc:sldMkLst>
      </pc:sldChg>
      <pc:sldChg chg="modSp mod modTransition">
        <pc:chgData name="Meier Dani Snapbean Software GmbH" userId="69c07039-ad1b-4aeb-a001-2f753b80044d" providerId="ADAL" clId="{3CCBA8B2-E64E-2A44-920E-F0F327D407F4}" dt="2021-09-07T21:59:03.535" v="1121"/>
        <pc:sldMkLst>
          <pc:docMk/>
          <pc:sldMk cId="1061867496" sldId="270"/>
        </pc:sldMkLst>
        <pc:spChg chg="mod">
          <ac:chgData name="Meier Dani Snapbean Software GmbH" userId="69c07039-ad1b-4aeb-a001-2f753b80044d" providerId="ADAL" clId="{3CCBA8B2-E64E-2A44-920E-F0F327D407F4}" dt="2021-09-07T21:17:55.518" v="250" actId="20577"/>
          <ac:spMkLst>
            <pc:docMk/>
            <pc:sldMk cId="1061867496" sldId="270"/>
            <ac:spMk id="9" creationId="{C17420A8-AA90-8744-BD68-7795EC0E14B9}"/>
          </ac:spMkLst>
        </pc:spChg>
      </pc:sldChg>
      <pc:sldChg chg="addSp delSp modSp mod modTransition setBg">
        <pc:chgData name="Meier Dani Snapbean Software GmbH" userId="69c07039-ad1b-4aeb-a001-2f753b80044d" providerId="ADAL" clId="{3CCBA8B2-E64E-2A44-920E-F0F327D407F4}" dt="2021-09-07T22:00:57.384" v="1131"/>
        <pc:sldMkLst>
          <pc:docMk/>
          <pc:sldMk cId="2882787549" sldId="271"/>
        </pc:sldMkLst>
        <pc:spChg chg="del mod">
          <ac:chgData name="Meier Dani Snapbean Software GmbH" userId="69c07039-ad1b-4aeb-a001-2f753b80044d" providerId="ADAL" clId="{3CCBA8B2-E64E-2A44-920E-F0F327D407F4}" dt="2021-09-07T21:05:55.823" v="60" actId="478"/>
          <ac:spMkLst>
            <pc:docMk/>
            <pc:sldMk cId="2882787549" sldId="271"/>
            <ac:spMk id="2" creationId="{623D575E-BF6C-4E98-A36D-2BE67FC75816}"/>
          </ac:spMkLst>
        </pc:spChg>
        <pc:spChg chg="add mod">
          <ac:chgData name="Meier Dani Snapbean Software GmbH" userId="69c07039-ad1b-4aeb-a001-2f753b80044d" providerId="ADAL" clId="{3CCBA8B2-E64E-2A44-920E-F0F327D407F4}" dt="2021-09-07T21:14:36.975" v="191" actId="1076"/>
          <ac:spMkLst>
            <pc:docMk/>
            <pc:sldMk cId="2882787549" sldId="271"/>
            <ac:spMk id="3" creationId="{EF6F706B-37C3-8F45-B703-B659CBB62FCC}"/>
          </ac:spMkLst>
        </pc:spChg>
        <pc:spChg chg="add mod">
          <ac:chgData name="Meier Dani Snapbean Software GmbH" userId="69c07039-ad1b-4aeb-a001-2f753b80044d" providerId="ADAL" clId="{3CCBA8B2-E64E-2A44-920E-F0F327D407F4}" dt="2021-09-07T22:00:05.494" v="1125" actId="207"/>
          <ac:spMkLst>
            <pc:docMk/>
            <pc:sldMk cId="2882787549" sldId="271"/>
            <ac:spMk id="4" creationId="{E35D3F11-8275-9340-AE3A-B0AB3309E66D}"/>
          </ac:spMkLst>
        </pc:spChg>
        <pc:spChg chg="add mod">
          <ac:chgData name="Meier Dani Snapbean Software GmbH" userId="69c07039-ad1b-4aeb-a001-2f753b80044d" providerId="ADAL" clId="{3CCBA8B2-E64E-2A44-920E-F0F327D407F4}" dt="2021-09-07T22:00:11.947" v="1127" actId="207"/>
          <ac:spMkLst>
            <pc:docMk/>
            <pc:sldMk cId="2882787549" sldId="271"/>
            <ac:spMk id="6" creationId="{CE0859E9-181D-5D40-B99A-726449ACE74A}"/>
          </ac:spMkLst>
        </pc:spChg>
        <pc:spChg chg="add mod">
          <ac:chgData name="Meier Dani Snapbean Software GmbH" userId="69c07039-ad1b-4aeb-a001-2f753b80044d" providerId="ADAL" clId="{3CCBA8B2-E64E-2A44-920E-F0F327D407F4}" dt="2021-09-07T22:00:08.901" v="1126" actId="207"/>
          <ac:spMkLst>
            <pc:docMk/>
            <pc:sldMk cId="2882787549" sldId="271"/>
            <ac:spMk id="8" creationId="{02AD59C6-B0CB-6B4C-8D7B-C19BF592B322}"/>
          </ac:spMkLst>
        </pc:spChg>
        <pc:spChg chg="add mod">
          <ac:chgData name="Meier Dani Snapbean Software GmbH" userId="69c07039-ad1b-4aeb-a001-2f753b80044d" providerId="ADAL" clId="{3CCBA8B2-E64E-2A44-920E-F0F327D407F4}" dt="2021-09-07T22:00:15.682" v="1128" actId="207"/>
          <ac:spMkLst>
            <pc:docMk/>
            <pc:sldMk cId="2882787549" sldId="271"/>
            <ac:spMk id="10" creationId="{FFF1A7A8-C948-4E41-BB33-73F1CEDE9D0F}"/>
          </ac:spMkLst>
        </pc:spChg>
        <pc:spChg chg="add del mod">
          <ac:chgData name="Meier Dani Snapbean Software GmbH" userId="69c07039-ad1b-4aeb-a001-2f753b80044d" providerId="ADAL" clId="{3CCBA8B2-E64E-2A44-920E-F0F327D407F4}" dt="2021-09-07T21:11:53.583" v="150" actId="478"/>
          <ac:spMkLst>
            <pc:docMk/>
            <pc:sldMk cId="2882787549" sldId="271"/>
            <ac:spMk id="12" creationId="{49617214-B933-5248-BED1-4B0251EF4ED3}"/>
          </ac:spMkLst>
        </pc:spChg>
        <pc:spChg chg="add del mod">
          <ac:chgData name="Meier Dani Snapbean Software GmbH" userId="69c07039-ad1b-4aeb-a001-2f753b80044d" providerId="ADAL" clId="{3CCBA8B2-E64E-2A44-920E-F0F327D407F4}" dt="2021-09-07T21:11:57.588" v="152" actId="478"/>
          <ac:spMkLst>
            <pc:docMk/>
            <pc:sldMk cId="2882787549" sldId="271"/>
            <ac:spMk id="13" creationId="{14570E2A-4D83-3B42-88E9-4E9E7D8AA2B0}"/>
          </ac:spMkLst>
        </pc:spChg>
        <pc:spChg chg="add del mod">
          <ac:chgData name="Meier Dani Snapbean Software GmbH" userId="69c07039-ad1b-4aeb-a001-2f753b80044d" providerId="ADAL" clId="{3CCBA8B2-E64E-2A44-920E-F0F327D407F4}" dt="2021-09-07T21:57:49.903" v="1116" actId="478"/>
          <ac:spMkLst>
            <pc:docMk/>
            <pc:sldMk cId="2882787549" sldId="271"/>
            <ac:spMk id="14" creationId="{1EB2C85A-E2B9-6C41-AFDA-EA3CEE2048D4}"/>
          </ac:spMkLst>
        </pc:spChg>
        <pc:spChg chg="add del mod">
          <ac:chgData name="Meier Dani Snapbean Software GmbH" userId="69c07039-ad1b-4aeb-a001-2f753b80044d" providerId="ADAL" clId="{3CCBA8B2-E64E-2A44-920E-F0F327D407F4}" dt="2021-09-07T21:57:43.379" v="1114" actId="478"/>
          <ac:spMkLst>
            <pc:docMk/>
            <pc:sldMk cId="2882787549" sldId="271"/>
            <ac:spMk id="15" creationId="{34DDE2D3-0A50-624A-B2B5-F7A1CFAC4948}"/>
          </ac:spMkLst>
        </pc:spChg>
        <pc:spChg chg="add mod">
          <ac:chgData name="Meier Dani Snapbean Software GmbH" userId="69c07039-ad1b-4aeb-a001-2f753b80044d" providerId="ADAL" clId="{3CCBA8B2-E64E-2A44-920E-F0F327D407F4}" dt="2021-09-07T21:59:58.155" v="1124" actId="207"/>
          <ac:spMkLst>
            <pc:docMk/>
            <pc:sldMk cId="2882787549" sldId="271"/>
            <ac:spMk id="16" creationId="{813F2657-4170-E544-ADC8-C36CDE7AC91C}"/>
          </ac:spMkLst>
        </pc:spChg>
        <pc:picChg chg="mod">
          <ac:chgData name="Meier Dani Snapbean Software GmbH" userId="69c07039-ad1b-4aeb-a001-2f753b80044d" providerId="ADAL" clId="{3CCBA8B2-E64E-2A44-920E-F0F327D407F4}" dt="2021-09-07T21:56:21.936" v="1087" actId="1036"/>
          <ac:picMkLst>
            <pc:docMk/>
            <pc:sldMk cId="2882787549" sldId="271"/>
            <ac:picMk id="5" creationId="{287A9872-4A29-B041-A679-5D0BA5C27B68}"/>
          </ac:picMkLst>
        </pc:picChg>
        <pc:picChg chg="mod">
          <ac:chgData name="Meier Dani Snapbean Software GmbH" userId="69c07039-ad1b-4aeb-a001-2f753b80044d" providerId="ADAL" clId="{3CCBA8B2-E64E-2A44-920E-F0F327D407F4}" dt="2021-09-07T21:13:53.777" v="182" actId="339"/>
          <ac:picMkLst>
            <pc:docMk/>
            <pc:sldMk cId="2882787549" sldId="271"/>
            <ac:picMk id="7" creationId="{2293B0DD-84EB-7D4F-A3BA-0AE4E4B979ED}"/>
          </ac:picMkLst>
        </pc:picChg>
        <pc:picChg chg="mod">
          <ac:chgData name="Meier Dani Snapbean Software GmbH" userId="69c07039-ad1b-4aeb-a001-2f753b80044d" providerId="ADAL" clId="{3CCBA8B2-E64E-2A44-920E-F0F327D407F4}" dt="2021-09-07T21:13:53.777" v="182" actId="339"/>
          <ac:picMkLst>
            <pc:docMk/>
            <pc:sldMk cId="2882787549" sldId="271"/>
            <ac:picMk id="9" creationId="{E747A525-0D6B-FA42-81B6-1B8245553665}"/>
          </ac:picMkLst>
        </pc:picChg>
        <pc:picChg chg="mod">
          <ac:chgData name="Meier Dani Snapbean Software GmbH" userId="69c07039-ad1b-4aeb-a001-2f753b80044d" providerId="ADAL" clId="{3CCBA8B2-E64E-2A44-920E-F0F327D407F4}" dt="2021-09-07T21:56:32.243" v="1107" actId="1035"/>
          <ac:picMkLst>
            <pc:docMk/>
            <pc:sldMk cId="2882787549" sldId="271"/>
            <ac:picMk id="11" creationId="{6180C072-8093-C34E-886B-1F7765D352AD}"/>
          </ac:picMkLst>
        </pc:picChg>
      </pc:sldChg>
      <pc:sldChg chg="addSp delSp modSp add mod modTransition">
        <pc:chgData name="Meier Dani Snapbean Software GmbH" userId="69c07039-ad1b-4aeb-a001-2f753b80044d" providerId="ADAL" clId="{3CCBA8B2-E64E-2A44-920E-F0F327D407F4}" dt="2021-09-07T22:06:23.469" v="1177" actId="20577"/>
        <pc:sldMkLst>
          <pc:docMk/>
          <pc:sldMk cId="3068817716" sldId="272"/>
        </pc:sldMkLst>
        <pc:spChg chg="add del mod">
          <ac:chgData name="Meier Dani Snapbean Software GmbH" userId="69c07039-ad1b-4aeb-a001-2f753b80044d" providerId="ADAL" clId="{3CCBA8B2-E64E-2A44-920E-F0F327D407F4}" dt="2021-09-07T21:38:25.221" v="695" actId="478"/>
          <ac:spMkLst>
            <pc:docMk/>
            <pc:sldMk cId="3068817716" sldId="272"/>
            <ac:spMk id="2" creationId="{92106E55-4394-2042-862F-3A9786F18EEC}"/>
          </ac:spMkLst>
        </pc:spChg>
        <pc:spChg chg="add del mod">
          <ac:chgData name="Meier Dani Snapbean Software GmbH" userId="69c07039-ad1b-4aeb-a001-2f753b80044d" providerId="ADAL" clId="{3CCBA8B2-E64E-2A44-920E-F0F327D407F4}" dt="2021-09-07T21:50:24.151" v="1012"/>
          <ac:spMkLst>
            <pc:docMk/>
            <pc:sldMk cId="3068817716" sldId="272"/>
            <ac:spMk id="3" creationId="{A5C2BF58-8BA7-D845-9935-EBFB95790D9C}"/>
          </ac:spMkLst>
        </pc:spChg>
        <pc:spChg chg="del">
          <ac:chgData name="Meier Dani Snapbean Software GmbH" userId="69c07039-ad1b-4aeb-a001-2f753b80044d" providerId="ADAL" clId="{3CCBA8B2-E64E-2A44-920E-F0F327D407F4}" dt="2021-09-07T21:19:42.831" v="269" actId="478"/>
          <ac:spMkLst>
            <pc:docMk/>
            <pc:sldMk cId="3068817716" sldId="272"/>
            <ac:spMk id="4" creationId="{B192CD34-8ED2-6C4C-9FD1-FBAF823E6C83}"/>
          </ac:spMkLst>
        </pc:spChg>
        <pc:spChg chg="add del mod">
          <ac:chgData name="Meier Dani Snapbean Software GmbH" userId="69c07039-ad1b-4aeb-a001-2f753b80044d" providerId="ADAL" clId="{3CCBA8B2-E64E-2A44-920E-F0F327D407F4}" dt="2021-09-07T21:50:41.994" v="1015"/>
          <ac:spMkLst>
            <pc:docMk/>
            <pc:sldMk cId="3068817716" sldId="272"/>
            <ac:spMk id="5" creationId="{CD9258B2-106C-4347-8963-076CF388E162}"/>
          </ac:spMkLst>
        </pc:spChg>
        <pc:spChg chg="add del mod">
          <ac:chgData name="Meier Dani Snapbean Software GmbH" userId="69c07039-ad1b-4aeb-a001-2f753b80044d" providerId="ADAL" clId="{3CCBA8B2-E64E-2A44-920E-F0F327D407F4}" dt="2021-09-07T21:50:55.021" v="1018"/>
          <ac:spMkLst>
            <pc:docMk/>
            <pc:sldMk cId="3068817716" sldId="272"/>
            <ac:spMk id="7" creationId="{9EE50C95-18A6-3B49-8C0E-91FA7AAC0F05}"/>
          </ac:spMkLst>
        </pc:spChg>
        <pc:spChg chg="del">
          <ac:chgData name="Meier Dani Snapbean Software GmbH" userId="69c07039-ad1b-4aeb-a001-2f753b80044d" providerId="ADAL" clId="{3CCBA8B2-E64E-2A44-920E-F0F327D407F4}" dt="2021-09-07T21:19:42.831" v="269" actId="478"/>
          <ac:spMkLst>
            <pc:docMk/>
            <pc:sldMk cId="3068817716" sldId="272"/>
            <ac:spMk id="11" creationId="{1BF45316-5EA6-B742-B627-36CA26A959CD}"/>
          </ac:spMkLst>
        </pc:spChg>
        <pc:spChg chg="add del mod">
          <ac:chgData name="Meier Dani Snapbean Software GmbH" userId="69c07039-ad1b-4aeb-a001-2f753b80044d" providerId="ADAL" clId="{3CCBA8B2-E64E-2A44-920E-F0F327D407F4}" dt="2021-09-07T21:21:53.240" v="412" actId="21"/>
          <ac:spMkLst>
            <pc:docMk/>
            <pc:sldMk cId="3068817716" sldId="272"/>
            <ac:spMk id="12" creationId="{C616EE69-7D65-7744-92BC-65697B492090}"/>
          </ac:spMkLst>
        </pc:spChg>
        <pc:spChg chg="add del mod">
          <ac:chgData name="Meier Dani Snapbean Software GmbH" userId="69c07039-ad1b-4aeb-a001-2f753b80044d" providerId="ADAL" clId="{3CCBA8B2-E64E-2A44-920E-F0F327D407F4}" dt="2021-09-07T21:22:29.643" v="416" actId="478"/>
          <ac:spMkLst>
            <pc:docMk/>
            <pc:sldMk cId="3068817716" sldId="272"/>
            <ac:spMk id="13" creationId="{90161BDE-8924-1044-B9BF-9FEE184A8B30}"/>
          </ac:spMkLst>
        </pc:spChg>
        <pc:spChg chg="add mod">
          <ac:chgData name="Meier Dani Snapbean Software GmbH" userId="69c07039-ad1b-4aeb-a001-2f753b80044d" providerId="ADAL" clId="{3CCBA8B2-E64E-2A44-920E-F0F327D407F4}" dt="2021-09-07T21:54:21.911" v="1067" actId="1076"/>
          <ac:spMkLst>
            <pc:docMk/>
            <pc:sldMk cId="3068817716" sldId="272"/>
            <ac:spMk id="14" creationId="{AA73373F-F8A1-9B44-9E6B-D5007BFFE171}"/>
          </ac:spMkLst>
        </pc:spChg>
        <pc:spChg chg="add mod">
          <ac:chgData name="Meier Dani Snapbean Software GmbH" userId="69c07039-ad1b-4aeb-a001-2f753b80044d" providerId="ADAL" clId="{3CCBA8B2-E64E-2A44-920E-F0F327D407F4}" dt="2021-09-07T21:53:40.118" v="1057" actId="207"/>
          <ac:spMkLst>
            <pc:docMk/>
            <pc:sldMk cId="3068817716" sldId="272"/>
            <ac:spMk id="18" creationId="{19A0286A-B46F-7942-AF2E-10B768E3CF94}"/>
          </ac:spMkLst>
        </pc:spChg>
        <pc:spChg chg="add mod">
          <ac:chgData name="Meier Dani Snapbean Software GmbH" userId="69c07039-ad1b-4aeb-a001-2f753b80044d" providerId="ADAL" clId="{3CCBA8B2-E64E-2A44-920E-F0F327D407F4}" dt="2021-09-07T21:53:43.395" v="1058" actId="207"/>
          <ac:spMkLst>
            <pc:docMk/>
            <pc:sldMk cId="3068817716" sldId="272"/>
            <ac:spMk id="20" creationId="{4827AB01-D874-BD4D-81B5-DB450C5C1190}"/>
          </ac:spMkLst>
        </pc:spChg>
        <pc:spChg chg="add del mod">
          <ac:chgData name="Meier Dani Snapbean Software GmbH" userId="69c07039-ad1b-4aeb-a001-2f753b80044d" providerId="ADAL" clId="{3CCBA8B2-E64E-2A44-920E-F0F327D407F4}" dt="2021-09-07T21:45:44.786" v="924" actId="478"/>
          <ac:spMkLst>
            <pc:docMk/>
            <pc:sldMk cId="3068817716" sldId="272"/>
            <ac:spMk id="21" creationId="{B22B0E54-3E84-FA46-96FE-1CF0459D81D7}"/>
          </ac:spMkLst>
        </pc:spChg>
        <pc:spChg chg="add mod">
          <ac:chgData name="Meier Dani Snapbean Software GmbH" userId="69c07039-ad1b-4aeb-a001-2f753b80044d" providerId="ADAL" clId="{3CCBA8B2-E64E-2A44-920E-F0F327D407F4}" dt="2021-09-07T22:06:23.469" v="1177" actId="20577"/>
          <ac:spMkLst>
            <pc:docMk/>
            <pc:sldMk cId="3068817716" sldId="272"/>
            <ac:spMk id="22" creationId="{CF4EA5F1-F376-704E-9AC8-C78B3CCC7B1E}"/>
          </ac:spMkLst>
        </pc:spChg>
        <pc:picChg chg="del mod">
          <ac:chgData name="Meier Dani Snapbean Software GmbH" userId="69c07039-ad1b-4aeb-a001-2f753b80044d" providerId="ADAL" clId="{3CCBA8B2-E64E-2A44-920E-F0F327D407F4}" dt="2021-09-07T21:40:28.304" v="746" actId="478"/>
          <ac:picMkLst>
            <pc:docMk/>
            <pc:sldMk cId="3068817716" sldId="272"/>
            <ac:picMk id="6" creationId="{26AE25FC-BFB4-CA4C-9B78-81E2D5999C0F}"/>
          </ac:picMkLst>
        </pc:picChg>
        <pc:picChg chg="del mod">
          <ac:chgData name="Meier Dani Snapbean Software GmbH" userId="69c07039-ad1b-4aeb-a001-2f753b80044d" providerId="ADAL" clId="{3CCBA8B2-E64E-2A44-920E-F0F327D407F4}" dt="2021-09-07T21:40:28.304" v="746" actId="478"/>
          <ac:picMkLst>
            <pc:docMk/>
            <pc:sldMk cId="3068817716" sldId="272"/>
            <ac:picMk id="8" creationId="{4F4B9B55-716D-0B42-B1D2-A5F864A8BB85}"/>
          </ac:picMkLst>
        </pc:picChg>
        <pc:picChg chg="del mod">
          <ac:chgData name="Meier Dani Snapbean Software GmbH" userId="69c07039-ad1b-4aeb-a001-2f753b80044d" providerId="ADAL" clId="{3CCBA8B2-E64E-2A44-920E-F0F327D407F4}" dt="2021-09-07T21:40:28.304" v="746" actId="478"/>
          <ac:picMkLst>
            <pc:docMk/>
            <pc:sldMk cId="3068817716" sldId="272"/>
            <ac:picMk id="10" creationId="{F8762F05-DF79-354D-81F2-D223901BC3DA}"/>
          </ac:picMkLst>
        </pc:picChg>
      </pc:sldChg>
      <pc:sldChg chg="addSp delSp modSp new del mod">
        <pc:chgData name="Meier Dani Snapbean Software GmbH" userId="69c07039-ad1b-4aeb-a001-2f753b80044d" providerId="ADAL" clId="{3CCBA8B2-E64E-2A44-920E-F0F327D407F4}" dt="2021-09-07T21:50:18.229" v="1009" actId="2696"/>
        <pc:sldMkLst>
          <pc:docMk/>
          <pc:sldMk cId="1033671609" sldId="273"/>
        </pc:sldMkLst>
        <pc:spChg chg="del">
          <ac:chgData name="Meier Dani Snapbean Software GmbH" userId="69c07039-ad1b-4aeb-a001-2f753b80044d" providerId="ADAL" clId="{3CCBA8B2-E64E-2A44-920E-F0F327D407F4}" dt="2021-09-07T21:49:28.552" v="1005" actId="478"/>
          <ac:spMkLst>
            <pc:docMk/>
            <pc:sldMk cId="1033671609" sldId="273"/>
            <ac:spMk id="2" creationId="{248F5625-BB6F-4D4F-ACAE-A50C8D080457}"/>
          </ac:spMkLst>
        </pc:spChg>
        <pc:spChg chg="del">
          <ac:chgData name="Meier Dani Snapbean Software GmbH" userId="69c07039-ad1b-4aeb-a001-2f753b80044d" providerId="ADAL" clId="{3CCBA8B2-E64E-2A44-920E-F0F327D407F4}" dt="2021-09-07T21:49:28.552" v="1005" actId="478"/>
          <ac:spMkLst>
            <pc:docMk/>
            <pc:sldMk cId="1033671609" sldId="273"/>
            <ac:spMk id="3" creationId="{2CCB3371-484C-F14B-9A8F-30FD46E784B6}"/>
          </ac:spMkLst>
        </pc:spChg>
        <pc:spChg chg="add del mod">
          <ac:chgData name="Meier Dani Snapbean Software GmbH" userId="69c07039-ad1b-4aeb-a001-2f753b80044d" providerId="ADAL" clId="{3CCBA8B2-E64E-2A44-920E-F0F327D407F4}" dt="2021-09-07T21:49:39.262" v="1007" actId="478"/>
          <ac:spMkLst>
            <pc:docMk/>
            <pc:sldMk cId="1033671609" sldId="273"/>
            <ac:spMk id="4" creationId="{D968EA45-2AED-EB44-8D9A-819BF751B1ED}"/>
          </ac:spMkLst>
        </pc:spChg>
        <pc:spChg chg="add del mod">
          <ac:chgData name="Meier Dani Snapbean Software GmbH" userId="69c07039-ad1b-4aeb-a001-2f753b80044d" providerId="ADAL" clId="{3CCBA8B2-E64E-2A44-920E-F0F327D407F4}" dt="2021-09-07T21:49:39.262" v="1007" actId="478"/>
          <ac:spMkLst>
            <pc:docMk/>
            <pc:sldMk cId="1033671609" sldId="273"/>
            <ac:spMk id="5" creationId="{520CEA88-BC7E-E84E-A9B4-725897070114}"/>
          </ac:spMkLst>
        </pc:spChg>
        <pc:spChg chg="add del mod">
          <ac:chgData name="Meier Dani Snapbean Software GmbH" userId="69c07039-ad1b-4aeb-a001-2f753b80044d" providerId="ADAL" clId="{3CCBA8B2-E64E-2A44-920E-F0F327D407F4}" dt="2021-09-07T21:49:39.262" v="1007" actId="478"/>
          <ac:spMkLst>
            <pc:docMk/>
            <pc:sldMk cId="1033671609" sldId="273"/>
            <ac:spMk id="6" creationId="{F095C404-4897-914B-B9D1-0F6E5A6B1E28}"/>
          </ac:spMkLst>
        </pc:spChg>
        <pc:spChg chg="add del mod">
          <ac:chgData name="Meier Dani Snapbean Software GmbH" userId="69c07039-ad1b-4aeb-a001-2f753b80044d" providerId="ADAL" clId="{3CCBA8B2-E64E-2A44-920E-F0F327D407F4}" dt="2021-09-07T21:49:39.262" v="1007" actId="478"/>
          <ac:spMkLst>
            <pc:docMk/>
            <pc:sldMk cId="1033671609" sldId="273"/>
            <ac:spMk id="7" creationId="{8F627E11-0472-4141-91F5-308D9DF5CB0E}"/>
          </ac:spMkLst>
        </pc:spChg>
        <pc:spChg chg="add del mod">
          <ac:chgData name="Meier Dani Snapbean Software GmbH" userId="69c07039-ad1b-4aeb-a001-2f753b80044d" providerId="ADAL" clId="{3CCBA8B2-E64E-2A44-920E-F0F327D407F4}" dt="2021-09-07T21:49:39.262" v="1007" actId="478"/>
          <ac:spMkLst>
            <pc:docMk/>
            <pc:sldMk cId="1033671609" sldId="273"/>
            <ac:spMk id="8" creationId="{66F50B2B-A193-684C-9C81-132109BC481E}"/>
          </ac:spMkLst>
        </pc:spChg>
        <pc:spChg chg="add del mod">
          <ac:chgData name="Meier Dani Snapbean Software GmbH" userId="69c07039-ad1b-4aeb-a001-2f753b80044d" providerId="ADAL" clId="{3CCBA8B2-E64E-2A44-920E-F0F327D407F4}" dt="2021-09-07T21:49:39.262" v="1007" actId="478"/>
          <ac:spMkLst>
            <pc:docMk/>
            <pc:sldMk cId="1033671609" sldId="273"/>
            <ac:spMk id="9" creationId="{67F75423-E849-EB4B-A3C5-54A0E8B4CA3C}"/>
          </ac:spMkLst>
        </pc:spChg>
        <pc:spChg chg="add del mod">
          <ac:chgData name="Meier Dani Snapbean Software GmbH" userId="69c07039-ad1b-4aeb-a001-2f753b80044d" providerId="ADAL" clId="{3CCBA8B2-E64E-2A44-920E-F0F327D407F4}" dt="2021-09-07T21:49:39.262" v="1007" actId="478"/>
          <ac:spMkLst>
            <pc:docMk/>
            <pc:sldMk cId="1033671609" sldId="273"/>
            <ac:spMk id="10" creationId="{DE2D4C03-B368-AE4D-A7C5-F78B2E066BDE}"/>
          </ac:spMkLst>
        </pc:spChg>
        <pc:spChg chg="add del mod">
          <ac:chgData name="Meier Dani Snapbean Software GmbH" userId="69c07039-ad1b-4aeb-a001-2f753b80044d" providerId="ADAL" clId="{3CCBA8B2-E64E-2A44-920E-F0F327D407F4}" dt="2021-09-07T21:49:39.262" v="1007" actId="478"/>
          <ac:spMkLst>
            <pc:docMk/>
            <pc:sldMk cId="1033671609" sldId="273"/>
            <ac:spMk id="11" creationId="{99459E38-1B5B-0444-B0A4-56C08AAA1300}"/>
          </ac:spMkLst>
        </pc:spChg>
        <pc:spChg chg="add mod">
          <ac:chgData name="Meier Dani Snapbean Software GmbH" userId="69c07039-ad1b-4aeb-a001-2f753b80044d" providerId="ADAL" clId="{3CCBA8B2-E64E-2A44-920E-F0F327D407F4}" dt="2021-09-07T21:50:02.240" v="1008"/>
          <ac:spMkLst>
            <pc:docMk/>
            <pc:sldMk cId="1033671609" sldId="273"/>
            <ac:spMk id="12" creationId="{663B00B7-3F85-304F-B7F5-15968B3C8768}"/>
          </ac:spMkLst>
        </pc:spChg>
        <pc:spChg chg="add mod">
          <ac:chgData name="Meier Dani Snapbean Software GmbH" userId="69c07039-ad1b-4aeb-a001-2f753b80044d" providerId="ADAL" clId="{3CCBA8B2-E64E-2A44-920E-F0F327D407F4}" dt="2021-09-07T21:50:02.240" v="1008"/>
          <ac:spMkLst>
            <pc:docMk/>
            <pc:sldMk cId="1033671609" sldId="273"/>
            <ac:spMk id="13" creationId="{078A971E-B4AA-7B47-AD52-7AB730EC7D43}"/>
          </ac:spMkLst>
        </pc:spChg>
        <pc:spChg chg="add mod">
          <ac:chgData name="Meier Dani Snapbean Software GmbH" userId="69c07039-ad1b-4aeb-a001-2f753b80044d" providerId="ADAL" clId="{3CCBA8B2-E64E-2A44-920E-F0F327D407F4}" dt="2021-09-07T21:50:02.240" v="1008"/>
          <ac:spMkLst>
            <pc:docMk/>
            <pc:sldMk cId="1033671609" sldId="273"/>
            <ac:spMk id="14" creationId="{E08E770C-D7B2-264D-ABB4-BED4C1346DAB}"/>
          </ac:spMkLst>
        </pc:spChg>
        <pc:spChg chg="add mod">
          <ac:chgData name="Meier Dani Snapbean Software GmbH" userId="69c07039-ad1b-4aeb-a001-2f753b80044d" providerId="ADAL" clId="{3CCBA8B2-E64E-2A44-920E-F0F327D407F4}" dt="2021-09-07T21:50:02.240" v="1008"/>
          <ac:spMkLst>
            <pc:docMk/>
            <pc:sldMk cId="1033671609" sldId="273"/>
            <ac:spMk id="15" creationId="{83F31852-014A-6049-916E-6ADEA5CADCCB}"/>
          </ac:spMkLst>
        </pc:spChg>
      </pc:sldChg>
    </pc:docChg>
  </pc:docChgLst>
  <pc:docChgLst>
    <pc:chgData name="Sidler Manuel Snapbean Software GmbH" userId="S::manuel@snapbean.ch::5c0c1354-d139-415d-959d-37b2af8dde1b" providerId="AD" clId="Web-{51AAD7D5-9A89-46B8-A947-9F2E48629FF7}"/>
    <pc:docChg chg="modSld">
      <pc:chgData name="Sidler Manuel Snapbean Software GmbH" userId="S::manuel@snapbean.ch::5c0c1354-d139-415d-959d-37b2af8dde1b" providerId="AD" clId="Web-{51AAD7D5-9A89-46B8-A947-9F2E48629FF7}" dt="2021-09-07T18:43:10.540" v="73" actId="14100"/>
      <pc:docMkLst>
        <pc:docMk/>
      </pc:docMkLst>
      <pc:sldChg chg="addSp modSp">
        <pc:chgData name="Sidler Manuel Snapbean Software GmbH" userId="S::manuel@snapbean.ch::5c0c1354-d139-415d-959d-37b2af8dde1b" providerId="AD" clId="Web-{51AAD7D5-9A89-46B8-A947-9F2E48629FF7}" dt="2021-09-07T18:43:10.540" v="73" actId="14100"/>
        <pc:sldMkLst>
          <pc:docMk/>
          <pc:sldMk cId="2882787549" sldId="271"/>
        </pc:sldMkLst>
        <pc:spChg chg="add mod">
          <ac:chgData name="Sidler Manuel Snapbean Software GmbH" userId="S::manuel@snapbean.ch::5c0c1354-d139-415d-959d-37b2af8dde1b" providerId="AD" clId="Web-{51AAD7D5-9A89-46B8-A947-9F2E48629FF7}" dt="2021-09-07T18:43:10.540" v="73" actId="14100"/>
          <ac:spMkLst>
            <pc:docMk/>
            <pc:sldMk cId="2882787549" sldId="271"/>
            <ac:spMk id="2" creationId="{623D575E-BF6C-4E98-A36D-2BE67FC75816}"/>
          </ac:spMkLst>
        </pc:spChg>
      </pc:sldChg>
    </pc:docChg>
  </pc:docChgLst>
  <pc:docChgLst>
    <pc:chgData name="Sidler Manuel Snapbean Software GmbH" userId="S::manuel@snapbean.ch::5c0c1354-d139-415d-959d-37b2af8dde1b" providerId="AD" clId="Web-{7EB8DC25-E2AC-419A-B591-F27F7A23A8E7}"/>
    <pc:docChg chg="modSld">
      <pc:chgData name="Sidler Manuel Snapbean Software GmbH" userId="S::manuel@snapbean.ch::5c0c1354-d139-415d-959d-37b2af8dde1b" providerId="AD" clId="Web-{7EB8DC25-E2AC-419A-B591-F27F7A23A8E7}" dt="2021-09-08T05:14:04.036" v="6" actId="20577"/>
      <pc:docMkLst>
        <pc:docMk/>
      </pc:docMkLst>
      <pc:sldChg chg="modSp">
        <pc:chgData name="Sidler Manuel Snapbean Software GmbH" userId="S::manuel@snapbean.ch::5c0c1354-d139-415d-959d-37b2af8dde1b" providerId="AD" clId="Web-{7EB8DC25-E2AC-419A-B591-F27F7A23A8E7}" dt="2021-09-08T05:14:04.036" v="6" actId="20577"/>
        <pc:sldMkLst>
          <pc:docMk/>
          <pc:sldMk cId="3068817716" sldId="272"/>
        </pc:sldMkLst>
        <pc:spChg chg="mod">
          <ac:chgData name="Sidler Manuel Snapbean Software GmbH" userId="S::manuel@snapbean.ch::5c0c1354-d139-415d-959d-37b2af8dde1b" providerId="AD" clId="Web-{7EB8DC25-E2AC-419A-B591-F27F7A23A8E7}" dt="2021-09-08T05:13:25.035" v="2" actId="20577"/>
          <ac:spMkLst>
            <pc:docMk/>
            <pc:sldMk cId="3068817716" sldId="272"/>
            <ac:spMk id="18" creationId="{19A0286A-B46F-7942-AF2E-10B768E3CF94}"/>
          </ac:spMkLst>
        </pc:spChg>
        <pc:spChg chg="mod">
          <ac:chgData name="Sidler Manuel Snapbean Software GmbH" userId="S::manuel@snapbean.ch::5c0c1354-d139-415d-959d-37b2af8dde1b" providerId="AD" clId="Web-{7EB8DC25-E2AC-419A-B591-F27F7A23A8E7}" dt="2021-09-08T05:13:10.535" v="0" actId="20577"/>
          <ac:spMkLst>
            <pc:docMk/>
            <pc:sldMk cId="3068817716" sldId="272"/>
            <ac:spMk id="20" creationId="{4827AB01-D874-BD4D-81B5-DB450C5C1190}"/>
          </ac:spMkLst>
        </pc:spChg>
        <pc:spChg chg="mod">
          <ac:chgData name="Sidler Manuel Snapbean Software GmbH" userId="S::manuel@snapbean.ch::5c0c1354-d139-415d-959d-37b2af8dde1b" providerId="AD" clId="Web-{7EB8DC25-E2AC-419A-B591-F27F7A23A8E7}" dt="2021-09-08T05:14:04.036" v="6" actId="20577"/>
          <ac:spMkLst>
            <pc:docMk/>
            <pc:sldMk cId="3068817716" sldId="272"/>
            <ac:spMk id="22" creationId="{CF4EA5F1-F376-704E-9AC8-C78B3CCC7B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405CD-3C6E-DB41-86DF-CE0C3CF8F10D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7C493-33BF-7648-937B-073F7E757B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50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959C-CB7F-4D4B-90D5-F9F27F15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B0428-3738-B24C-98D8-F6FAFA644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6814-18DB-8745-A950-7BFE881A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1B65-BA84-3648-9787-19992BB0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9D67-F6DB-294E-893E-7D8210BF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36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61D9-3E71-9245-A753-BDE4C372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8505-B188-F74B-A9E5-F6CF65F7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4087-8675-F948-A81A-1ED9C6F5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DDB3-8409-9540-AD77-31C0C360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F08F-D6F1-EC42-9357-2A1C1159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445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94CA1-3397-B149-986C-97CE52E3E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4E25F-C030-184F-B208-78771117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67ED-0471-A44F-B28A-63E35A33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B5BA-1EDE-2E40-8027-4C397739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3E46-25D3-E944-BC1A-1984B0D3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37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7402-8046-A34E-BC55-957D02D3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BD85-C6BF-194E-8980-31F0FA69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7882-37EE-924C-A8E1-25A6EBE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750C-647C-0341-A0AA-D713C87A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A219-9CFD-0C47-8CC4-4D33F0F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559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2C1F-6F8E-E047-A241-940213A8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150B-6DBD-DA44-9965-F20A6264D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0741F-44E3-7A40-AA9E-F3F1454E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D210-3957-DE4F-BFB9-9E7991AC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7E3C-D7EE-3445-9B42-E7C075AA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601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7553-2E70-5242-8C72-162858B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895B-612A-3D44-A6C4-DCC0604AA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880BF-715A-E943-BABD-C2E1CDD7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B18A-B2DF-5846-A8FF-145E4849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B7D61-8CEB-2E46-AE16-1B55A058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6AB4A-9E01-9048-86D2-4A6A4BA5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461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D3BC-2B80-AF4C-B6D1-FF683D08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DD275-96F5-FA48-A592-F566D99CD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188B-2EEB-404C-A32B-5D61C182F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6132A-82ED-4148-8625-8560AAC2F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D104D-CC8F-C64D-9CF2-82BB0BC6C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F6DAE-D183-2F4A-B9CD-00D28A78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F5F6F-152D-0C49-BED5-23014F31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DF6F7-6F05-074E-816B-12C90B9C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98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042A-9733-454B-A2AA-9997C6BB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739F6-E894-5448-9F75-099D3FFE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4561-53CD-6540-9B61-255823A9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AC11F-C86D-1941-9E03-1AB0D7C3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606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5B9F1-5D82-B643-A57D-4DAF1171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8EA91-05D8-9842-8FA6-561748B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90F08-4AB7-454D-8D1F-35FD84FC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66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1AD5-0F4F-D64F-B299-7D7D19F2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F086-F332-F748-A138-1ED9F6E1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8A773-0A25-C44E-B0B8-7736C446C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2DAC4-0724-3C40-BCE0-AFF3887A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46DAB-19FF-9F4D-A4FB-1D9CC87B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C1ED0-677F-194E-ACFB-EC4B9D4F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38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DF5C-4E0D-9447-ABE7-ACF03E89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3302F-A827-014E-A38C-FE7FEC83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34B2C-4B58-8647-93EF-59766F3A0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7D6C-047E-E146-89C4-54B5DA6A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921C-3964-5547-80EE-F4817BB1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8E3DF-FE53-864B-AD19-7398A562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40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CEEB1-DE2A-BE47-ADE7-BAEB700E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FA0A-A1E0-B146-A086-22F64809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FE47-87C3-334E-ADBE-B4A85EB2B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709E-C203-F249-AA76-C5B9EA69B9A1}" type="datetimeFigureOut">
              <a:rPr lang="en-CH" smtClean="0"/>
              <a:t>14/11/2021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A490-E0A2-8D48-A355-96FD476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DB526-FCD0-A34F-82D0-CDAE7A121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146A-ED0F-934D-BFF9-A47FE70C9D9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64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8D0"/>
            </a:gs>
            <a:gs pos="74000">
              <a:srgbClr val="F2F4EA"/>
            </a:gs>
            <a:gs pos="99000">
              <a:srgbClr val="F4F7F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8CFEE6-AD17-134A-A1A1-858D3E29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04102" y="-1035175"/>
            <a:ext cx="4329946" cy="8928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C39886-5AC9-AA4F-ADB6-B726E7447AAD}"/>
              </a:ext>
            </a:extLst>
          </p:cNvPr>
          <p:cNvSpPr txBox="1"/>
          <p:nvPr/>
        </p:nvSpPr>
        <p:spPr>
          <a:xfrm>
            <a:off x="258959" y="0"/>
            <a:ext cx="5310116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6789278-171D-48A2-9BF3-0E2F8157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391" y="6078561"/>
            <a:ext cx="2281215" cy="5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6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8D0"/>
            </a:gs>
            <a:gs pos="74000">
              <a:srgbClr val="F2F4EA"/>
            </a:gs>
            <a:gs pos="99000">
              <a:srgbClr val="F4F7F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C39886-5AC9-AA4F-ADB6-B726E7447AAD}"/>
              </a:ext>
            </a:extLst>
          </p:cNvPr>
          <p:cNvSpPr txBox="1"/>
          <p:nvPr/>
        </p:nvSpPr>
        <p:spPr>
          <a:xfrm>
            <a:off x="258959" y="0"/>
            <a:ext cx="5310116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Interactive Rebase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1EF14-1E4E-EC43-9C36-212294F71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54360" y="-1048179"/>
            <a:ext cx="4557165" cy="89958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82FC48-847E-48DC-AF36-B89AD7832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391" y="6078561"/>
            <a:ext cx="2281215" cy="5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34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9AA3DB77B2194283728C3D61317B87" ma:contentTypeVersion="13" ma:contentTypeDescription="Create a new document." ma:contentTypeScope="" ma:versionID="4085d0eee1a618b87034e8f69698bf3a">
  <xsd:schema xmlns:xsd="http://www.w3.org/2001/XMLSchema" xmlns:xs="http://www.w3.org/2001/XMLSchema" xmlns:p="http://schemas.microsoft.com/office/2006/metadata/properties" xmlns:ns2="6475bf3a-a26e-42f6-b31a-6c65e465b765" xmlns:ns3="a94f261b-2821-4ad4-9c5f-a952af69a356" targetNamespace="http://schemas.microsoft.com/office/2006/metadata/properties" ma:root="true" ma:fieldsID="41003f337b8c658030dd2995f1d2789c" ns2:_="" ns3:_="">
    <xsd:import namespace="6475bf3a-a26e-42f6-b31a-6c65e465b765"/>
    <xsd:import namespace="a94f261b-2821-4ad4-9c5f-a952af69a3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75bf3a-a26e-42f6-b31a-6c65e465b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f261b-2821-4ad4-9c5f-a952af69a35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CED2CD-CB68-43B8-99D6-F65C8F50C3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EEBA0-AB96-41B1-8218-8011FAE1506F}">
  <ds:schemaRefs>
    <ds:schemaRef ds:uri="6475bf3a-a26e-42f6-b31a-6c65e465b765"/>
    <ds:schemaRef ds:uri="a94f261b-2821-4ad4-9c5f-a952af69a35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D86CDD-A42C-47DD-94A3-787A7226E1FF}">
  <ds:schemaRefs>
    <ds:schemaRef ds:uri="6475bf3a-a26e-42f6-b31a-6c65e465b765"/>
    <ds:schemaRef ds:uri="a94f261b-2821-4ad4-9c5f-a952af69a3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Meier Dani Snapbean Software GmbH</dc:creator>
  <cp:lastModifiedBy>Daniel Meier</cp:lastModifiedBy>
  <cp:revision>42</cp:revision>
  <dcterms:created xsi:type="dcterms:W3CDTF">2021-09-07T15:58:45Z</dcterms:created>
  <dcterms:modified xsi:type="dcterms:W3CDTF">2021-11-14T05:28:44Z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0x010100169AA3DB77B2194283728C3D61317B87</vt:lpwstr>
  </property>
</Properties>
</file>