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23" r:id="rId3"/>
    <p:sldId id="345" r:id="rId4"/>
    <p:sldId id="325" r:id="rId5"/>
    <p:sldId id="326" r:id="rId6"/>
    <p:sldId id="366" r:id="rId7"/>
    <p:sldId id="327" r:id="rId8"/>
    <p:sldId id="328" r:id="rId9"/>
    <p:sldId id="350" r:id="rId10"/>
    <p:sldId id="329" r:id="rId11"/>
    <p:sldId id="371" r:id="rId12"/>
    <p:sldId id="373" r:id="rId13"/>
    <p:sldId id="331" r:id="rId14"/>
    <p:sldId id="374" r:id="rId15"/>
    <p:sldId id="281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9" autoAdjust="0"/>
    <p:restoredTop sz="94628" autoAdjust="0"/>
  </p:normalViewPr>
  <p:slideViewPr>
    <p:cSldViewPr snapToGrid="0">
      <p:cViewPr varScale="1">
        <p:scale>
          <a:sx n="81" d="100"/>
          <a:sy n="81" d="100"/>
        </p:scale>
        <p:origin x="466" y="67"/>
      </p:cViewPr>
      <p:guideLst>
        <p:guide orient="horz" pos="2166"/>
        <p:guide pos="2880"/>
      </p:guideLst>
    </p:cSldViewPr>
  </p:slideViewPr>
  <p:outlineViewPr>
    <p:cViewPr>
      <p:scale>
        <a:sx n="33" d="100"/>
        <a:sy n="33" d="100"/>
      </p:scale>
      <p:origin x="0" y="-1206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37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2021-05-31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3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7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t>2021-05-31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6"/>
          <p:cNvGrpSpPr/>
          <p:nvPr/>
        </p:nvGrpSpPr>
        <p:grpSpPr>
          <a:xfrm>
            <a:off x="1315917" y="1991336"/>
            <a:ext cx="10227406" cy="3088664"/>
            <a:chOff x="1308101" y="2233613"/>
            <a:chExt cx="10172700" cy="2967037"/>
          </a:xfrm>
        </p:grpSpPr>
        <p:sp>
          <p:nvSpPr>
            <p:cNvPr id="26630" name="文本框 62"/>
            <p:cNvSpPr txBox="1">
              <a:spLocks noChangeArrowheads="1"/>
            </p:cNvSpPr>
            <p:nvPr/>
          </p:nvSpPr>
          <p:spPr bwMode="auto">
            <a:xfrm>
              <a:off x="3475208" y="3488402"/>
              <a:ext cx="5758329" cy="513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buNone/>
              </a:pPr>
              <a:r>
                <a:rPr lang="zh-CN" altLang="en-US" sz="3200" b="1" dirty="0"/>
                <a:t>操作系统 </a:t>
              </a:r>
              <a:r>
                <a:rPr lang="en-US" altLang="zh-CN" sz="3200" b="1" dirty="0"/>
                <a:t>Lab5-2 </a:t>
              </a:r>
              <a:r>
                <a:rPr lang="zh-CN" altLang="en-US" sz="3200" b="1" dirty="0"/>
                <a:t>课上测试简介</a:t>
              </a:r>
              <a:endPara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08101" y="2233613"/>
              <a:ext cx="10172700" cy="2967037"/>
              <a:chOff x="1308101" y="2233613"/>
              <a:chExt cx="10172700" cy="2967037"/>
            </a:xfrm>
          </p:grpSpPr>
          <p:sp>
            <p:nvSpPr>
              <p:cNvPr id="103" name="KSO_Shape"/>
              <p:cNvSpPr/>
              <p:nvPr/>
            </p:nvSpPr>
            <p:spPr bwMode="auto">
              <a:xfrm>
                <a:off x="4095559" y="3977475"/>
                <a:ext cx="166687" cy="212725"/>
              </a:xfrm>
              <a:custGeom>
                <a:avLst/>
                <a:gdLst>
                  <a:gd name="T0" fmla="*/ 646796 w 5367"/>
                  <a:gd name="T1" fmla="*/ 843536 h 6897"/>
                  <a:gd name="T2" fmla="*/ 520861 w 5367"/>
                  <a:gd name="T3" fmla="*/ 880824 h 6897"/>
                  <a:gd name="T4" fmla="*/ 403764 w 5367"/>
                  <a:gd name="T5" fmla="*/ 946285 h 6897"/>
                  <a:gd name="T6" fmla="*/ 297714 w 5367"/>
                  <a:gd name="T7" fmla="*/ 1036605 h 6897"/>
                  <a:gd name="T8" fmla="*/ 204644 w 5367"/>
                  <a:gd name="T9" fmla="*/ 1149850 h 6897"/>
                  <a:gd name="T10" fmla="*/ 126487 w 5367"/>
                  <a:gd name="T11" fmla="*/ 1282429 h 6897"/>
                  <a:gd name="T12" fmla="*/ 65729 w 5367"/>
                  <a:gd name="T13" fmla="*/ 1432134 h 6897"/>
                  <a:gd name="T14" fmla="*/ 23475 w 5367"/>
                  <a:gd name="T15" fmla="*/ 1595648 h 6897"/>
                  <a:gd name="T16" fmla="*/ 2209 w 5367"/>
                  <a:gd name="T17" fmla="*/ 1771316 h 6897"/>
                  <a:gd name="T18" fmla="*/ 1481389 w 5367"/>
                  <a:gd name="T19" fmla="*/ 1905000 h 6897"/>
                  <a:gd name="T20" fmla="*/ 1480009 w 5367"/>
                  <a:gd name="T21" fmla="*/ 1771316 h 6897"/>
                  <a:gd name="T22" fmla="*/ 1459020 w 5367"/>
                  <a:gd name="T23" fmla="*/ 1595648 h 6897"/>
                  <a:gd name="T24" fmla="*/ 1417041 w 5367"/>
                  <a:gd name="T25" fmla="*/ 1432134 h 6897"/>
                  <a:gd name="T26" fmla="*/ 1355731 w 5367"/>
                  <a:gd name="T27" fmla="*/ 1282429 h 6897"/>
                  <a:gd name="T28" fmla="*/ 1277850 w 5367"/>
                  <a:gd name="T29" fmla="*/ 1149850 h 6897"/>
                  <a:gd name="T30" fmla="*/ 1184780 w 5367"/>
                  <a:gd name="T31" fmla="*/ 1036605 h 6897"/>
                  <a:gd name="T32" fmla="*/ 1078730 w 5367"/>
                  <a:gd name="T33" fmla="*/ 946285 h 6897"/>
                  <a:gd name="T34" fmla="*/ 961633 w 5367"/>
                  <a:gd name="T35" fmla="*/ 880824 h 6897"/>
                  <a:gd name="T36" fmla="*/ 835422 w 5367"/>
                  <a:gd name="T37" fmla="*/ 843536 h 6897"/>
                  <a:gd name="T38" fmla="*/ 747875 w 5367"/>
                  <a:gd name="T39" fmla="*/ 731120 h 6897"/>
                  <a:gd name="T40" fmla="*/ 805043 w 5367"/>
                  <a:gd name="T41" fmla="*/ 726701 h 6897"/>
                  <a:gd name="T42" fmla="*/ 868286 w 5367"/>
                  <a:gd name="T43" fmla="*/ 711786 h 6897"/>
                  <a:gd name="T44" fmla="*/ 926559 w 5367"/>
                  <a:gd name="T45" fmla="*/ 686927 h 6897"/>
                  <a:gd name="T46" fmla="*/ 979032 w 5367"/>
                  <a:gd name="T47" fmla="*/ 653230 h 6897"/>
                  <a:gd name="T48" fmla="*/ 1024876 w 5367"/>
                  <a:gd name="T49" fmla="*/ 611246 h 6897"/>
                  <a:gd name="T50" fmla="*/ 1063264 w 5367"/>
                  <a:gd name="T51" fmla="*/ 562358 h 6897"/>
                  <a:gd name="T52" fmla="*/ 1092815 w 5367"/>
                  <a:gd name="T53" fmla="*/ 507945 h 6897"/>
                  <a:gd name="T54" fmla="*/ 1112699 w 5367"/>
                  <a:gd name="T55" fmla="*/ 448008 h 6897"/>
                  <a:gd name="T56" fmla="*/ 1121813 w 5367"/>
                  <a:gd name="T57" fmla="*/ 384204 h 6897"/>
                  <a:gd name="T58" fmla="*/ 1120432 w 5367"/>
                  <a:gd name="T59" fmla="*/ 328134 h 6897"/>
                  <a:gd name="T60" fmla="*/ 1108004 w 5367"/>
                  <a:gd name="T61" fmla="*/ 265711 h 6897"/>
                  <a:gd name="T62" fmla="*/ 1085358 w 5367"/>
                  <a:gd name="T63" fmla="*/ 207155 h 6897"/>
                  <a:gd name="T64" fmla="*/ 1053322 w 5367"/>
                  <a:gd name="T65" fmla="*/ 153847 h 6897"/>
                  <a:gd name="T66" fmla="*/ 1012725 w 5367"/>
                  <a:gd name="T67" fmla="*/ 107168 h 6897"/>
                  <a:gd name="T68" fmla="*/ 964671 w 5367"/>
                  <a:gd name="T69" fmla="*/ 67395 h 6897"/>
                  <a:gd name="T70" fmla="*/ 910541 w 5367"/>
                  <a:gd name="T71" fmla="*/ 36183 h 6897"/>
                  <a:gd name="T72" fmla="*/ 850335 w 5367"/>
                  <a:gd name="T73" fmla="*/ 14087 h 6897"/>
                  <a:gd name="T74" fmla="*/ 786263 w 5367"/>
                  <a:gd name="T75" fmla="*/ 1933 h 6897"/>
                  <a:gd name="T76" fmla="*/ 728819 w 5367"/>
                  <a:gd name="T77" fmla="*/ 276 h 6897"/>
                  <a:gd name="T78" fmla="*/ 663366 w 5367"/>
                  <a:gd name="T79" fmla="*/ 9391 h 6897"/>
                  <a:gd name="T80" fmla="*/ 602332 w 5367"/>
                  <a:gd name="T81" fmla="*/ 28726 h 6897"/>
                  <a:gd name="T82" fmla="*/ 546545 w 5367"/>
                  <a:gd name="T83" fmla="*/ 57451 h 6897"/>
                  <a:gd name="T84" fmla="*/ 496282 w 5367"/>
                  <a:gd name="T85" fmla="*/ 95015 h 6897"/>
                  <a:gd name="T86" fmla="*/ 453751 w 5367"/>
                  <a:gd name="T87" fmla="*/ 139761 h 6897"/>
                  <a:gd name="T88" fmla="*/ 418954 w 5367"/>
                  <a:gd name="T89" fmla="*/ 191411 h 6897"/>
                  <a:gd name="T90" fmla="*/ 393546 w 5367"/>
                  <a:gd name="T91" fmla="*/ 248310 h 6897"/>
                  <a:gd name="T92" fmla="*/ 378356 w 5367"/>
                  <a:gd name="T93" fmla="*/ 309628 h 6897"/>
                  <a:gd name="T94" fmla="*/ 373938 w 5367"/>
                  <a:gd name="T95" fmla="*/ 365698 h 6897"/>
                  <a:gd name="T96" fmla="*/ 380013 w 5367"/>
                  <a:gd name="T97" fmla="*/ 430054 h 6897"/>
                  <a:gd name="T98" fmla="*/ 396584 w 5367"/>
                  <a:gd name="T99" fmla="*/ 491096 h 6897"/>
                  <a:gd name="T100" fmla="*/ 423372 w 5367"/>
                  <a:gd name="T101" fmla="*/ 547719 h 6897"/>
                  <a:gd name="T102" fmla="*/ 459551 w 5367"/>
                  <a:gd name="T103" fmla="*/ 597988 h 6897"/>
                  <a:gd name="T104" fmla="*/ 503186 w 5367"/>
                  <a:gd name="T105" fmla="*/ 641905 h 6897"/>
                  <a:gd name="T106" fmla="*/ 554278 w 5367"/>
                  <a:gd name="T107" fmla="*/ 678088 h 6897"/>
                  <a:gd name="T108" fmla="*/ 610894 w 5367"/>
                  <a:gd name="T109" fmla="*/ 705709 h 6897"/>
                  <a:gd name="T110" fmla="*/ 672756 w 5367"/>
                  <a:gd name="T111" fmla="*/ 723662 h 6897"/>
                  <a:gd name="T112" fmla="*/ 738209 w 5367"/>
                  <a:gd name="T113" fmla="*/ 730844 h 689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5367" h="6897">
                    <a:moveTo>
                      <a:pt x="2684" y="3025"/>
                    </a:moveTo>
                    <a:lnTo>
                      <a:pt x="2684" y="3025"/>
                    </a:lnTo>
                    <a:lnTo>
                      <a:pt x="2615" y="3026"/>
                    </a:lnTo>
                    <a:lnTo>
                      <a:pt x="2545" y="3029"/>
                    </a:lnTo>
                    <a:lnTo>
                      <a:pt x="2478" y="3035"/>
                    </a:lnTo>
                    <a:lnTo>
                      <a:pt x="2409" y="3043"/>
                    </a:lnTo>
                    <a:lnTo>
                      <a:pt x="2342" y="3054"/>
                    </a:lnTo>
                    <a:lnTo>
                      <a:pt x="2275" y="3066"/>
                    </a:lnTo>
                    <a:lnTo>
                      <a:pt x="2209" y="3081"/>
                    </a:lnTo>
                    <a:lnTo>
                      <a:pt x="2143" y="3099"/>
                    </a:lnTo>
                    <a:lnTo>
                      <a:pt x="2077" y="3118"/>
                    </a:lnTo>
                    <a:lnTo>
                      <a:pt x="2013" y="3140"/>
                    </a:lnTo>
                    <a:lnTo>
                      <a:pt x="1949" y="3163"/>
                    </a:lnTo>
                    <a:lnTo>
                      <a:pt x="1886" y="3189"/>
                    </a:lnTo>
                    <a:lnTo>
                      <a:pt x="1823" y="3217"/>
                    </a:lnTo>
                    <a:lnTo>
                      <a:pt x="1761" y="3247"/>
                    </a:lnTo>
                    <a:lnTo>
                      <a:pt x="1700" y="3279"/>
                    </a:lnTo>
                    <a:lnTo>
                      <a:pt x="1639" y="3313"/>
                    </a:lnTo>
                    <a:lnTo>
                      <a:pt x="1579" y="3349"/>
                    </a:lnTo>
                    <a:lnTo>
                      <a:pt x="1521" y="3386"/>
                    </a:lnTo>
                    <a:lnTo>
                      <a:pt x="1462" y="3426"/>
                    </a:lnTo>
                    <a:lnTo>
                      <a:pt x="1405" y="3468"/>
                    </a:lnTo>
                    <a:lnTo>
                      <a:pt x="1348" y="3511"/>
                    </a:lnTo>
                    <a:lnTo>
                      <a:pt x="1293" y="3556"/>
                    </a:lnTo>
                    <a:lnTo>
                      <a:pt x="1237" y="3603"/>
                    </a:lnTo>
                    <a:lnTo>
                      <a:pt x="1183" y="3651"/>
                    </a:lnTo>
                    <a:lnTo>
                      <a:pt x="1131" y="3702"/>
                    </a:lnTo>
                    <a:lnTo>
                      <a:pt x="1078" y="3753"/>
                    </a:lnTo>
                    <a:lnTo>
                      <a:pt x="1027" y="3807"/>
                    </a:lnTo>
                    <a:lnTo>
                      <a:pt x="976" y="3863"/>
                    </a:lnTo>
                    <a:lnTo>
                      <a:pt x="927" y="3920"/>
                    </a:lnTo>
                    <a:lnTo>
                      <a:pt x="880" y="3978"/>
                    </a:lnTo>
                    <a:lnTo>
                      <a:pt x="833" y="4038"/>
                    </a:lnTo>
                    <a:lnTo>
                      <a:pt x="786" y="4100"/>
                    </a:lnTo>
                    <a:lnTo>
                      <a:pt x="741" y="4163"/>
                    </a:lnTo>
                    <a:lnTo>
                      <a:pt x="698" y="4227"/>
                    </a:lnTo>
                    <a:lnTo>
                      <a:pt x="655" y="4293"/>
                    </a:lnTo>
                    <a:lnTo>
                      <a:pt x="613" y="4361"/>
                    </a:lnTo>
                    <a:lnTo>
                      <a:pt x="573" y="4429"/>
                    </a:lnTo>
                    <a:lnTo>
                      <a:pt x="533" y="4499"/>
                    </a:lnTo>
                    <a:lnTo>
                      <a:pt x="495" y="4570"/>
                    </a:lnTo>
                    <a:lnTo>
                      <a:pt x="458" y="4643"/>
                    </a:lnTo>
                    <a:lnTo>
                      <a:pt x="423" y="4717"/>
                    </a:lnTo>
                    <a:lnTo>
                      <a:pt x="388" y="4791"/>
                    </a:lnTo>
                    <a:lnTo>
                      <a:pt x="356" y="4868"/>
                    </a:lnTo>
                    <a:lnTo>
                      <a:pt x="324" y="4945"/>
                    </a:lnTo>
                    <a:lnTo>
                      <a:pt x="294" y="5024"/>
                    </a:lnTo>
                    <a:lnTo>
                      <a:pt x="265" y="5104"/>
                    </a:lnTo>
                    <a:lnTo>
                      <a:pt x="238" y="5185"/>
                    </a:lnTo>
                    <a:lnTo>
                      <a:pt x="211" y="5266"/>
                    </a:lnTo>
                    <a:lnTo>
                      <a:pt x="186" y="5349"/>
                    </a:lnTo>
                    <a:lnTo>
                      <a:pt x="163" y="5433"/>
                    </a:lnTo>
                    <a:lnTo>
                      <a:pt x="141" y="5518"/>
                    </a:lnTo>
                    <a:lnTo>
                      <a:pt x="121" y="5603"/>
                    </a:lnTo>
                    <a:lnTo>
                      <a:pt x="102" y="5690"/>
                    </a:lnTo>
                    <a:lnTo>
                      <a:pt x="85" y="5777"/>
                    </a:lnTo>
                    <a:lnTo>
                      <a:pt x="69" y="5866"/>
                    </a:lnTo>
                    <a:lnTo>
                      <a:pt x="54" y="5955"/>
                    </a:lnTo>
                    <a:lnTo>
                      <a:pt x="42" y="6045"/>
                    </a:lnTo>
                    <a:lnTo>
                      <a:pt x="31" y="6136"/>
                    </a:lnTo>
                    <a:lnTo>
                      <a:pt x="22" y="6227"/>
                    </a:lnTo>
                    <a:lnTo>
                      <a:pt x="14" y="6319"/>
                    </a:lnTo>
                    <a:lnTo>
                      <a:pt x="8" y="6413"/>
                    </a:lnTo>
                    <a:lnTo>
                      <a:pt x="4" y="6506"/>
                    </a:lnTo>
                    <a:lnTo>
                      <a:pt x="1" y="6600"/>
                    </a:lnTo>
                    <a:lnTo>
                      <a:pt x="0" y="6695"/>
                    </a:lnTo>
                    <a:lnTo>
                      <a:pt x="1" y="6796"/>
                    </a:lnTo>
                    <a:lnTo>
                      <a:pt x="5" y="6897"/>
                    </a:lnTo>
                    <a:lnTo>
                      <a:pt x="5364" y="6897"/>
                    </a:lnTo>
                    <a:lnTo>
                      <a:pt x="5366" y="6796"/>
                    </a:lnTo>
                    <a:lnTo>
                      <a:pt x="5367" y="6695"/>
                    </a:lnTo>
                    <a:lnTo>
                      <a:pt x="5367" y="6600"/>
                    </a:lnTo>
                    <a:lnTo>
                      <a:pt x="5364" y="6506"/>
                    </a:lnTo>
                    <a:lnTo>
                      <a:pt x="5359" y="6413"/>
                    </a:lnTo>
                    <a:lnTo>
                      <a:pt x="5353" y="6319"/>
                    </a:lnTo>
                    <a:lnTo>
                      <a:pt x="5346" y="6227"/>
                    </a:lnTo>
                    <a:lnTo>
                      <a:pt x="5337" y="6136"/>
                    </a:lnTo>
                    <a:lnTo>
                      <a:pt x="5325" y="6045"/>
                    </a:lnTo>
                    <a:lnTo>
                      <a:pt x="5313" y="5955"/>
                    </a:lnTo>
                    <a:lnTo>
                      <a:pt x="5298" y="5866"/>
                    </a:lnTo>
                    <a:lnTo>
                      <a:pt x="5283" y="5777"/>
                    </a:lnTo>
                    <a:lnTo>
                      <a:pt x="5266" y="5690"/>
                    </a:lnTo>
                    <a:lnTo>
                      <a:pt x="5247" y="5603"/>
                    </a:lnTo>
                    <a:lnTo>
                      <a:pt x="5226" y="5518"/>
                    </a:lnTo>
                    <a:lnTo>
                      <a:pt x="5205" y="5433"/>
                    </a:lnTo>
                    <a:lnTo>
                      <a:pt x="5181" y="5349"/>
                    </a:lnTo>
                    <a:lnTo>
                      <a:pt x="5157" y="5266"/>
                    </a:lnTo>
                    <a:lnTo>
                      <a:pt x="5131" y="5185"/>
                    </a:lnTo>
                    <a:lnTo>
                      <a:pt x="5103" y="5104"/>
                    </a:lnTo>
                    <a:lnTo>
                      <a:pt x="5073" y="5024"/>
                    </a:lnTo>
                    <a:lnTo>
                      <a:pt x="5043" y="4945"/>
                    </a:lnTo>
                    <a:lnTo>
                      <a:pt x="5012" y="4868"/>
                    </a:lnTo>
                    <a:lnTo>
                      <a:pt x="4979" y="4791"/>
                    </a:lnTo>
                    <a:lnTo>
                      <a:pt x="4945" y="4717"/>
                    </a:lnTo>
                    <a:lnTo>
                      <a:pt x="4909" y="4643"/>
                    </a:lnTo>
                    <a:lnTo>
                      <a:pt x="4872" y="4570"/>
                    </a:lnTo>
                    <a:lnTo>
                      <a:pt x="4834" y="4499"/>
                    </a:lnTo>
                    <a:lnTo>
                      <a:pt x="4796" y="4429"/>
                    </a:lnTo>
                    <a:lnTo>
                      <a:pt x="4755" y="4361"/>
                    </a:lnTo>
                    <a:lnTo>
                      <a:pt x="4713" y="4293"/>
                    </a:lnTo>
                    <a:lnTo>
                      <a:pt x="4671" y="4227"/>
                    </a:lnTo>
                    <a:lnTo>
                      <a:pt x="4627" y="4163"/>
                    </a:lnTo>
                    <a:lnTo>
                      <a:pt x="4582" y="4100"/>
                    </a:lnTo>
                    <a:lnTo>
                      <a:pt x="4536" y="4038"/>
                    </a:lnTo>
                    <a:lnTo>
                      <a:pt x="4489" y="3978"/>
                    </a:lnTo>
                    <a:lnTo>
                      <a:pt x="4440" y="3920"/>
                    </a:lnTo>
                    <a:lnTo>
                      <a:pt x="4391" y="3863"/>
                    </a:lnTo>
                    <a:lnTo>
                      <a:pt x="4340" y="3807"/>
                    </a:lnTo>
                    <a:lnTo>
                      <a:pt x="4290" y="3753"/>
                    </a:lnTo>
                    <a:lnTo>
                      <a:pt x="4238" y="3702"/>
                    </a:lnTo>
                    <a:lnTo>
                      <a:pt x="4184" y="3651"/>
                    </a:lnTo>
                    <a:lnTo>
                      <a:pt x="4130" y="3603"/>
                    </a:lnTo>
                    <a:lnTo>
                      <a:pt x="4076" y="3556"/>
                    </a:lnTo>
                    <a:lnTo>
                      <a:pt x="4020" y="3511"/>
                    </a:lnTo>
                    <a:lnTo>
                      <a:pt x="3963" y="3468"/>
                    </a:lnTo>
                    <a:lnTo>
                      <a:pt x="3906" y="3426"/>
                    </a:lnTo>
                    <a:lnTo>
                      <a:pt x="3848" y="3386"/>
                    </a:lnTo>
                    <a:lnTo>
                      <a:pt x="3788" y="3349"/>
                    </a:lnTo>
                    <a:lnTo>
                      <a:pt x="3728" y="3313"/>
                    </a:lnTo>
                    <a:lnTo>
                      <a:pt x="3668" y="3279"/>
                    </a:lnTo>
                    <a:lnTo>
                      <a:pt x="3607" y="3247"/>
                    </a:lnTo>
                    <a:lnTo>
                      <a:pt x="3545" y="3217"/>
                    </a:lnTo>
                    <a:lnTo>
                      <a:pt x="3482" y="3189"/>
                    </a:lnTo>
                    <a:lnTo>
                      <a:pt x="3419" y="3163"/>
                    </a:lnTo>
                    <a:lnTo>
                      <a:pt x="3355" y="3140"/>
                    </a:lnTo>
                    <a:lnTo>
                      <a:pt x="3290" y="3118"/>
                    </a:lnTo>
                    <a:lnTo>
                      <a:pt x="3225" y="3099"/>
                    </a:lnTo>
                    <a:lnTo>
                      <a:pt x="3159" y="3081"/>
                    </a:lnTo>
                    <a:lnTo>
                      <a:pt x="3093" y="3066"/>
                    </a:lnTo>
                    <a:lnTo>
                      <a:pt x="3025" y="3054"/>
                    </a:lnTo>
                    <a:lnTo>
                      <a:pt x="2958" y="3043"/>
                    </a:lnTo>
                    <a:lnTo>
                      <a:pt x="2891" y="3035"/>
                    </a:lnTo>
                    <a:lnTo>
                      <a:pt x="2822" y="3029"/>
                    </a:lnTo>
                    <a:lnTo>
                      <a:pt x="2753" y="3026"/>
                    </a:lnTo>
                    <a:lnTo>
                      <a:pt x="2684" y="3025"/>
                    </a:lnTo>
                    <a:close/>
                    <a:moveTo>
                      <a:pt x="2708" y="2647"/>
                    </a:moveTo>
                    <a:lnTo>
                      <a:pt x="2708" y="2647"/>
                    </a:lnTo>
                    <a:lnTo>
                      <a:pt x="2743" y="2646"/>
                    </a:lnTo>
                    <a:lnTo>
                      <a:pt x="2778" y="2645"/>
                    </a:lnTo>
                    <a:lnTo>
                      <a:pt x="2813" y="2643"/>
                    </a:lnTo>
                    <a:lnTo>
                      <a:pt x="2847" y="2640"/>
                    </a:lnTo>
                    <a:lnTo>
                      <a:pt x="2882" y="2636"/>
                    </a:lnTo>
                    <a:lnTo>
                      <a:pt x="2915" y="2631"/>
                    </a:lnTo>
                    <a:lnTo>
                      <a:pt x="2949" y="2626"/>
                    </a:lnTo>
                    <a:lnTo>
                      <a:pt x="2982" y="2620"/>
                    </a:lnTo>
                    <a:lnTo>
                      <a:pt x="3014" y="2613"/>
                    </a:lnTo>
                    <a:lnTo>
                      <a:pt x="3047" y="2605"/>
                    </a:lnTo>
                    <a:lnTo>
                      <a:pt x="3079" y="2596"/>
                    </a:lnTo>
                    <a:lnTo>
                      <a:pt x="3112" y="2587"/>
                    </a:lnTo>
                    <a:lnTo>
                      <a:pt x="3144" y="2577"/>
                    </a:lnTo>
                    <a:lnTo>
                      <a:pt x="3175" y="2566"/>
                    </a:lnTo>
                    <a:lnTo>
                      <a:pt x="3205" y="2555"/>
                    </a:lnTo>
                    <a:lnTo>
                      <a:pt x="3236" y="2542"/>
                    </a:lnTo>
                    <a:lnTo>
                      <a:pt x="3266" y="2530"/>
                    </a:lnTo>
                    <a:lnTo>
                      <a:pt x="3297" y="2517"/>
                    </a:lnTo>
                    <a:lnTo>
                      <a:pt x="3326" y="2502"/>
                    </a:lnTo>
                    <a:lnTo>
                      <a:pt x="3355" y="2487"/>
                    </a:lnTo>
                    <a:lnTo>
                      <a:pt x="3383" y="2472"/>
                    </a:lnTo>
                    <a:lnTo>
                      <a:pt x="3411" y="2455"/>
                    </a:lnTo>
                    <a:lnTo>
                      <a:pt x="3439" y="2438"/>
                    </a:lnTo>
                    <a:lnTo>
                      <a:pt x="3466" y="2421"/>
                    </a:lnTo>
                    <a:lnTo>
                      <a:pt x="3493" y="2403"/>
                    </a:lnTo>
                    <a:lnTo>
                      <a:pt x="3519" y="2384"/>
                    </a:lnTo>
                    <a:lnTo>
                      <a:pt x="3545" y="2365"/>
                    </a:lnTo>
                    <a:lnTo>
                      <a:pt x="3571" y="2345"/>
                    </a:lnTo>
                    <a:lnTo>
                      <a:pt x="3596" y="2324"/>
                    </a:lnTo>
                    <a:lnTo>
                      <a:pt x="3619" y="2303"/>
                    </a:lnTo>
                    <a:lnTo>
                      <a:pt x="3643" y="2282"/>
                    </a:lnTo>
                    <a:lnTo>
                      <a:pt x="3667" y="2259"/>
                    </a:lnTo>
                    <a:lnTo>
                      <a:pt x="3689" y="2237"/>
                    </a:lnTo>
                    <a:lnTo>
                      <a:pt x="3711" y="2213"/>
                    </a:lnTo>
                    <a:lnTo>
                      <a:pt x="3733" y="2189"/>
                    </a:lnTo>
                    <a:lnTo>
                      <a:pt x="3754" y="2165"/>
                    </a:lnTo>
                    <a:lnTo>
                      <a:pt x="3774" y="2140"/>
                    </a:lnTo>
                    <a:lnTo>
                      <a:pt x="3795" y="2115"/>
                    </a:lnTo>
                    <a:lnTo>
                      <a:pt x="3814" y="2089"/>
                    </a:lnTo>
                    <a:lnTo>
                      <a:pt x="3832" y="2063"/>
                    </a:lnTo>
                    <a:lnTo>
                      <a:pt x="3850" y="2036"/>
                    </a:lnTo>
                    <a:lnTo>
                      <a:pt x="3868" y="2010"/>
                    </a:lnTo>
                    <a:lnTo>
                      <a:pt x="3884" y="1983"/>
                    </a:lnTo>
                    <a:lnTo>
                      <a:pt x="3900" y="1954"/>
                    </a:lnTo>
                    <a:lnTo>
                      <a:pt x="3915" y="1925"/>
                    </a:lnTo>
                    <a:lnTo>
                      <a:pt x="3930" y="1897"/>
                    </a:lnTo>
                    <a:lnTo>
                      <a:pt x="3944" y="1868"/>
                    </a:lnTo>
                    <a:lnTo>
                      <a:pt x="3957" y="1839"/>
                    </a:lnTo>
                    <a:lnTo>
                      <a:pt x="3970" y="1808"/>
                    </a:lnTo>
                    <a:lnTo>
                      <a:pt x="3981" y="1778"/>
                    </a:lnTo>
                    <a:lnTo>
                      <a:pt x="3993" y="1748"/>
                    </a:lnTo>
                    <a:lnTo>
                      <a:pt x="4003" y="1717"/>
                    </a:lnTo>
                    <a:lnTo>
                      <a:pt x="4012" y="1686"/>
                    </a:lnTo>
                    <a:lnTo>
                      <a:pt x="4021" y="1654"/>
                    </a:lnTo>
                    <a:lnTo>
                      <a:pt x="4029" y="1622"/>
                    </a:lnTo>
                    <a:lnTo>
                      <a:pt x="4036" y="1590"/>
                    </a:lnTo>
                    <a:lnTo>
                      <a:pt x="4042" y="1557"/>
                    </a:lnTo>
                    <a:lnTo>
                      <a:pt x="4048" y="1525"/>
                    </a:lnTo>
                    <a:lnTo>
                      <a:pt x="4052" y="1492"/>
                    </a:lnTo>
                    <a:lnTo>
                      <a:pt x="4057" y="1459"/>
                    </a:lnTo>
                    <a:lnTo>
                      <a:pt x="4060" y="1425"/>
                    </a:lnTo>
                    <a:lnTo>
                      <a:pt x="4062" y="1391"/>
                    </a:lnTo>
                    <a:lnTo>
                      <a:pt x="4063" y="1357"/>
                    </a:lnTo>
                    <a:lnTo>
                      <a:pt x="4063" y="1324"/>
                    </a:lnTo>
                    <a:lnTo>
                      <a:pt x="4063" y="1289"/>
                    </a:lnTo>
                    <a:lnTo>
                      <a:pt x="4062" y="1255"/>
                    </a:lnTo>
                    <a:lnTo>
                      <a:pt x="4060" y="1221"/>
                    </a:lnTo>
                    <a:lnTo>
                      <a:pt x="4057" y="1188"/>
                    </a:lnTo>
                    <a:lnTo>
                      <a:pt x="4052" y="1155"/>
                    </a:lnTo>
                    <a:lnTo>
                      <a:pt x="4048" y="1121"/>
                    </a:lnTo>
                    <a:lnTo>
                      <a:pt x="4042" y="1089"/>
                    </a:lnTo>
                    <a:lnTo>
                      <a:pt x="4036" y="1057"/>
                    </a:lnTo>
                    <a:lnTo>
                      <a:pt x="4029" y="1025"/>
                    </a:lnTo>
                    <a:lnTo>
                      <a:pt x="4021" y="993"/>
                    </a:lnTo>
                    <a:lnTo>
                      <a:pt x="4012" y="962"/>
                    </a:lnTo>
                    <a:lnTo>
                      <a:pt x="4003" y="930"/>
                    </a:lnTo>
                    <a:lnTo>
                      <a:pt x="3993" y="899"/>
                    </a:lnTo>
                    <a:lnTo>
                      <a:pt x="3981" y="868"/>
                    </a:lnTo>
                    <a:lnTo>
                      <a:pt x="3970" y="838"/>
                    </a:lnTo>
                    <a:lnTo>
                      <a:pt x="3957" y="809"/>
                    </a:lnTo>
                    <a:lnTo>
                      <a:pt x="3944" y="778"/>
                    </a:lnTo>
                    <a:lnTo>
                      <a:pt x="3930" y="750"/>
                    </a:lnTo>
                    <a:lnTo>
                      <a:pt x="3915" y="721"/>
                    </a:lnTo>
                    <a:lnTo>
                      <a:pt x="3900" y="693"/>
                    </a:lnTo>
                    <a:lnTo>
                      <a:pt x="3884" y="665"/>
                    </a:lnTo>
                    <a:lnTo>
                      <a:pt x="3868" y="638"/>
                    </a:lnTo>
                    <a:lnTo>
                      <a:pt x="3850" y="610"/>
                    </a:lnTo>
                    <a:lnTo>
                      <a:pt x="3832" y="584"/>
                    </a:lnTo>
                    <a:lnTo>
                      <a:pt x="3814" y="557"/>
                    </a:lnTo>
                    <a:lnTo>
                      <a:pt x="3795" y="532"/>
                    </a:lnTo>
                    <a:lnTo>
                      <a:pt x="3774" y="506"/>
                    </a:lnTo>
                    <a:lnTo>
                      <a:pt x="3754" y="481"/>
                    </a:lnTo>
                    <a:lnTo>
                      <a:pt x="3733" y="458"/>
                    </a:lnTo>
                    <a:lnTo>
                      <a:pt x="3711" y="433"/>
                    </a:lnTo>
                    <a:lnTo>
                      <a:pt x="3689" y="411"/>
                    </a:lnTo>
                    <a:lnTo>
                      <a:pt x="3667" y="388"/>
                    </a:lnTo>
                    <a:lnTo>
                      <a:pt x="3643" y="366"/>
                    </a:lnTo>
                    <a:lnTo>
                      <a:pt x="3619" y="344"/>
                    </a:lnTo>
                    <a:lnTo>
                      <a:pt x="3596" y="323"/>
                    </a:lnTo>
                    <a:lnTo>
                      <a:pt x="3571" y="303"/>
                    </a:lnTo>
                    <a:lnTo>
                      <a:pt x="3545" y="282"/>
                    </a:lnTo>
                    <a:lnTo>
                      <a:pt x="3519" y="263"/>
                    </a:lnTo>
                    <a:lnTo>
                      <a:pt x="3493" y="244"/>
                    </a:lnTo>
                    <a:lnTo>
                      <a:pt x="3466" y="226"/>
                    </a:lnTo>
                    <a:lnTo>
                      <a:pt x="3439" y="208"/>
                    </a:lnTo>
                    <a:lnTo>
                      <a:pt x="3411" y="191"/>
                    </a:lnTo>
                    <a:lnTo>
                      <a:pt x="3383" y="176"/>
                    </a:lnTo>
                    <a:lnTo>
                      <a:pt x="3355" y="160"/>
                    </a:lnTo>
                    <a:lnTo>
                      <a:pt x="3326" y="145"/>
                    </a:lnTo>
                    <a:lnTo>
                      <a:pt x="3297" y="131"/>
                    </a:lnTo>
                    <a:lnTo>
                      <a:pt x="3266" y="117"/>
                    </a:lnTo>
                    <a:lnTo>
                      <a:pt x="3236" y="104"/>
                    </a:lnTo>
                    <a:lnTo>
                      <a:pt x="3205" y="92"/>
                    </a:lnTo>
                    <a:lnTo>
                      <a:pt x="3175" y="80"/>
                    </a:lnTo>
                    <a:lnTo>
                      <a:pt x="3144" y="70"/>
                    </a:lnTo>
                    <a:lnTo>
                      <a:pt x="3112" y="60"/>
                    </a:lnTo>
                    <a:lnTo>
                      <a:pt x="3079" y="51"/>
                    </a:lnTo>
                    <a:lnTo>
                      <a:pt x="3047" y="42"/>
                    </a:lnTo>
                    <a:lnTo>
                      <a:pt x="3014" y="34"/>
                    </a:lnTo>
                    <a:lnTo>
                      <a:pt x="2982" y="27"/>
                    </a:lnTo>
                    <a:lnTo>
                      <a:pt x="2949" y="20"/>
                    </a:lnTo>
                    <a:lnTo>
                      <a:pt x="2915" y="15"/>
                    </a:lnTo>
                    <a:lnTo>
                      <a:pt x="2882" y="10"/>
                    </a:lnTo>
                    <a:lnTo>
                      <a:pt x="2847" y="7"/>
                    </a:lnTo>
                    <a:lnTo>
                      <a:pt x="2813" y="4"/>
                    </a:lnTo>
                    <a:lnTo>
                      <a:pt x="2778" y="1"/>
                    </a:lnTo>
                    <a:lnTo>
                      <a:pt x="2743" y="0"/>
                    </a:lnTo>
                    <a:lnTo>
                      <a:pt x="2708" y="0"/>
                    </a:lnTo>
                    <a:lnTo>
                      <a:pt x="2673" y="0"/>
                    </a:lnTo>
                    <a:lnTo>
                      <a:pt x="2639" y="1"/>
                    </a:lnTo>
                    <a:lnTo>
                      <a:pt x="2605" y="4"/>
                    </a:lnTo>
                    <a:lnTo>
                      <a:pt x="2570" y="7"/>
                    </a:lnTo>
                    <a:lnTo>
                      <a:pt x="2536" y="10"/>
                    </a:lnTo>
                    <a:lnTo>
                      <a:pt x="2503" y="15"/>
                    </a:lnTo>
                    <a:lnTo>
                      <a:pt x="2469" y="20"/>
                    </a:lnTo>
                    <a:lnTo>
                      <a:pt x="2436" y="27"/>
                    </a:lnTo>
                    <a:lnTo>
                      <a:pt x="2402" y="34"/>
                    </a:lnTo>
                    <a:lnTo>
                      <a:pt x="2370" y="42"/>
                    </a:lnTo>
                    <a:lnTo>
                      <a:pt x="2338" y="51"/>
                    </a:lnTo>
                    <a:lnTo>
                      <a:pt x="2306" y="60"/>
                    </a:lnTo>
                    <a:lnTo>
                      <a:pt x="2274" y="70"/>
                    </a:lnTo>
                    <a:lnTo>
                      <a:pt x="2243" y="80"/>
                    </a:lnTo>
                    <a:lnTo>
                      <a:pt x="2212" y="92"/>
                    </a:lnTo>
                    <a:lnTo>
                      <a:pt x="2181" y="104"/>
                    </a:lnTo>
                    <a:lnTo>
                      <a:pt x="2152" y="117"/>
                    </a:lnTo>
                    <a:lnTo>
                      <a:pt x="2121" y="131"/>
                    </a:lnTo>
                    <a:lnTo>
                      <a:pt x="2092" y="145"/>
                    </a:lnTo>
                    <a:lnTo>
                      <a:pt x="2063" y="160"/>
                    </a:lnTo>
                    <a:lnTo>
                      <a:pt x="2035" y="176"/>
                    </a:lnTo>
                    <a:lnTo>
                      <a:pt x="2007" y="191"/>
                    </a:lnTo>
                    <a:lnTo>
                      <a:pt x="1979" y="208"/>
                    </a:lnTo>
                    <a:lnTo>
                      <a:pt x="1952" y="226"/>
                    </a:lnTo>
                    <a:lnTo>
                      <a:pt x="1925" y="244"/>
                    </a:lnTo>
                    <a:lnTo>
                      <a:pt x="1899" y="263"/>
                    </a:lnTo>
                    <a:lnTo>
                      <a:pt x="1873" y="282"/>
                    </a:lnTo>
                    <a:lnTo>
                      <a:pt x="1847" y="303"/>
                    </a:lnTo>
                    <a:lnTo>
                      <a:pt x="1822" y="323"/>
                    </a:lnTo>
                    <a:lnTo>
                      <a:pt x="1797" y="344"/>
                    </a:lnTo>
                    <a:lnTo>
                      <a:pt x="1774" y="366"/>
                    </a:lnTo>
                    <a:lnTo>
                      <a:pt x="1751" y="388"/>
                    </a:lnTo>
                    <a:lnTo>
                      <a:pt x="1728" y="411"/>
                    </a:lnTo>
                    <a:lnTo>
                      <a:pt x="1706" y="433"/>
                    </a:lnTo>
                    <a:lnTo>
                      <a:pt x="1685" y="458"/>
                    </a:lnTo>
                    <a:lnTo>
                      <a:pt x="1664" y="481"/>
                    </a:lnTo>
                    <a:lnTo>
                      <a:pt x="1643" y="506"/>
                    </a:lnTo>
                    <a:lnTo>
                      <a:pt x="1623" y="532"/>
                    </a:lnTo>
                    <a:lnTo>
                      <a:pt x="1604" y="557"/>
                    </a:lnTo>
                    <a:lnTo>
                      <a:pt x="1586" y="584"/>
                    </a:lnTo>
                    <a:lnTo>
                      <a:pt x="1568" y="610"/>
                    </a:lnTo>
                    <a:lnTo>
                      <a:pt x="1550" y="638"/>
                    </a:lnTo>
                    <a:lnTo>
                      <a:pt x="1533" y="665"/>
                    </a:lnTo>
                    <a:lnTo>
                      <a:pt x="1517" y="693"/>
                    </a:lnTo>
                    <a:lnTo>
                      <a:pt x="1503" y="721"/>
                    </a:lnTo>
                    <a:lnTo>
                      <a:pt x="1488" y="750"/>
                    </a:lnTo>
                    <a:lnTo>
                      <a:pt x="1474" y="778"/>
                    </a:lnTo>
                    <a:lnTo>
                      <a:pt x="1461" y="809"/>
                    </a:lnTo>
                    <a:lnTo>
                      <a:pt x="1448" y="838"/>
                    </a:lnTo>
                    <a:lnTo>
                      <a:pt x="1436" y="868"/>
                    </a:lnTo>
                    <a:lnTo>
                      <a:pt x="1425" y="899"/>
                    </a:lnTo>
                    <a:lnTo>
                      <a:pt x="1415" y="930"/>
                    </a:lnTo>
                    <a:lnTo>
                      <a:pt x="1406" y="962"/>
                    </a:lnTo>
                    <a:lnTo>
                      <a:pt x="1397" y="993"/>
                    </a:lnTo>
                    <a:lnTo>
                      <a:pt x="1389" y="1025"/>
                    </a:lnTo>
                    <a:lnTo>
                      <a:pt x="1381" y="1057"/>
                    </a:lnTo>
                    <a:lnTo>
                      <a:pt x="1376" y="1089"/>
                    </a:lnTo>
                    <a:lnTo>
                      <a:pt x="1370" y="1121"/>
                    </a:lnTo>
                    <a:lnTo>
                      <a:pt x="1366" y="1155"/>
                    </a:lnTo>
                    <a:lnTo>
                      <a:pt x="1361" y="1188"/>
                    </a:lnTo>
                    <a:lnTo>
                      <a:pt x="1358" y="1221"/>
                    </a:lnTo>
                    <a:lnTo>
                      <a:pt x="1355" y="1255"/>
                    </a:lnTo>
                    <a:lnTo>
                      <a:pt x="1354" y="1289"/>
                    </a:lnTo>
                    <a:lnTo>
                      <a:pt x="1354" y="1324"/>
                    </a:lnTo>
                    <a:lnTo>
                      <a:pt x="1354" y="1357"/>
                    </a:lnTo>
                    <a:lnTo>
                      <a:pt x="1355" y="1391"/>
                    </a:lnTo>
                    <a:lnTo>
                      <a:pt x="1358" y="1425"/>
                    </a:lnTo>
                    <a:lnTo>
                      <a:pt x="1361" y="1459"/>
                    </a:lnTo>
                    <a:lnTo>
                      <a:pt x="1366" y="1492"/>
                    </a:lnTo>
                    <a:lnTo>
                      <a:pt x="1370" y="1525"/>
                    </a:lnTo>
                    <a:lnTo>
                      <a:pt x="1376" y="1557"/>
                    </a:lnTo>
                    <a:lnTo>
                      <a:pt x="1381" y="1590"/>
                    </a:lnTo>
                    <a:lnTo>
                      <a:pt x="1389" y="1622"/>
                    </a:lnTo>
                    <a:lnTo>
                      <a:pt x="1397" y="1654"/>
                    </a:lnTo>
                    <a:lnTo>
                      <a:pt x="1406" y="1686"/>
                    </a:lnTo>
                    <a:lnTo>
                      <a:pt x="1415" y="1717"/>
                    </a:lnTo>
                    <a:lnTo>
                      <a:pt x="1425" y="1748"/>
                    </a:lnTo>
                    <a:lnTo>
                      <a:pt x="1436" y="1778"/>
                    </a:lnTo>
                    <a:lnTo>
                      <a:pt x="1448" y="1808"/>
                    </a:lnTo>
                    <a:lnTo>
                      <a:pt x="1461" y="1839"/>
                    </a:lnTo>
                    <a:lnTo>
                      <a:pt x="1474" y="1868"/>
                    </a:lnTo>
                    <a:lnTo>
                      <a:pt x="1488" y="1897"/>
                    </a:lnTo>
                    <a:lnTo>
                      <a:pt x="1503" y="1925"/>
                    </a:lnTo>
                    <a:lnTo>
                      <a:pt x="1517" y="1954"/>
                    </a:lnTo>
                    <a:lnTo>
                      <a:pt x="1533" y="1983"/>
                    </a:lnTo>
                    <a:lnTo>
                      <a:pt x="1550" y="2010"/>
                    </a:lnTo>
                    <a:lnTo>
                      <a:pt x="1568" y="2036"/>
                    </a:lnTo>
                    <a:lnTo>
                      <a:pt x="1586" y="2063"/>
                    </a:lnTo>
                    <a:lnTo>
                      <a:pt x="1604" y="2089"/>
                    </a:lnTo>
                    <a:lnTo>
                      <a:pt x="1623" y="2115"/>
                    </a:lnTo>
                    <a:lnTo>
                      <a:pt x="1643" y="2140"/>
                    </a:lnTo>
                    <a:lnTo>
                      <a:pt x="1664" y="2165"/>
                    </a:lnTo>
                    <a:lnTo>
                      <a:pt x="1685" y="2189"/>
                    </a:lnTo>
                    <a:lnTo>
                      <a:pt x="1706" y="2213"/>
                    </a:lnTo>
                    <a:lnTo>
                      <a:pt x="1728" y="2237"/>
                    </a:lnTo>
                    <a:lnTo>
                      <a:pt x="1751" y="2259"/>
                    </a:lnTo>
                    <a:lnTo>
                      <a:pt x="1774" y="2282"/>
                    </a:lnTo>
                    <a:lnTo>
                      <a:pt x="1797" y="2303"/>
                    </a:lnTo>
                    <a:lnTo>
                      <a:pt x="1822" y="2324"/>
                    </a:lnTo>
                    <a:lnTo>
                      <a:pt x="1847" y="2345"/>
                    </a:lnTo>
                    <a:lnTo>
                      <a:pt x="1873" y="2365"/>
                    </a:lnTo>
                    <a:lnTo>
                      <a:pt x="1899" y="2384"/>
                    </a:lnTo>
                    <a:lnTo>
                      <a:pt x="1925" y="2403"/>
                    </a:lnTo>
                    <a:lnTo>
                      <a:pt x="1952" y="2421"/>
                    </a:lnTo>
                    <a:lnTo>
                      <a:pt x="1979" y="2438"/>
                    </a:lnTo>
                    <a:lnTo>
                      <a:pt x="2007" y="2455"/>
                    </a:lnTo>
                    <a:lnTo>
                      <a:pt x="2035" y="2472"/>
                    </a:lnTo>
                    <a:lnTo>
                      <a:pt x="2063" y="2487"/>
                    </a:lnTo>
                    <a:lnTo>
                      <a:pt x="2092" y="2502"/>
                    </a:lnTo>
                    <a:lnTo>
                      <a:pt x="2121" y="2517"/>
                    </a:lnTo>
                    <a:lnTo>
                      <a:pt x="2152" y="2530"/>
                    </a:lnTo>
                    <a:lnTo>
                      <a:pt x="2181" y="2542"/>
                    </a:lnTo>
                    <a:lnTo>
                      <a:pt x="2212" y="2555"/>
                    </a:lnTo>
                    <a:lnTo>
                      <a:pt x="2243" y="2566"/>
                    </a:lnTo>
                    <a:lnTo>
                      <a:pt x="2274" y="2577"/>
                    </a:lnTo>
                    <a:lnTo>
                      <a:pt x="2306" y="2587"/>
                    </a:lnTo>
                    <a:lnTo>
                      <a:pt x="2338" y="2596"/>
                    </a:lnTo>
                    <a:lnTo>
                      <a:pt x="2370" y="2605"/>
                    </a:lnTo>
                    <a:lnTo>
                      <a:pt x="2402" y="2613"/>
                    </a:lnTo>
                    <a:lnTo>
                      <a:pt x="2436" y="2620"/>
                    </a:lnTo>
                    <a:lnTo>
                      <a:pt x="2469" y="2626"/>
                    </a:lnTo>
                    <a:lnTo>
                      <a:pt x="2503" y="2631"/>
                    </a:lnTo>
                    <a:lnTo>
                      <a:pt x="2536" y="2636"/>
                    </a:lnTo>
                    <a:lnTo>
                      <a:pt x="2570" y="2640"/>
                    </a:lnTo>
                    <a:lnTo>
                      <a:pt x="2605" y="2643"/>
                    </a:lnTo>
                    <a:lnTo>
                      <a:pt x="2639" y="2645"/>
                    </a:lnTo>
                    <a:lnTo>
                      <a:pt x="2673" y="2646"/>
                    </a:lnTo>
                    <a:lnTo>
                      <a:pt x="2708" y="26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KSO_Shape"/>
              <p:cNvSpPr/>
              <p:nvPr/>
            </p:nvSpPr>
            <p:spPr bwMode="auto">
              <a:xfrm>
                <a:off x="7923332" y="3951297"/>
                <a:ext cx="204788" cy="193675"/>
              </a:xfrm>
              <a:custGeom>
                <a:avLst/>
                <a:gdLst/>
                <a:ahLst/>
                <a:cxnLst/>
                <a:rect l="0" t="0" r="r" b="b"/>
                <a:pathLst>
                  <a:path w="1917701" h="1819275">
                    <a:moveTo>
                      <a:pt x="711992" y="795933"/>
                    </a:moveTo>
                    <a:lnTo>
                      <a:pt x="722042" y="796197"/>
                    </a:lnTo>
                    <a:lnTo>
                      <a:pt x="731828" y="796462"/>
                    </a:lnTo>
                    <a:lnTo>
                      <a:pt x="742143" y="796991"/>
                    </a:lnTo>
                    <a:lnTo>
                      <a:pt x="751929" y="797784"/>
                    </a:lnTo>
                    <a:lnTo>
                      <a:pt x="761979" y="798577"/>
                    </a:lnTo>
                    <a:lnTo>
                      <a:pt x="771765" y="799635"/>
                    </a:lnTo>
                    <a:lnTo>
                      <a:pt x="781551" y="800957"/>
                    </a:lnTo>
                    <a:lnTo>
                      <a:pt x="791337" y="802544"/>
                    </a:lnTo>
                    <a:lnTo>
                      <a:pt x="800858" y="804130"/>
                    </a:lnTo>
                    <a:lnTo>
                      <a:pt x="810644" y="805981"/>
                    </a:lnTo>
                    <a:lnTo>
                      <a:pt x="820166" y="807832"/>
                    </a:lnTo>
                    <a:lnTo>
                      <a:pt x="829687" y="810212"/>
                    </a:lnTo>
                    <a:lnTo>
                      <a:pt x="839473" y="812592"/>
                    </a:lnTo>
                    <a:lnTo>
                      <a:pt x="848994" y="814972"/>
                    </a:lnTo>
                    <a:lnTo>
                      <a:pt x="858252" y="817616"/>
                    </a:lnTo>
                    <a:lnTo>
                      <a:pt x="867773" y="820525"/>
                    </a:lnTo>
                    <a:lnTo>
                      <a:pt x="886551" y="826871"/>
                    </a:lnTo>
                    <a:lnTo>
                      <a:pt x="905065" y="833746"/>
                    </a:lnTo>
                    <a:lnTo>
                      <a:pt x="923315" y="841415"/>
                    </a:lnTo>
                    <a:lnTo>
                      <a:pt x="941300" y="849612"/>
                    </a:lnTo>
                    <a:lnTo>
                      <a:pt x="959284" y="858603"/>
                    </a:lnTo>
                    <a:lnTo>
                      <a:pt x="976740" y="868122"/>
                    </a:lnTo>
                    <a:lnTo>
                      <a:pt x="993932" y="878170"/>
                    </a:lnTo>
                    <a:lnTo>
                      <a:pt x="1011123" y="889012"/>
                    </a:lnTo>
                    <a:lnTo>
                      <a:pt x="1003189" y="891392"/>
                    </a:lnTo>
                    <a:lnTo>
                      <a:pt x="995254" y="893772"/>
                    </a:lnTo>
                    <a:lnTo>
                      <a:pt x="987055" y="896416"/>
                    </a:lnTo>
                    <a:lnTo>
                      <a:pt x="979121" y="899325"/>
                    </a:lnTo>
                    <a:lnTo>
                      <a:pt x="971186" y="902762"/>
                    </a:lnTo>
                    <a:lnTo>
                      <a:pt x="962987" y="905936"/>
                    </a:lnTo>
                    <a:lnTo>
                      <a:pt x="955053" y="909638"/>
                    </a:lnTo>
                    <a:lnTo>
                      <a:pt x="947383" y="913604"/>
                    </a:lnTo>
                    <a:lnTo>
                      <a:pt x="939448" y="917835"/>
                    </a:lnTo>
                    <a:lnTo>
                      <a:pt x="932043" y="922066"/>
                    </a:lnTo>
                    <a:lnTo>
                      <a:pt x="924637" y="926826"/>
                    </a:lnTo>
                    <a:lnTo>
                      <a:pt x="917231" y="931850"/>
                    </a:lnTo>
                    <a:lnTo>
                      <a:pt x="910090" y="936874"/>
                    </a:lnTo>
                    <a:lnTo>
                      <a:pt x="902949" y="942427"/>
                    </a:lnTo>
                    <a:lnTo>
                      <a:pt x="896073" y="948509"/>
                    </a:lnTo>
                    <a:lnTo>
                      <a:pt x="889461" y="954326"/>
                    </a:lnTo>
                    <a:lnTo>
                      <a:pt x="883113" y="960937"/>
                    </a:lnTo>
                    <a:lnTo>
                      <a:pt x="877030" y="967812"/>
                    </a:lnTo>
                    <a:lnTo>
                      <a:pt x="871211" y="974952"/>
                    </a:lnTo>
                    <a:lnTo>
                      <a:pt x="865393" y="982356"/>
                    </a:lnTo>
                    <a:lnTo>
                      <a:pt x="859838" y="990024"/>
                    </a:lnTo>
                    <a:lnTo>
                      <a:pt x="854813" y="998486"/>
                    </a:lnTo>
                    <a:lnTo>
                      <a:pt x="850052" y="1006683"/>
                    </a:lnTo>
                    <a:lnTo>
                      <a:pt x="845556" y="1015674"/>
                    </a:lnTo>
                    <a:lnTo>
                      <a:pt x="841324" y="1025193"/>
                    </a:lnTo>
                    <a:lnTo>
                      <a:pt x="837886" y="1034713"/>
                    </a:lnTo>
                    <a:lnTo>
                      <a:pt x="834183" y="1044761"/>
                    </a:lnTo>
                    <a:lnTo>
                      <a:pt x="831274" y="1055074"/>
                    </a:lnTo>
                    <a:lnTo>
                      <a:pt x="828629" y="1066180"/>
                    </a:lnTo>
                    <a:lnTo>
                      <a:pt x="826249" y="1077550"/>
                    </a:lnTo>
                    <a:lnTo>
                      <a:pt x="824398" y="1089185"/>
                    </a:lnTo>
                    <a:lnTo>
                      <a:pt x="823340" y="1101349"/>
                    </a:lnTo>
                    <a:lnTo>
                      <a:pt x="822017" y="1115893"/>
                    </a:lnTo>
                    <a:lnTo>
                      <a:pt x="821488" y="1129907"/>
                    </a:lnTo>
                    <a:lnTo>
                      <a:pt x="821488" y="1143129"/>
                    </a:lnTo>
                    <a:lnTo>
                      <a:pt x="821753" y="1156086"/>
                    </a:lnTo>
                    <a:lnTo>
                      <a:pt x="822546" y="1168514"/>
                    </a:lnTo>
                    <a:lnTo>
                      <a:pt x="824133" y="1180413"/>
                    </a:lnTo>
                    <a:lnTo>
                      <a:pt x="825984" y="1192048"/>
                    </a:lnTo>
                    <a:lnTo>
                      <a:pt x="828100" y="1203154"/>
                    </a:lnTo>
                    <a:lnTo>
                      <a:pt x="830745" y="1213731"/>
                    </a:lnTo>
                    <a:lnTo>
                      <a:pt x="833654" y="1224044"/>
                    </a:lnTo>
                    <a:lnTo>
                      <a:pt x="836828" y="1233828"/>
                    </a:lnTo>
                    <a:lnTo>
                      <a:pt x="840531" y="1243348"/>
                    </a:lnTo>
                    <a:lnTo>
                      <a:pt x="844763" y="1252338"/>
                    </a:lnTo>
                    <a:lnTo>
                      <a:pt x="848994" y="1260800"/>
                    </a:lnTo>
                    <a:lnTo>
                      <a:pt x="853491" y="1269262"/>
                    </a:lnTo>
                    <a:lnTo>
                      <a:pt x="858516" y="1276930"/>
                    </a:lnTo>
                    <a:lnTo>
                      <a:pt x="863806" y="1284334"/>
                    </a:lnTo>
                    <a:lnTo>
                      <a:pt x="869360" y="1291474"/>
                    </a:lnTo>
                    <a:lnTo>
                      <a:pt x="874914" y="1298349"/>
                    </a:lnTo>
                    <a:lnTo>
                      <a:pt x="880997" y="1304960"/>
                    </a:lnTo>
                    <a:lnTo>
                      <a:pt x="887080" y="1311042"/>
                    </a:lnTo>
                    <a:lnTo>
                      <a:pt x="893428" y="1316859"/>
                    </a:lnTo>
                    <a:lnTo>
                      <a:pt x="900040" y="1322412"/>
                    </a:lnTo>
                    <a:lnTo>
                      <a:pt x="906652" y="1327436"/>
                    </a:lnTo>
                    <a:lnTo>
                      <a:pt x="913264" y="1332196"/>
                    </a:lnTo>
                    <a:lnTo>
                      <a:pt x="920405" y="1336956"/>
                    </a:lnTo>
                    <a:lnTo>
                      <a:pt x="927546" y="1341187"/>
                    </a:lnTo>
                    <a:lnTo>
                      <a:pt x="934687" y="1345417"/>
                    </a:lnTo>
                    <a:lnTo>
                      <a:pt x="941828" y="1349119"/>
                    </a:lnTo>
                    <a:lnTo>
                      <a:pt x="949234" y="1352821"/>
                    </a:lnTo>
                    <a:lnTo>
                      <a:pt x="956904" y="1355995"/>
                    </a:lnTo>
                    <a:lnTo>
                      <a:pt x="964310" y="1358903"/>
                    </a:lnTo>
                    <a:lnTo>
                      <a:pt x="971715" y="1361812"/>
                    </a:lnTo>
                    <a:lnTo>
                      <a:pt x="979121" y="1364456"/>
                    </a:lnTo>
                    <a:lnTo>
                      <a:pt x="986526" y="1366836"/>
                    </a:lnTo>
                    <a:lnTo>
                      <a:pt x="993932" y="1368952"/>
                    </a:lnTo>
                    <a:lnTo>
                      <a:pt x="1008479" y="1372654"/>
                    </a:lnTo>
                    <a:lnTo>
                      <a:pt x="1023025" y="1375562"/>
                    </a:lnTo>
                    <a:lnTo>
                      <a:pt x="1037043" y="1378471"/>
                    </a:lnTo>
                    <a:lnTo>
                      <a:pt x="1050532" y="1380058"/>
                    </a:lnTo>
                    <a:lnTo>
                      <a:pt x="1063227" y="1381380"/>
                    </a:lnTo>
                    <a:lnTo>
                      <a:pt x="1075129" y="1382438"/>
                    </a:lnTo>
                    <a:lnTo>
                      <a:pt x="1086237" y="1382702"/>
                    </a:lnTo>
                    <a:lnTo>
                      <a:pt x="1096287" y="1383231"/>
                    </a:lnTo>
                    <a:lnTo>
                      <a:pt x="1105015" y="1383495"/>
                    </a:lnTo>
                    <a:lnTo>
                      <a:pt x="1112421" y="1383231"/>
                    </a:lnTo>
                    <a:lnTo>
                      <a:pt x="1122736" y="1382702"/>
                    </a:lnTo>
                    <a:lnTo>
                      <a:pt x="1126703" y="1382438"/>
                    </a:lnTo>
                    <a:lnTo>
                      <a:pt x="1126703" y="1394337"/>
                    </a:lnTo>
                    <a:lnTo>
                      <a:pt x="1126968" y="1406236"/>
                    </a:lnTo>
                    <a:lnTo>
                      <a:pt x="1127232" y="1417607"/>
                    </a:lnTo>
                    <a:lnTo>
                      <a:pt x="1128025" y="1428977"/>
                    </a:lnTo>
                    <a:lnTo>
                      <a:pt x="1129083" y="1439554"/>
                    </a:lnTo>
                    <a:lnTo>
                      <a:pt x="1130141" y="1450131"/>
                    </a:lnTo>
                    <a:lnTo>
                      <a:pt x="1131728" y="1460444"/>
                    </a:lnTo>
                    <a:lnTo>
                      <a:pt x="1133580" y="1470228"/>
                    </a:lnTo>
                    <a:lnTo>
                      <a:pt x="1135431" y="1480012"/>
                    </a:lnTo>
                    <a:lnTo>
                      <a:pt x="1137547" y="1489267"/>
                    </a:lnTo>
                    <a:lnTo>
                      <a:pt x="1139927" y="1498522"/>
                    </a:lnTo>
                    <a:lnTo>
                      <a:pt x="1142572" y="1507513"/>
                    </a:lnTo>
                    <a:lnTo>
                      <a:pt x="1145481" y="1515710"/>
                    </a:lnTo>
                    <a:lnTo>
                      <a:pt x="1148391" y="1524172"/>
                    </a:lnTo>
                    <a:lnTo>
                      <a:pt x="1151564" y="1532105"/>
                    </a:lnTo>
                    <a:lnTo>
                      <a:pt x="1155003" y="1539773"/>
                    </a:lnTo>
                    <a:lnTo>
                      <a:pt x="1158441" y="1547442"/>
                    </a:lnTo>
                    <a:lnTo>
                      <a:pt x="1162408" y="1554581"/>
                    </a:lnTo>
                    <a:lnTo>
                      <a:pt x="1166111" y="1561721"/>
                    </a:lnTo>
                    <a:lnTo>
                      <a:pt x="1170078" y="1568596"/>
                    </a:lnTo>
                    <a:lnTo>
                      <a:pt x="1174575" y="1575207"/>
                    </a:lnTo>
                    <a:lnTo>
                      <a:pt x="1178806" y="1581553"/>
                    </a:lnTo>
                    <a:lnTo>
                      <a:pt x="1183038" y="1587370"/>
                    </a:lnTo>
                    <a:lnTo>
                      <a:pt x="1187799" y="1593452"/>
                    </a:lnTo>
                    <a:lnTo>
                      <a:pt x="1192560" y="1599005"/>
                    </a:lnTo>
                    <a:lnTo>
                      <a:pt x="1197320" y="1604558"/>
                    </a:lnTo>
                    <a:lnTo>
                      <a:pt x="1202346" y="1609582"/>
                    </a:lnTo>
                    <a:lnTo>
                      <a:pt x="1207635" y="1614607"/>
                    </a:lnTo>
                    <a:lnTo>
                      <a:pt x="1212660" y="1619366"/>
                    </a:lnTo>
                    <a:lnTo>
                      <a:pt x="1217950" y="1624126"/>
                    </a:lnTo>
                    <a:lnTo>
                      <a:pt x="1223240" y="1628357"/>
                    </a:lnTo>
                    <a:lnTo>
                      <a:pt x="1229058" y="1632852"/>
                    </a:lnTo>
                    <a:lnTo>
                      <a:pt x="1234348" y="1636819"/>
                    </a:lnTo>
                    <a:lnTo>
                      <a:pt x="1239902" y="1640521"/>
                    </a:lnTo>
                    <a:lnTo>
                      <a:pt x="1245721" y="1644487"/>
                    </a:lnTo>
                    <a:lnTo>
                      <a:pt x="1251540" y="1647660"/>
                    </a:lnTo>
                    <a:lnTo>
                      <a:pt x="1263177" y="1654271"/>
                    </a:lnTo>
                    <a:lnTo>
                      <a:pt x="1274814" y="1660353"/>
                    </a:lnTo>
                    <a:lnTo>
                      <a:pt x="1286716" y="1665377"/>
                    </a:lnTo>
                    <a:lnTo>
                      <a:pt x="1298882" y="1670137"/>
                    </a:lnTo>
                    <a:lnTo>
                      <a:pt x="1310784" y="1673839"/>
                    </a:lnTo>
                    <a:lnTo>
                      <a:pt x="1322686" y="1677541"/>
                    </a:lnTo>
                    <a:lnTo>
                      <a:pt x="1334588" y="1680714"/>
                    </a:lnTo>
                    <a:lnTo>
                      <a:pt x="1346225" y="1683094"/>
                    </a:lnTo>
                    <a:lnTo>
                      <a:pt x="1357862" y="1685474"/>
                    </a:lnTo>
                    <a:lnTo>
                      <a:pt x="1368971" y="1687325"/>
                    </a:lnTo>
                    <a:lnTo>
                      <a:pt x="1380079" y="1688382"/>
                    </a:lnTo>
                    <a:lnTo>
                      <a:pt x="1390658" y="1689705"/>
                    </a:lnTo>
                    <a:lnTo>
                      <a:pt x="1401238" y="1690498"/>
                    </a:lnTo>
                    <a:lnTo>
                      <a:pt x="1411024" y="1690762"/>
                    </a:lnTo>
                    <a:lnTo>
                      <a:pt x="1411817" y="1709537"/>
                    </a:lnTo>
                    <a:lnTo>
                      <a:pt x="1412346" y="1728311"/>
                    </a:lnTo>
                    <a:lnTo>
                      <a:pt x="1412875" y="1747086"/>
                    </a:lnTo>
                    <a:lnTo>
                      <a:pt x="1412875" y="1766125"/>
                    </a:lnTo>
                    <a:lnTo>
                      <a:pt x="1412346" y="1792832"/>
                    </a:lnTo>
                    <a:lnTo>
                      <a:pt x="1411553" y="1819275"/>
                    </a:lnTo>
                    <a:lnTo>
                      <a:pt x="793" y="1811078"/>
                    </a:lnTo>
                    <a:lnTo>
                      <a:pt x="264" y="1784635"/>
                    </a:lnTo>
                    <a:lnTo>
                      <a:pt x="0" y="1757928"/>
                    </a:lnTo>
                    <a:lnTo>
                      <a:pt x="529" y="1733071"/>
                    </a:lnTo>
                    <a:lnTo>
                      <a:pt x="1058" y="1708215"/>
                    </a:lnTo>
                    <a:lnTo>
                      <a:pt x="2645" y="1683623"/>
                    </a:lnTo>
                    <a:lnTo>
                      <a:pt x="4232" y="1659031"/>
                    </a:lnTo>
                    <a:lnTo>
                      <a:pt x="6612" y="1634968"/>
                    </a:lnTo>
                    <a:lnTo>
                      <a:pt x="8992" y="1610905"/>
                    </a:lnTo>
                    <a:lnTo>
                      <a:pt x="12166" y="1587106"/>
                    </a:lnTo>
                    <a:lnTo>
                      <a:pt x="15340" y="1563307"/>
                    </a:lnTo>
                    <a:lnTo>
                      <a:pt x="19307" y="1539773"/>
                    </a:lnTo>
                    <a:lnTo>
                      <a:pt x="23804" y="1516503"/>
                    </a:lnTo>
                    <a:lnTo>
                      <a:pt x="28300" y="1493762"/>
                    </a:lnTo>
                    <a:lnTo>
                      <a:pt x="33590" y="1470757"/>
                    </a:lnTo>
                    <a:lnTo>
                      <a:pt x="38879" y="1448280"/>
                    </a:lnTo>
                    <a:lnTo>
                      <a:pt x="44962" y="1425804"/>
                    </a:lnTo>
                    <a:lnTo>
                      <a:pt x="51045" y="1403856"/>
                    </a:lnTo>
                    <a:lnTo>
                      <a:pt x="57658" y="1382173"/>
                    </a:lnTo>
                    <a:lnTo>
                      <a:pt x="64799" y="1360754"/>
                    </a:lnTo>
                    <a:lnTo>
                      <a:pt x="72204" y="1339336"/>
                    </a:lnTo>
                    <a:lnTo>
                      <a:pt x="79874" y="1318710"/>
                    </a:lnTo>
                    <a:lnTo>
                      <a:pt x="88073" y="1298085"/>
                    </a:lnTo>
                    <a:lnTo>
                      <a:pt x="96272" y="1277459"/>
                    </a:lnTo>
                    <a:lnTo>
                      <a:pt x="105265" y="1257627"/>
                    </a:lnTo>
                    <a:lnTo>
                      <a:pt x="114522" y="1238059"/>
                    </a:lnTo>
                    <a:lnTo>
                      <a:pt x="123779" y="1218491"/>
                    </a:lnTo>
                    <a:lnTo>
                      <a:pt x="133565" y="1199452"/>
                    </a:lnTo>
                    <a:lnTo>
                      <a:pt x="143615" y="1180678"/>
                    </a:lnTo>
                    <a:lnTo>
                      <a:pt x="153930" y="1162432"/>
                    </a:lnTo>
                    <a:lnTo>
                      <a:pt x="165038" y="1144451"/>
                    </a:lnTo>
                    <a:lnTo>
                      <a:pt x="176147" y="1126734"/>
                    </a:lnTo>
                    <a:lnTo>
                      <a:pt x="187255" y="1109546"/>
                    </a:lnTo>
                    <a:lnTo>
                      <a:pt x="198892" y="1092623"/>
                    </a:lnTo>
                    <a:lnTo>
                      <a:pt x="210794" y="1075964"/>
                    </a:lnTo>
                    <a:lnTo>
                      <a:pt x="222960" y="1059834"/>
                    </a:lnTo>
                    <a:lnTo>
                      <a:pt x="235391" y="1044232"/>
                    </a:lnTo>
                    <a:lnTo>
                      <a:pt x="248351" y="1028895"/>
                    </a:lnTo>
                    <a:lnTo>
                      <a:pt x="261310" y="1013823"/>
                    </a:lnTo>
                    <a:lnTo>
                      <a:pt x="274799" y="999544"/>
                    </a:lnTo>
                    <a:lnTo>
                      <a:pt x="288288" y="985529"/>
                    </a:lnTo>
                    <a:lnTo>
                      <a:pt x="302041" y="971779"/>
                    </a:lnTo>
                    <a:lnTo>
                      <a:pt x="316059" y="958557"/>
                    </a:lnTo>
                    <a:lnTo>
                      <a:pt x="330341" y="946129"/>
                    </a:lnTo>
                    <a:lnTo>
                      <a:pt x="344888" y="933965"/>
                    </a:lnTo>
                    <a:lnTo>
                      <a:pt x="359963" y="922066"/>
                    </a:lnTo>
                    <a:lnTo>
                      <a:pt x="374774" y="910695"/>
                    </a:lnTo>
                    <a:lnTo>
                      <a:pt x="389850" y="899589"/>
                    </a:lnTo>
                    <a:lnTo>
                      <a:pt x="405454" y="889541"/>
                    </a:lnTo>
                    <a:lnTo>
                      <a:pt x="420794" y="879757"/>
                    </a:lnTo>
                    <a:lnTo>
                      <a:pt x="436664" y="870238"/>
                    </a:lnTo>
                    <a:lnTo>
                      <a:pt x="452533" y="861511"/>
                    </a:lnTo>
                    <a:lnTo>
                      <a:pt x="468666" y="853314"/>
                    </a:lnTo>
                    <a:lnTo>
                      <a:pt x="485064" y="845646"/>
                    </a:lnTo>
                    <a:lnTo>
                      <a:pt x="501727" y="838242"/>
                    </a:lnTo>
                    <a:lnTo>
                      <a:pt x="518389" y="831631"/>
                    </a:lnTo>
                    <a:lnTo>
                      <a:pt x="535316" y="825285"/>
                    </a:lnTo>
                    <a:lnTo>
                      <a:pt x="552243" y="819732"/>
                    </a:lnTo>
                    <a:lnTo>
                      <a:pt x="569435" y="814972"/>
                    </a:lnTo>
                    <a:lnTo>
                      <a:pt x="586891" y="810477"/>
                    </a:lnTo>
                    <a:lnTo>
                      <a:pt x="604347" y="806510"/>
                    </a:lnTo>
                    <a:lnTo>
                      <a:pt x="622067" y="803337"/>
                    </a:lnTo>
                    <a:lnTo>
                      <a:pt x="639787" y="800693"/>
                    </a:lnTo>
                    <a:lnTo>
                      <a:pt x="657508" y="798577"/>
                    </a:lnTo>
                    <a:lnTo>
                      <a:pt x="675757" y="796991"/>
                    </a:lnTo>
                    <a:lnTo>
                      <a:pt x="693742" y="796197"/>
                    </a:lnTo>
                    <a:lnTo>
                      <a:pt x="711992" y="795933"/>
                    </a:lnTo>
                    <a:close/>
                    <a:moveTo>
                      <a:pt x="1463280" y="660400"/>
                    </a:moveTo>
                    <a:lnTo>
                      <a:pt x="1469893" y="660400"/>
                    </a:lnTo>
                    <a:lnTo>
                      <a:pt x="1477034" y="660665"/>
                    </a:lnTo>
                    <a:lnTo>
                      <a:pt x="1483912" y="660929"/>
                    </a:lnTo>
                    <a:lnTo>
                      <a:pt x="1490789" y="661988"/>
                    </a:lnTo>
                    <a:lnTo>
                      <a:pt x="1497666" y="663046"/>
                    </a:lnTo>
                    <a:lnTo>
                      <a:pt x="1504279" y="664898"/>
                    </a:lnTo>
                    <a:lnTo>
                      <a:pt x="1510891" y="666750"/>
                    </a:lnTo>
                    <a:lnTo>
                      <a:pt x="1516975" y="668867"/>
                    </a:lnTo>
                    <a:lnTo>
                      <a:pt x="1523323" y="671248"/>
                    </a:lnTo>
                    <a:lnTo>
                      <a:pt x="1529142" y="673894"/>
                    </a:lnTo>
                    <a:lnTo>
                      <a:pt x="1535226" y="676804"/>
                    </a:lnTo>
                    <a:lnTo>
                      <a:pt x="1540780" y="679979"/>
                    </a:lnTo>
                    <a:lnTo>
                      <a:pt x="1546599" y="683683"/>
                    </a:lnTo>
                    <a:lnTo>
                      <a:pt x="1551625" y="687123"/>
                    </a:lnTo>
                    <a:lnTo>
                      <a:pt x="1556915" y="691356"/>
                    </a:lnTo>
                    <a:lnTo>
                      <a:pt x="1561676" y="695590"/>
                    </a:lnTo>
                    <a:lnTo>
                      <a:pt x="1566437" y="700088"/>
                    </a:lnTo>
                    <a:lnTo>
                      <a:pt x="1570934" y="704850"/>
                    </a:lnTo>
                    <a:lnTo>
                      <a:pt x="1575431" y="709613"/>
                    </a:lnTo>
                    <a:lnTo>
                      <a:pt x="1579134" y="714640"/>
                    </a:lnTo>
                    <a:lnTo>
                      <a:pt x="1583101" y="719931"/>
                    </a:lnTo>
                    <a:lnTo>
                      <a:pt x="1586540" y="725223"/>
                    </a:lnTo>
                    <a:lnTo>
                      <a:pt x="1589978" y="731044"/>
                    </a:lnTo>
                    <a:lnTo>
                      <a:pt x="1592888" y="736600"/>
                    </a:lnTo>
                    <a:lnTo>
                      <a:pt x="1595533" y="742685"/>
                    </a:lnTo>
                    <a:lnTo>
                      <a:pt x="1597914" y="748771"/>
                    </a:lnTo>
                    <a:lnTo>
                      <a:pt x="1600030" y="754856"/>
                    </a:lnTo>
                    <a:lnTo>
                      <a:pt x="1601881" y="761206"/>
                    </a:lnTo>
                    <a:lnTo>
                      <a:pt x="1603204" y="767556"/>
                    </a:lnTo>
                    <a:lnTo>
                      <a:pt x="1604526" y="774435"/>
                    </a:lnTo>
                    <a:lnTo>
                      <a:pt x="1605320" y="781050"/>
                    </a:lnTo>
                    <a:lnTo>
                      <a:pt x="1605584" y="787665"/>
                    </a:lnTo>
                    <a:lnTo>
                      <a:pt x="1605849" y="794544"/>
                    </a:lnTo>
                    <a:lnTo>
                      <a:pt x="1604791" y="967581"/>
                    </a:lnTo>
                    <a:lnTo>
                      <a:pt x="1781745" y="968375"/>
                    </a:lnTo>
                    <a:lnTo>
                      <a:pt x="1788887" y="968640"/>
                    </a:lnTo>
                    <a:lnTo>
                      <a:pt x="1795764" y="969169"/>
                    </a:lnTo>
                    <a:lnTo>
                      <a:pt x="1802641" y="970227"/>
                    </a:lnTo>
                    <a:lnTo>
                      <a:pt x="1809518" y="971285"/>
                    </a:lnTo>
                    <a:lnTo>
                      <a:pt x="1815866" y="972873"/>
                    </a:lnTo>
                    <a:lnTo>
                      <a:pt x="1822479" y="974725"/>
                    </a:lnTo>
                    <a:lnTo>
                      <a:pt x="1828827" y="977106"/>
                    </a:lnTo>
                    <a:lnTo>
                      <a:pt x="1834911" y="979488"/>
                    </a:lnTo>
                    <a:lnTo>
                      <a:pt x="1840994" y="982133"/>
                    </a:lnTo>
                    <a:lnTo>
                      <a:pt x="1846813" y="985044"/>
                    </a:lnTo>
                    <a:lnTo>
                      <a:pt x="1852633" y="988219"/>
                    </a:lnTo>
                    <a:lnTo>
                      <a:pt x="1857923" y="991923"/>
                    </a:lnTo>
                    <a:lnTo>
                      <a:pt x="1863213" y="995363"/>
                    </a:lnTo>
                    <a:lnTo>
                      <a:pt x="1868503" y="999596"/>
                    </a:lnTo>
                    <a:lnTo>
                      <a:pt x="1873264" y="1003829"/>
                    </a:lnTo>
                    <a:lnTo>
                      <a:pt x="1878025" y="1008327"/>
                    </a:lnTo>
                    <a:lnTo>
                      <a:pt x="1882522" y="1012825"/>
                    </a:lnTo>
                    <a:lnTo>
                      <a:pt x="1886754" y="1017852"/>
                    </a:lnTo>
                    <a:lnTo>
                      <a:pt x="1890986" y="1022879"/>
                    </a:lnTo>
                    <a:lnTo>
                      <a:pt x="1894689" y="1027906"/>
                    </a:lnTo>
                    <a:lnTo>
                      <a:pt x="1898128" y="1033463"/>
                    </a:lnTo>
                    <a:lnTo>
                      <a:pt x="1901302" y="1039283"/>
                    </a:lnTo>
                    <a:lnTo>
                      <a:pt x="1904211" y="1044840"/>
                    </a:lnTo>
                    <a:lnTo>
                      <a:pt x="1907385" y="1050660"/>
                    </a:lnTo>
                    <a:lnTo>
                      <a:pt x="1909766" y="1056746"/>
                    </a:lnTo>
                    <a:lnTo>
                      <a:pt x="1911882" y="1063096"/>
                    </a:lnTo>
                    <a:lnTo>
                      <a:pt x="1913469" y="1069181"/>
                    </a:lnTo>
                    <a:lnTo>
                      <a:pt x="1915056" y="1075796"/>
                    </a:lnTo>
                    <a:lnTo>
                      <a:pt x="1916114" y="1082410"/>
                    </a:lnTo>
                    <a:lnTo>
                      <a:pt x="1916908" y="1089290"/>
                    </a:lnTo>
                    <a:lnTo>
                      <a:pt x="1917436" y="1095640"/>
                    </a:lnTo>
                    <a:lnTo>
                      <a:pt x="1917701" y="1102783"/>
                    </a:lnTo>
                    <a:lnTo>
                      <a:pt x="1917436" y="1109663"/>
                    </a:lnTo>
                    <a:lnTo>
                      <a:pt x="1916908" y="1116277"/>
                    </a:lnTo>
                    <a:lnTo>
                      <a:pt x="1915849" y="1123156"/>
                    </a:lnTo>
                    <a:lnTo>
                      <a:pt x="1914791" y="1129506"/>
                    </a:lnTo>
                    <a:lnTo>
                      <a:pt x="1913204" y="1136121"/>
                    </a:lnTo>
                    <a:lnTo>
                      <a:pt x="1911088" y="1142471"/>
                    </a:lnTo>
                    <a:lnTo>
                      <a:pt x="1908972" y="1148556"/>
                    </a:lnTo>
                    <a:lnTo>
                      <a:pt x="1906592" y="1154642"/>
                    </a:lnTo>
                    <a:lnTo>
                      <a:pt x="1903682" y="1160463"/>
                    </a:lnTo>
                    <a:lnTo>
                      <a:pt x="1900773" y="1166283"/>
                    </a:lnTo>
                    <a:lnTo>
                      <a:pt x="1897599" y="1171840"/>
                    </a:lnTo>
                    <a:lnTo>
                      <a:pt x="1893896" y="1177131"/>
                    </a:lnTo>
                    <a:lnTo>
                      <a:pt x="1889928" y="1182158"/>
                    </a:lnTo>
                    <a:lnTo>
                      <a:pt x="1885960" y="1187450"/>
                    </a:lnTo>
                    <a:lnTo>
                      <a:pt x="1881728" y="1192213"/>
                    </a:lnTo>
                    <a:lnTo>
                      <a:pt x="1876967" y="1196975"/>
                    </a:lnTo>
                    <a:lnTo>
                      <a:pt x="1872206" y="1201208"/>
                    </a:lnTo>
                    <a:lnTo>
                      <a:pt x="1867445" y="1205442"/>
                    </a:lnTo>
                    <a:lnTo>
                      <a:pt x="1862155" y="1209411"/>
                    </a:lnTo>
                    <a:lnTo>
                      <a:pt x="1856600" y="1212850"/>
                    </a:lnTo>
                    <a:lnTo>
                      <a:pt x="1851046" y="1216554"/>
                    </a:lnTo>
                    <a:lnTo>
                      <a:pt x="1845491" y="1219465"/>
                    </a:lnTo>
                    <a:lnTo>
                      <a:pt x="1839407" y="1222375"/>
                    </a:lnTo>
                    <a:lnTo>
                      <a:pt x="1833588" y="1225021"/>
                    </a:lnTo>
                    <a:lnTo>
                      <a:pt x="1827240" y="1227402"/>
                    </a:lnTo>
                    <a:lnTo>
                      <a:pt x="1821156" y="1229519"/>
                    </a:lnTo>
                    <a:lnTo>
                      <a:pt x="1814544" y="1231371"/>
                    </a:lnTo>
                    <a:lnTo>
                      <a:pt x="1807931" y="1232958"/>
                    </a:lnTo>
                    <a:lnTo>
                      <a:pt x="1801054" y="1234017"/>
                    </a:lnTo>
                    <a:lnTo>
                      <a:pt x="1794177" y="1234546"/>
                    </a:lnTo>
                    <a:lnTo>
                      <a:pt x="1787300" y="1235340"/>
                    </a:lnTo>
                    <a:lnTo>
                      <a:pt x="1780158" y="1235340"/>
                    </a:lnTo>
                    <a:lnTo>
                      <a:pt x="1603204" y="1234281"/>
                    </a:lnTo>
                    <a:lnTo>
                      <a:pt x="1602410" y="1407319"/>
                    </a:lnTo>
                    <a:lnTo>
                      <a:pt x="1602146" y="1413933"/>
                    </a:lnTo>
                    <a:lnTo>
                      <a:pt x="1601617" y="1420813"/>
                    </a:lnTo>
                    <a:lnTo>
                      <a:pt x="1600559" y="1427692"/>
                    </a:lnTo>
                    <a:lnTo>
                      <a:pt x="1599501" y="1434306"/>
                    </a:lnTo>
                    <a:lnTo>
                      <a:pt x="1597914" y="1440392"/>
                    </a:lnTo>
                    <a:lnTo>
                      <a:pt x="1595798" y="1446742"/>
                    </a:lnTo>
                    <a:lnTo>
                      <a:pt x="1593682" y="1453092"/>
                    </a:lnTo>
                    <a:lnTo>
                      <a:pt x="1591301" y="1459177"/>
                    </a:lnTo>
                    <a:lnTo>
                      <a:pt x="1588656" y="1464998"/>
                    </a:lnTo>
                    <a:lnTo>
                      <a:pt x="1585482" y="1470819"/>
                    </a:lnTo>
                    <a:lnTo>
                      <a:pt x="1582043" y="1476111"/>
                    </a:lnTo>
                    <a:lnTo>
                      <a:pt x="1578605" y="1481931"/>
                    </a:lnTo>
                    <a:lnTo>
                      <a:pt x="1574637" y="1486958"/>
                    </a:lnTo>
                    <a:lnTo>
                      <a:pt x="1570670" y="1491986"/>
                    </a:lnTo>
                    <a:lnTo>
                      <a:pt x="1566437" y="1496748"/>
                    </a:lnTo>
                    <a:lnTo>
                      <a:pt x="1561941" y="1501511"/>
                    </a:lnTo>
                    <a:lnTo>
                      <a:pt x="1557180" y="1505744"/>
                    </a:lnTo>
                    <a:lnTo>
                      <a:pt x="1552154" y="1509713"/>
                    </a:lnTo>
                    <a:lnTo>
                      <a:pt x="1546864" y="1513946"/>
                    </a:lnTo>
                    <a:lnTo>
                      <a:pt x="1541309" y="1517650"/>
                    </a:lnTo>
                    <a:lnTo>
                      <a:pt x="1536019" y="1521090"/>
                    </a:lnTo>
                    <a:lnTo>
                      <a:pt x="1530200" y="1524000"/>
                    </a:lnTo>
                    <a:lnTo>
                      <a:pt x="1524381" y="1527175"/>
                    </a:lnTo>
                    <a:lnTo>
                      <a:pt x="1518297" y="1529821"/>
                    </a:lnTo>
                    <a:lnTo>
                      <a:pt x="1511949" y="1532202"/>
                    </a:lnTo>
                    <a:lnTo>
                      <a:pt x="1505601" y="1534319"/>
                    </a:lnTo>
                    <a:lnTo>
                      <a:pt x="1499253" y="1535906"/>
                    </a:lnTo>
                    <a:lnTo>
                      <a:pt x="1492640" y="1537494"/>
                    </a:lnTo>
                    <a:lnTo>
                      <a:pt x="1485763" y="1538288"/>
                    </a:lnTo>
                    <a:lnTo>
                      <a:pt x="1478886" y="1539346"/>
                    </a:lnTo>
                    <a:lnTo>
                      <a:pt x="1472009" y="1539875"/>
                    </a:lnTo>
                    <a:lnTo>
                      <a:pt x="1464867" y="1539875"/>
                    </a:lnTo>
                    <a:lnTo>
                      <a:pt x="1458255" y="1539611"/>
                    </a:lnTo>
                    <a:lnTo>
                      <a:pt x="1451113" y="1539346"/>
                    </a:lnTo>
                    <a:lnTo>
                      <a:pt x="1444236" y="1538288"/>
                    </a:lnTo>
                    <a:lnTo>
                      <a:pt x="1437623" y="1536965"/>
                    </a:lnTo>
                    <a:lnTo>
                      <a:pt x="1431010" y="1535377"/>
                    </a:lnTo>
                    <a:lnTo>
                      <a:pt x="1424398" y="1533525"/>
                    </a:lnTo>
                    <a:lnTo>
                      <a:pt x="1418314" y="1531673"/>
                    </a:lnTo>
                    <a:lnTo>
                      <a:pt x="1411966" y="1529292"/>
                    </a:lnTo>
                    <a:lnTo>
                      <a:pt x="1406147" y="1526381"/>
                    </a:lnTo>
                    <a:lnTo>
                      <a:pt x="1400063" y="1523471"/>
                    </a:lnTo>
                    <a:lnTo>
                      <a:pt x="1394509" y="1520296"/>
                    </a:lnTo>
                    <a:lnTo>
                      <a:pt x="1388690" y="1516592"/>
                    </a:lnTo>
                    <a:lnTo>
                      <a:pt x="1383399" y="1512888"/>
                    </a:lnTo>
                    <a:lnTo>
                      <a:pt x="1378374" y="1508919"/>
                    </a:lnTo>
                    <a:lnTo>
                      <a:pt x="1373348" y="1504686"/>
                    </a:lnTo>
                    <a:lnTo>
                      <a:pt x="1368852" y="1500188"/>
                    </a:lnTo>
                    <a:lnTo>
                      <a:pt x="1364355" y="1495425"/>
                    </a:lnTo>
                    <a:lnTo>
                      <a:pt x="1359858" y="1490663"/>
                    </a:lnTo>
                    <a:lnTo>
                      <a:pt x="1356155" y="1485636"/>
                    </a:lnTo>
                    <a:lnTo>
                      <a:pt x="1352188" y="1480344"/>
                    </a:lnTo>
                    <a:lnTo>
                      <a:pt x="1348749" y="1475052"/>
                    </a:lnTo>
                    <a:lnTo>
                      <a:pt x="1345311" y="1469496"/>
                    </a:lnTo>
                    <a:lnTo>
                      <a:pt x="1342401" y="1463675"/>
                    </a:lnTo>
                    <a:lnTo>
                      <a:pt x="1339756" y="1457854"/>
                    </a:lnTo>
                    <a:lnTo>
                      <a:pt x="1337375" y="1451504"/>
                    </a:lnTo>
                    <a:lnTo>
                      <a:pt x="1335259" y="1445154"/>
                    </a:lnTo>
                    <a:lnTo>
                      <a:pt x="1333408" y="1439069"/>
                    </a:lnTo>
                    <a:lnTo>
                      <a:pt x="1332085" y="1432454"/>
                    </a:lnTo>
                    <a:lnTo>
                      <a:pt x="1330763" y="1425840"/>
                    </a:lnTo>
                    <a:lnTo>
                      <a:pt x="1329969" y="1419490"/>
                    </a:lnTo>
                    <a:lnTo>
                      <a:pt x="1329440" y="1412611"/>
                    </a:lnTo>
                    <a:lnTo>
                      <a:pt x="1329440" y="1405731"/>
                    </a:lnTo>
                    <a:lnTo>
                      <a:pt x="1330234" y="1232958"/>
                    </a:lnTo>
                    <a:lnTo>
                      <a:pt x="1153279" y="1231636"/>
                    </a:lnTo>
                    <a:lnTo>
                      <a:pt x="1146402" y="1231371"/>
                    </a:lnTo>
                    <a:lnTo>
                      <a:pt x="1139525" y="1231106"/>
                    </a:lnTo>
                    <a:lnTo>
                      <a:pt x="1132648" y="1230048"/>
                    </a:lnTo>
                    <a:lnTo>
                      <a:pt x="1125771" y="1228990"/>
                    </a:lnTo>
                    <a:lnTo>
                      <a:pt x="1119423" y="1227138"/>
                    </a:lnTo>
                    <a:lnTo>
                      <a:pt x="1112810" y="1225286"/>
                    </a:lnTo>
                    <a:lnTo>
                      <a:pt x="1106462" y="1223433"/>
                    </a:lnTo>
                    <a:lnTo>
                      <a:pt x="1100378" y="1221052"/>
                    </a:lnTo>
                    <a:lnTo>
                      <a:pt x="1094295" y="1218406"/>
                    </a:lnTo>
                    <a:lnTo>
                      <a:pt x="1088476" y="1215231"/>
                    </a:lnTo>
                    <a:lnTo>
                      <a:pt x="1082656" y="1212056"/>
                    </a:lnTo>
                    <a:lnTo>
                      <a:pt x="1077102" y="1208352"/>
                    </a:lnTo>
                    <a:lnTo>
                      <a:pt x="1071812" y="1204648"/>
                    </a:lnTo>
                    <a:lnTo>
                      <a:pt x="1066786" y="1200679"/>
                    </a:lnTo>
                    <a:lnTo>
                      <a:pt x="1062025" y="1196446"/>
                    </a:lnTo>
                    <a:lnTo>
                      <a:pt x="1057264" y="1192213"/>
                    </a:lnTo>
                    <a:lnTo>
                      <a:pt x="1052767" y="1187450"/>
                    </a:lnTo>
                    <a:lnTo>
                      <a:pt x="1048271" y="1182688"/>
                    </a:lnTo>
                    <a:lnTo>
                      <a:pt x="1044303" y="1177396"/>
                    </a:lnTo>
                    <a:lnTo>
                      <a:pt x="1040600" y="1172104"/>
                    </a:lnTo>
                    <a:lnTo>
                      <a:pt x="1036897" y="1166813"/>
                    </a:lnTo>
                    <a:lnTo>
                      <a:pt x="1033723" y="1161256"/>
                    </a:lnTo>
                    <a:lnTo>
                      <a:pt x="1030549" y="1155435"/>
                    </a:lnTo>
                    <a:lnTo>
                      <a:pt x="1027904" y="1149615"/>
                    </a:lnTo>
                    <a:lnTo>
                      <a:pt x="1025523" y="1143265"/>
                    </a:lnTo>
                    <a:lnTo>
                      <a:pt x="1023407" y="1137444"/>
                    </a:lnTo>
                    <a:lnTo>
                      <a:pt x="1021820" y="1130829"/>
                    </a:lnTo>
                    <a:lnTo>
                      <a:pt x="1020233" y="1124215"/>
                    </a:lnTo>
                    <a:lnTo>
                      <a:pt x="1019175" y="1117600"/>
                    </a:lnTo>
                    <a:lnTo>
                      <a:pt x="1018117" y="1111250"/>
                    </a:lnTo>
                    <a:lnTo>
                      <a:pt x="1017853" y="1104371"/>
                    </a:lnTo>
                    <a:lnTo>
                      <a:pt x="1017588" y="1097492"/>
                    </a:lnTo>
                    <a:lnTo>
                      <a:pt x="1017853" y="1090613"/>
                    </a:lnTo>
                    <a:lnTo>
                      <a:pt x="1018382" y="1083733"/>
                    </a:lnTo>
                    <a:lnTo>
                      <a:pt x="1019440" y="1077383"/>
                    </a:lnTo>
                    <a:lnTo>
                      <a:pt x="1020498" y="1070769"/>
                    </a:lnTo>
                    <a:lnTo>
                      <a:pt x="1022085" y="1064154"/>
                    </a:lnTo>
                    <a:lnTo>
                      <a:pt x="1024201" y="1057804"/>
                    </a:lnTo>
                    <a:lnTo>
                      <a:pt x="1026317" y="1051719"/>
                    </a:lnTo>
                    <a:lnTo>
                      <a:pt x="1028697" y="1045633"/>
                    </a:lnTo>
                    <a:lnTo>
                      <a:pt x="1031607" y="1039813"/>
                    </a:lnTo>
                    <a:lnTo>
                      <a:pt x="1034516" y="1033992"/>
                    </a:lnTo>
                    <a:lnTo>
                      <a:pt x="1037690" y="1028435"/>
                    </a:lnTo>
                    <a:lnTo>
                      <a:pt x="1041394" y="1023144"/>
                    </a:lnTo>
                    <a:lnTo>
                      <a:pt x="1045361" y="1017852"/>
                    </a:lnTo>
                    <a:lnTo>
                      <a:pt x="1049329" y="1012825"/>
                    </a:lnTo>
                    <a:lnTo>
                      <a:pt x="1053561" y="1008063"/>
                    </a:lnTo>
                    <a:lnTo>
                      <a:pt x="1058057" y="1003565"/>
                    </a:lnTo>
                    <a:lnTo>
                      <a:pt x="1062818" y="999067"/>
                    </a:lnTo>
                    <a:lnTo>
                      <a:pt x="1067844" y="994833"/>
                    </a:lnTo>
                    <a:lnTo>
                      <a:pt x="1073134" y="990865"/>
                    </a:lnTo>
                    <a:lnTo>
                      <a:pt x="1078689" y="987160"/>
                    </a:lnTo>
                    <a:lnTo>
                      <a:pt x="1083979" y="983721"/>
                    </a:lnTo>
                    <a:lnTo>
                      <a:pt x="1089798" y="980546"/>
                    </a:lnTo>
                    <a:lnTo>
                      <a:pt x="1095617" y="977635"/>
                    </a:lnTo>
                    <a:lnTo>
                      <a:pt x="1101701" y="975254"/>
                    </a:lnTo>
                    <a:lnTo>
                      <a:pt x="1108049" y="972873"/>
                    </a:lnTo>
                    <a:lnTo>
                      <a:pt x="1114133" y="970756"/>
                    </a:lnTo>
                    <a:lnTo>
                      <a:pt x="1120745" y="968904"/>
                    </a:lnTo>
                    <a:lnTo>
                      <a:pt x="1127358" y="967581"/>
                    </a:lnTo>
                    <a:lnTo>
                      <a:pt x="1134235" y="966258"/>
                    </a:lnTo>
                    <a:lnTo>
                      <a:pt x="1141112" y="965465"/>
                    </a:lnTo>
                    <a:lnTo>
                      <a:pt x="1147989" y="965200"/>
                    </a:lnTo>
                    <a:lnTo>
                      <a:pt x="1155131" y="964935"/>
                    </a:lnTo>
                    <a:lnTo>
                      <a:pt x="1332085" y="965994"/>
                    </a:lnTo>
                    <a:lnTo>
                      <a:pt x="1332879" y="793221"/>
                    </a:lnTo>
                    <a:lnTo>
                      <a:pt x="1333143" y="786342"/>
                    </a:lnTo>
                    <a:lnTo>
                      <a:pt x="1333672" y="779463"/>
                    </a:lnTo>
                    <a:lnTo>
                      <a:pt x="1334730" y="772583"/>
                    </a:lnTo>
                    <a:lnTo>
                      <a:pt x="1335788" y="765969"/>
                    </a:lnTo>
                    <a:lnTo>
                      <a:pt x="1337375" y="759883"/>
                    </a:lnTo>
                    <a:lnTo>
                      <a:pt x="1339227" y="753269"/>
                    </a:lnTo>
                    <a:lnTo>
                      <a:pt x="1341608" y="747448"/>
                    </a:lnTo>
                    <a:lnTo>
                      <a:pt x="1343988" y="741098"/>
                    </a:lnTo>
                    <a:lnTo>
                      <a:pt x="1346633" y="735013"/>
                    </a:lnTo>
                    <a:lnTo>
                      <a:pt x="1349807" y="729456"/>
                    </a:lnTo>
                    <a:lnTo>
                      <a:pt x="1353246" y="723900"/>
                    </a:lnTo>
                    <a:lnTo>
                      <a:pt x="1356684" y="718344"/>
                    </a:lnTo>
                    <a:lnTo>
                      <a:pt x="1360652" y="713317"/>
                    </a:lnTo>
                    <a:lnTo>
                      <a:pt x="1364355" y="708290"/>
                    </a:lnTo>
                    <a:lnTo>
                      <a:pt x="1368852" y="703527"/>
                    </a:lnTo>
                    <a:lnTo>
                      <a:pt x="1373348" y="698765"/>
                    </a:lnTo>
                    <a:lnTo>
                      <a:pt x="1378109" y="694267"/>
                    </a:lnTo>
                    <a:lnTo>
                      <a:pt x="1383135" y="690298"/>
                    </a:lnTo>
                    <a:lnTo>
                      <a:pt x="1388161" y="686329"/>
                    </a:lnTo>
                    <a:lnTo>
                      <a:pt x="1393451" y="682890"/>
                    </a:lnTo>
                    <a:lnTo>
                      <a:pt x="1399270" y="679186"/>
                    </a:lnTo>
                    <a:lnTo>
                      <a:pt x="1404824" y="676275"/>
                    </a:lnTo>
                    <a:lnTo>
                      <a:pt x="1410908" y="673365"/>
                    </a:lnTo>
                    <a:lnTo>
                      <a:pt x="1416992" y="670454"/>
                    </a:lnTo>
                    <a:lnTo>
                      <a:pt x="1423075" y="668073"/>
                    </a:lnTo>
                    <a:lnTo>
                      <a:pt x="1429688" y="666221"/>
                    </a:lnTo>
                    <a:lnTo>
                      <a:pt x="1436036" y="664369"/>
                    </a:lnTo>
                    <a:lnTo>
                      <a:pt x="1442649" y="662781"/>
                    </a:lnTo>
                    <a:lnTo>
                      <a:pt x="1449261" y="661988"/>
                    </a:lnTo>
                    <a:lnTo>
                      <a:pt x="1456138" y="660929"/>
                    </a:lnTo>
                    <a:lnTo>
                      <a:pt x="1463280" y="660400"/>
                    </a:lnTo>
                    <a:close/>
                    <a:moveTo>
                      <a:pt x="714108" y="0"/>
                    </a:moveTo>
                    <a:lnTo>
                      <a:pt x="723364" y="0"/>
                    </a:lnTo>
                    <a:lnTo>
                      <a:pt x="732621" y="264"/>
                    </a:lnTo>
                    <a:lnTo>
                      <a:pt x="741349" y="529"/>
                    </a:lnTo>
                    <a:lnTo>
                      <a:pt x="750606" y="1058"/>
                    </a:lnTo>
                    <a:lnTo>
                      <a:pt x="759599" y="2115"/>
                    </a:lnTo>
                    <a:lnTo>
                      <a:pt x="768591" y="3173"/>
                    </a:lnTo>
                    <a:lnTo>
                      <a:pt x="777319" y="4495"/>
                    </a:lnTo>
                    <a:lnTo>
                      <a:pt x="786312" y="5817"/>
                    </a:lnTo>
                    <a:lnTo>
                      <a:pt x="795040" y="7404"/>
                    </a:lnTo>
                    <a:lnTo>
                      <a:pt x="803503" y="9520"/>
                    </a:lnTo>
                    <a:lnTo>
                      <a:pt x="812231" y="11635"/>
                    </a:lnTo>
                    <a:lnTo>
                      <a:pt x="820959" y="14015"/>
                    </a:lnTo>
                    <a:lnTo>
                      <a:pt x="829158" y="16395"/>
                    </a:lnTo>
                    <a:lnTo>
                      <a:pt x="837622" y="19039"/>
                    </a:lnTo>
                    <a:lnTo>
                      <a:pt x="845821" y="21948"/>
                    </a:lnTo>
                    <a:lnTo>
                      <a:pt x="853755" y="24856"/>
                    </a:lnTo>
                    <a:lnTo>
                      <a:pt x="861954" y="28294"/>
                    </a:lnTo>
                    <a:lnTo>
                      <a:pt x="869889" y="31732"/>
                    </a:lnTo>
                    <a:lnTo>
                      <a:pt x="877559" y="35434"/>
                    </a:lnTo>
                    <a:lnTo>
                      <a:pt x="885493" y="39136"/>
                    </a:lnTo>
                    <a:lnTo>
                      <a:pt x="892899" y="43102"/>
                    </a:lnTo>
                    <a:lnTo>
                      <a:pt x="900569" y="47333"/>
                    </a:lnTo>
                    <a:lnTo>
                      <a:pt x="907710" y="51299"/>
                    </a:lnTo>
                    <a:lnTo>
                      <a:pt x="915116" y="56059"/>
                    </a:lnTo>
                    <a:lnTo>
                      <a:pt x="922257" y="60554"/>
                    </a:lnTo>
                    <a:lnTo>
                      <a:pt x="929398" y="65314"/>
                    </a:lnTo>
                    <a:lnTo>
                      <a:pt x="936274" y="70338"/>
                    </a:lnTo>
                    <a:lnTo>
                      <a:pt x="943151" y="75362"/>
                    </a:lnTo>
                    <a:lnTo>
                      <a:pt x="949763" y="80915"/>
                    </a:lnTo>
                    <a:lnTo>
                      <a:pt x="956111" y="86204"/>
                    </a:lnTo>
                    <a:lnTo>
                      <a:pt x="962458" y="91757"/>
                    </a:lnTo>
                    <a:lnTo>
                      <a:pt x="968806" y="97575"/>
                    </a:lnTo>
                    <a:lnTo>
                      <a:pt x="974889" y="103392"/>
                    </a:lnTo>
                    <a:lnTo>
                      <a:pt x="980972" y="109474"/>
                    </a:lnTo>
                    <a:lnTo>
                      <a:pt x="986526" y="115556"/>
                    </a:lnTo>
                    <a:lnTo>
                      <a:pt x="992080" y="121902"/>
                    </a:lnTo>
                    <a:lnTo>
                      <a:pt x="997635" y="128513"/>
                    </a:lnTo>
                    <a:lnTo>
                      <a:pt x="1002924" y="134859"/>
                    </a:lnTo>
                    <a:lnTo>
                      <a:pt x="1008214" y="141470"/>
                    </a:lnTo>
                    <a:lnTo>
                      <a:pt x="1013239" y="148345"/>
                    </a:lnTo>
                    <a:lnTo>
                      <a:pt x="1018000" y="155220"/>
                    </a:lnTo>
                    <a:lnTo>
                      <a:pt x="1022761" y="162360"/>
                    </a:lnTo>
                    <a:lnTo>
                      <a:pt x="1027257" y="169499"/>
                    </a:lnTo>
                    <a:lnTo>
                      <a:pt x="1031489" y="176903"/>
                    </a:lnTo>
                    <a:lnTo>
                      <a:pt x="1035720" y="184043"/>
                    </a:lnTo>
                    <a:lnTo>
                      <a:pt x="1039688" y="191711"/>
                    </a:lnTo>
                    <a:lnTo>
                      <a:pt x="1043655" y="199115"/>
                    </a:lnTo>
                    <a:lnTo>
                      <a:pt x="1047093" y="206784"/>
                    </a:lnTo>
                    <a:lnTo>
                      <a:pt x="1050532" y="214717"/>
                    </a:lnTo>
                    <a:lnTo>
                      <a:pt x="1053705" y="222650"/>
                    </a:lnTo>
                    <a:lnTo>
                      <a:pt x="1057144" y="230318"/>
                    </a:lnTo>
                    <a:lnTo>
                      <a:pt x="1059788" y="238780"/>
                    </a:lnTo>
                    <a:lnTo>
                      <a:pt x="1062433" y="246713"/>
                    </a:lnTo>
                    <a:lnTo>
                      <a:pt x="1064814" y="255175"/>
                    </a:lnTo>
                    <a:lnTo>
                      <a:pt x="1067194" y="263372"/>
                    </a:lnTo>
                    <a:lnTo>
                      <a:pt x="1069310" y="271834"/>
                    </a:lnTo>
                    <a:lnTo>
                      <a:pt x="1070897" y="280031"/>
                    </a:lnTo>
                    <a:lnTo>
                      <a:pt x="1072484" y="288757"/>
                    </a:lnTo>
                    <a:lnTo>
                      <a:pt x="1074071" y="297219"/>
                    </a:lnTo>
                    <a:lnTo>
                      <a:pt x="1075129" y="305945"/>
                    </a:lnTo>
                    <a:lnTo>
                      <a:pt x="1076186" y="314936"/>
                    </a:lnTo>
                    <a:lnTo>
                      <a:pt x="1076980" y="323397"/>
                    </a:lnTo>
                    <a:lnTo>
                      <a:pt x="1077509" y="332388"/>
                    </a:lnTo>
                    <a:lnTo>
                      <a:pt x="1077773" y="341379"/>
                    </a:lnTo>
                    <a:lnTo>
                      <a:pt x="1077773" y="350369"/>
                    </a:lnTo>
                    <a:lnTo>
                      <a:pt x="1077509" y="359360"/>
                    </a:lnTo>
                    <a:lnTo>
                      <a:pt x="1077244" y="368350"/>
                    </a:lnTo>
                    <a:lnTo>
                      <a:pt x="1076716" y="377341"/>
                    </a:lnTo>
                    <a:lnTo>
                      <a:pt x="1075658" y="385803"/>
                    </a:lnTo>
                    <a:lnTo>
                      <a:pt x="1074600" y="394793"/>
                    </a:lnTo>
                    <a:lnTo>
                      <a:pt x="1073277" y="403519"/>
                    </a:lnTo>
                    <a:lnTo>
                      <a:pt x="1071955" y="411981"/>
                    </a:lnTo>
                    <a:lnTo>
                      <a:pt x="1070103" y="420707"/>
                    </a:lnTo>
                    <a:lnTo>
                      <a:pt x="1068252" y="428905"/>
                    </a:lnTo>
                    <a:lnTo>
                      <a:pt x="1065872" y="437366"/>
                    </a:lnTo>
                    <a:lnTo>
                      <a:pt x="1063756" y="445564"/>
                    </a:lnTo>
                    <a:lnTo>
                      <a:pt x="1061111" y="454026"/>
                    </a:lnTo>
                    <a:lnTo>
                      <a:pt x="1058466" y="461958"/>
                    </a:lnTo>
                    <a:lnTo>
                      <a:pt x="1055557" y="469891"/>
                    </a:lnTo>
                    <a:lnTo>
                      <a:pt x="1052383" y="478089"/>
                    </a:lnTo>
                    <a:lnTo>
                      <a:pt x="1048945" y="485757"/>
                    </a:lnTo>
                    <a:lnTo>
                      <a:pt x="1045506" y="493426"/>
                    </a:lnTo>
                    <a:lnTo>
                      <a:pt x="1041804" y="501358"/>
                    </a:lnTo>
                    <a:lnTo>
                      <a:pt x="1038101" y="508762"/>
                    </a:lnTo>
                    <a:lnTo>
                      <a:pt x="1033869" y="516166"/>
                    </a:lnTo>
                    <a:lnTo>
                      <a:pt x="1029637" y="523570"/>
                    </a:lnTo>
                    <a:lnTo>
                      <a:pt x="1025141" y="530710"/>
                    </a:lnTo>
                    <a:lnTo>
                      <a:pt x="1020380" y="537850"/>
                    </a:lnTo>
                    <a:lnTo>
                      <a:pt x="1015620" y="544725"/>
                    </a:lnTo>
                    <a:lnTo>
                      <a:pt x="1010859" y="551864"/>
                    </a:lnTo>
                    <a:lnTo>
                      <a:pt x="1005834" y="558211"/>
                    </a:lnTo>
                    <a:lnTo>
                      <a:pt x="1000544" y="564821"/>
                    </a:lnTo>
                    <a:lnTo>
                      <a:pt x="995254" y="571432"/>
                    </a:lnTo>
                    <a:lnTo>
                      <a:pt x="989436" y="578043"/>
                    </a:lnTo>
                    <a:lnTo>
                      <a:pt x="983882" y="584125"/>
                    </a:lnTo>
                    <a:lnTo>
                      <a:pt x="977798" y="590207"/>
                    </a:lnTo>
                    <a:lnTo>
                      <a:pt x="971980" y="596024"/>
                    </a:lnTo>
                    <a:lnTo>
                      <a:pt x="965632" y="601842"/>
                    </a:lnTo>
                    <a:lnTo>
                      <a:pt x="959549" y="607659"/>
                    </a:lnTo>
                    <a:lnTo>
                      <a:pt x="953201" y="612948"/>
                    </a:lnTo>
                    <a:lnTo>
                      <a:pt x="946325" y="618501"/>
                    </a:lnTo>
                    <a:lnTo>
                      <a:pt x="939713" y="623789"/>
                    </a:lnTo>
                    <a:lnTo>
                      <a:pt x="933100" y="628813"/>
                    </a:lnTo>
                    <a:lnTo>
                      <a:pt x="926224" y="633573"/>
                    </a:lnTo>
                    <a:lnTo>
                      <a:pt x="919083" y="638333"/>
                    </a:lnTo>
                    <a:lnTo>
                      <a:pt x="911942" y="642828"/>
                    </a:lnTo>
                    <a:lnTo>
                      <a:pt x="904536" y="647323"/>
                    </a:lnTo>
                    <a:lnTo>
                      <a:pt x="897131" y="651290"/>
                    </a:lnTo>
                    <a:lnTo>
                      <a:pt x="889461" y="655521"/>
                    </a:lnTo>
                    <a:lnTo>
                      <a:pt x="881791" y="659487"/>
                    </a:lnTo>
                    <a:lnTo>
                      <a:pt x="874120" y="663189"/>
                    </a:lnTo>
                    <a:lnTo>
                      <a:pt x="866186" y="666627"/>
                    </a:lnTo>
                    <a:lnTo>
                      <a:pt x="857987" y="670064"/>
                    </a:lnTo>
                    <a:lnTo>
                      <a:pt x="850052" y="672973"/>
                    </a:lnTo>
                    <a:lnTo>
                      <a:pt x="841853" y="676146"/>
                    </a:lnTo>
                    <a:lnTo>
                      <a:pt x="833654" y="679055"/>
                    </a:lnTo>
                    <a:lnTo>
                      <a:pt x="825455" y="681699"/>
                    </a:lnTo>
                    <a:lnTo>
                      <a:pt x="816992" y="684079"/>
                    </a:lnTo>
                    <a:lnTo>
                      <a:pt x="808264" y="686195"/>
                    </a:lnTo>
                    <a:lnTo>
                      <a:pt x="799800" y="688310"/>
                    </a:lnTo>
                    <a:lnTo>
                      <a:pt x="791072" y="690161"/>
                    </a:lnTo>
                    <a:lnTo>
                      <a:pt x="782609" y="691483"/>
                    </a:lnTo>
                    <a:lnTo>
                      <a:pt x="773616" y="693070"/>
                    </a:lnTo>
                    <a:lnTo>
                      <a:pt x="764624" y="694128"/>
                    </a:lnTo>
                    <a:lnTo>
                      <a:pt x="755632" y="695185"/>
                    </a:lnTo>
                    <a:lnTo>
                      <a:pt x="746639" y="695714"/>
                    </a:lnTo>
                    <a:lnTo>
                      <a:pt x="737647" y="696243"/>
                    </a:lnTo>
                    <a:lnTo>
                      <a:pt x="728390" y="696507"/>
                    </a:lnTo>
                    <a:lnTo>
                      <a:pt x="719133" y="696507"/>
                    </a:lnTo>
                    <a:lnTo>
                      <a:pt x="709876" y="696507"/>
                    </a:lnTo>
                    <a:lnTo>
                      <a:pt x="700883" y="695979"/>
                    </a:lnTo>
                    <a:lnTo>
                      <a:pt x="691891" y="695450"/>
                    </a:lnTo>
                    <a:lnTo>
                      <a:pt x="682898" y="694392"/>
                    </a:lnTo>
                    <a:lnTo>
                      <a:pt x="673906" y="693599"/>
                    </a:lnTo>
                    <a:lnTo>
                      <a:pt x="664913" y="692541"/>
                    </a:lnTo>
                    <a:lnTo>
                      <a:pt x="656186" y="690954"/>
                    </a:lnTo>
                    <a:lnTo>
                      <a:pt x="647458" y="689103"/>
                    </a:lnTo>
                    <a:lnTo>
                      <a:pt x="638730" y="687252"/>
                    </a:lnTo>
                    <a:lnTo>
                      <a:pt x="630266" y="684872"/>
                    </a:lnTo>
                    <a:lnTo>
                      <a:pt x="621538" y="683021"/>
                    </a:lnTo>
                    <a:lnTo>
                      <a:pt x="613339" y="680113"/>
                    </a:lnTo>
                    <a:lnTo>
                      <a:pt x="604876" y="677468"/>
                    </a:lnTo>
                    <a:lnTo>
                      <a:pt x="596676" y="674824"/>
                    </a:lnTo>
                    <a:lnTo>
                      <a:pt x="588478" y="671651"/>
                    </a:lnTo>
                    <a:lnTo>
                      <a:pt x="580543" y="668213"/>
                    </a:lnTo>
                    <a:lnTo>
                      <a:pt x="572873" y="665040"/>
                    </a:lnTo>
                    <a:lnTo>
                      <a:pt x="564674" y="661603"/>
                    </a:lnTo>
                    <a:lnTo>
                      <a:pt x="557004" y="657636"/>
                    </a:lnTo>
                    <a:lnTo>
                      <a:pt x="549598" y="653405"/>
                    </a:lnTo>
                    <a:lnTo>
                      <a:pt x="541928" y="649439"/>
                    </a:lnTo>
                    <a:lnTo>
                      <a:pt x="534787" y="645208"/>
                    </a:lnTo>
                    <a:lnTo>
                      <a:pt x="527382" y="640713"/>
                    </a:lnTo>
                    <a:lnTo>
                      <a:pt x="520241" y="635953"/>
                    </a:lnTo>
                    <a:lnTo>
                      <a:pt x="513364" y="631193"/>
                    </a:lnTo>
                    <a:lnTo>
                      <a:pt x="506223" y="626169"/>
                    </a:lnTo>
                    <a:lnTo>
                      <a:pt x="499611" y="621145"/>
                    </a:lnTo>
                    <a:lnTo>
                      <a:pt x="492734" y="615592"/>
                    </a:lnTo>
                    <a:lnTo>
                      <a:pt x="486122" y="610303"/>
                    </a:lnTo>
                    <a:lnTo>
                      <a:pt x="480039" y="604750"/>
                    </a:lnTo>
                    <a:lnTo>
                      <a:pt x="473691" y="598933"/>
                    </a:lnTo>
                    <a:lnTo>
                      <a:pt x="467873" y="593115"/>
                    </a:lnTo>
                    <a:lnTo>
                      <a:pt x="461790" y="587298"/>
                    </a:lnTo>
                    <a:lnTo>
                      <a:pt x="455971" y="580952"/>
                    </a:lnTo>
                    <a:lnTo>
                      <a:pt x="450152" y="574605"/>
                    </a:lnTo>
                    <a:lnTo>
                      <a:pt x="444863" y="568523"/>
                    </a:lnTo>
                    <a:lnTo>
                      <a:pt x="439573" y="561913"/>
                    </a:lnTo>
                    <a:lnTo>
                      <a:pt x="434283" y="555038"/>
                    </a:lnTo>
                    <a:lnTo>
                      <a:pt x="429258" y="548162"/>
                    </a:lnTo>
                    <a:lnTo>
                      <a:pt x="424497" y="541287"/>
                    </a:lnTo>
                    <a:lnTo>
                      <a:pt x="419737" y="534148"/>
                    </a:lnTo>
                    <a:lnTo>
                      <a:pt x="415240" y="527008"/>
                    </a:lnTo>
                    <a:lnTo>
                      <a:pt x="411009" y="519868"/>
                    </a:lnTo>
                    <a:lnTo>
                      <a:pt x="406777" y="512464"/>
                    </a:lnTo>
                    <a:lnTo>
                      <a:pt x="402545" y="505060"/>
                    </a:lnTo>
                    <a:lnTo>
                      <a:pt x="398842" y="497392"/>
                    </a:lnTo>
                    <a:lnTo>
                      <a:pt x="395140" y="489988"/>
                    </a:lnTo>
                    <a:lnTo>
                      <a:pt x="391966" y="481791"/>
                    </a:lnTo>
                    <a:lnTo>
                      <a:pt x="388792" y="474122"/>
                    </a:lnTo>
                    <a:lnTo>
                      <a:pt x="385618" y="466189"/>
                    </a:lnTo>
                    <a:lnTo>
                      <a:pt x="382709" y="458256"/>
                    </a:lnTo>
                    <a:lnTo>
                      <a:pt x="380064" y="449795"/>
                    </a:lnTo>
                    <a:lnTo>
                      <a:pt x="377684" y="441862"/>
                    </a:lnTo>
                    <a:lnTo>
                      <a:pt x="375303" y="433400"/>
                    </a:lnTo>
                    <a:lnTo>
                      <a:pt x="373187" y="425203"/>
                    </a:lnTo>
                    <a:lnTo>
                      <a:pt x="371336" y="416477"/>
                    </a:lnTo>
                    <a:lnTo>
                      <a:pt x="370014" y="407750"/>
                    </a:lnTo>
                    <a:lnTo>
                      <a:pt x="368427" y="399289"/>
                    </a:lnTo>
                    <a:lnTo>
                      <a:pt x="367369" y="390562"/>
                    </a:lnTo>
                    <a:lnTo>
                      <a:pt x="366311" y="382101"/>
                    </a:lnTo>
                    <a:lnTo>
                      <a:pt x="365517" y="373110"/>
                    </a:lnTo>
                    <a:lnTo>
                      <a:pt x="364988" y="364120"/>
                    </a:lnTo>
                    <a:lnTo>
                      <a:pt x="364724" y="355129"/>
                    </a:lnTo>
                    <a:lnTo>
                      <a:pt x="364724" y="346403"/>
                    </a:lnTo>
                    <a:lnTo>
                      <a:pt x="364988" y="337412"/>
                    </a:lnTo>
                    <a:lnTo>
                      <a:pt x="365253" y="328422"/>
                    </a:lnTo>
                    <a:lnTo>
                      <a:pt x="365782" y="319695"/>
                    </a:lnTo>
                    <a:lnTo>
                      <a:pt x="366575" y="310705"/>
                    </a:lnTo>
                    <a:lnTo>
                      <a:pt x="367898" y="301979"/>
                    </a:lnTo>
                    <a:lnTo>
                      <a:pt x="368956" y="292988"/>
                    </a:lnTo>
                    <a:lnTo>
                      <a:pt x="370542" y="284791"/>
                    </a:lnTo>
                    <a:lnTo>
                      <a:pt x="372394" y="276064"/>
                    </a:lnTo>
                    <a:lnTo>
                      <a:pt x="374245" y="267603"/>
                    </a:lnTo>
                    <a:lnTo>
                      <a:pt x="376626" y="259141"/>
                    </a:lnTo>
                    <a:lnTo>
                      <a:pt x="378477" y="250944"/>
                    </a:lnTo>
                    <a:lnTo>
                      <a:pt x="381386" y="242746"/>
                    </a:lnTo>
                    <a:lnTo>
                      <a:pt x="384031" y="234549"/>
                    </a:lnTo>
                    <a:lnTo>
                      <a:pt x="386940" y="226616"/>
                    </a:lnTo>
                    <a:lnTo>
                      <a:pt x="390114" y="218683"/>
                    </a:lnTo>
                    <a:lnTo>
                      <a:pt x="393553" y="210750"/>
                    </a:lnTo>
                    <a:lnTo>
                      <a:pt x="396991" y="203082"/>
                    </a:lnTo>
                    <a:lnTo>
                      <a:pt x="400694" y="195678"/>
                    </a:lnTo>
                    <a:lnTo>
                      <a:pt x="404396" y="187745"/>
                    </a:lnTo>
                    <a:lnTo>
                      <a:pt x="408628" y="180341"/>
                    </a:lnTo>
                    <a:lnTo>
                      <a:pt x="412860" y="173201"/>
                    </a:lnTo>
                    <a:lnTo>
                      <a:pt x="417356" y="165797"/>
                    </a:lnTo>
                    <a:lnTo>
                      <a:pt x="422117" y="158658"/>
                    </a:lnTo>
                    <a:lnTo>
                      <a:pt x="426878" y="151783"/>
                    </a:lnTo>
                    <a:lnTo>
                      <a:pt x="431638" y="144907"/>
                    </a:lnTo>
                    <a:lnTo>
                      <a:pt x="436664" y="138297"/>
                    </a:lnTo>
                    <a:lnTo>
                      <a:pt x="441953" y="131686"/>
                    </a:lnTo>
                    <a:lnTo>
                      <a:pt x="447243" y="125075"/>
                    </a:lnTo>
                    <a:lnTo>
                      <a:pt x="453062" y="118993"/>
                    </a:lnTo>
                    <a:lnTo>
                      <a:pt x="458616" y="112647"/>
                    </a:lnTo>
                    <a:lnTo>
                      <a:pt x="464434" y="106301"/>
                    </a:lnTo>
                    <a:lnTo>
                      <a:pt x="470518" y="100483"/>
                    </a:lnTo>
                    <a:lnTo>
                      <a:pt x="476865" y="94666"/>
                    </a:lnTo>
                    <a:lnTo>
                      <a:pt x="482948" y="89113"/>
                    </a:lnTo>
                    <a:lnTo>
                      <a:pt x="489560" y="83560"/>
                    </a:lnTo>
                    <a:lnTo>
                      <a:pt x="496172" y="78271"/>
                    </a:lnTo>
                    <a:lnTo>
                      <a:pt x="502520" y="72983"/>
                    </a:lnTo>
                    <a:lnTo>
                      <a:pt x="509397" y="67958"/>
                    </a:lnTo>
                    <a:lnTo>
                      <a:pt x="516538" y="62934"/>
                    </a:lnTo>
                    <a:lnTo>
                      <a:pt x="523414" y="58175"/>
                    </a:lnTo>
                    <a:lnTo>
                      <a:pt x="530820" y="53679"/>
                    </a:lnTo>
                    <a:lnTo>
                      <a:pt x="537961" y="49184"/>
                    </a:lnTo>
                    <a:lnTo>
                      <a:pt x="545367" y="45217"/>
                    </a:lnTo>
                    <a:lnTo>
                      <a:pt x="553301" y="40987"/>
                    </a:lnTo>
                    <a:lnTo>
                      <a:pt x="560707" y="37020"/>
                    </a:lnTo>
                    <a:lnTo>
                      <a:pt x="568377" y="33583"/>
                    </a:lnTo>
                    <a:lnTo>
                      <a:pt x="576311" y="29881"/>
                    </a:lnTo>
                    <a:lnTo>
                      <a:pt x="584510" y="26707"/>
                    </a:lnTo>
                    <a:lnTo>
                      <a:pt x="592445" y="23534"/>
                    </a:lnTo>
                    <a:lnTo>
                      <a:pt x="600379" y="20361"/>
                    </a:lnTo>
                    <a:lnTo>
                      <a:pt x="608843" y="17717"/>
                    </a:lnTo>
                    <a:lnTo>
                      <a:pt x="617042" y="15073"/>
                    </a:lnTo>
                    <a:lnTo>
                      <a:pt x="625505" y="12693"/>
                    </a:lnTo>
                    <a:lnTo>
                      <a:pt x="633969" y="10313"/>
                    </a:lnTo>
                    <a:lnTo>
                      <a:pt x="642697" y="8462"/>
                    </a:lnTo>
                    <a:lnTo>
                      <a:pt x="651425" y="6875"/>
                    </a:lnTo>
                    <a:lnTo>
                      <a:pt x="659888" y="5024"/>
                    </a:lnTo>
                    <a:lnTo>
                      <a:pt x="668881" y="3702"/>
                    </a:lnTo>
                    <a:lnTo>
                      <a:pt x="677873" y="2644"/>
                    </a:lnTo>
                    <a:lnTo>
                      <a:pt x="686601" y="1851"/>
                    </a:lnTo>
                    <a:lnTo>
                      <a:pt x="695858" y="793"/>
                    </a:lnTo>
                    <a:lnTo>
                      <a:pt x="704851" y="264"/>
                    </a:lnTo>
                    <a:lnTo>
                      <a:pt x="7141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308101" y="2233613"/>
                <a:ext cx="10172700" cy="2967037"/>
                <a:chOff x="1308100" y="2233613"/>
                <a:chExt cx="10074275" cy="2479675"/>
              </a:xfrm>
            </p:grpSpPr>
            <p:sp>
              <p:nvSpPr>
                <p:cNvPr id="1068" name="矩形 1067"/>
                <p:cNvSpPr/>
                <p:nvPr/>
              </p:nvSpPr>
              <p:spPr>
                <a:xfrm>
                  <a:off x="1466850" y="2439988"/>
                  <a:ext cx="9677400" cy="2114550"/>
                </a:xfrm>
                <a:prstGeom prst="rect">
                  <a:avLst/>
                </a:prstGeom>
                <a:noFill/>
                <a:ln w="25400">
                  <a:solidFill>
                    <a:srgbClr val="4B64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069" name="矩形 1068"/>
                <p:cNvSpPr/>
                <p:nvPr/>
              </p:nvSpPr>
              <p:spPr>
                <a:xfrm>
                  <a:off x="10906125" y="4237038"/>
                  <a:ext cx="476250" cy="476250"/>
                </a:xfrm>
                <a:prstGeom prst="rect">
                  <a:avLst/>
                </a:prstGeom>
                <a:solidFill>
                  <a:srgbClr val="4B64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10637838" y="4008438"/>
                  <a:ext cx="474662" cy="474662"/>
                </a:xfrm>
                <a:prstGeom prst="rect">
                  <a:avLst/>
                </a:prstGeom>
                <a:solidFill>
                  <a:srgbClr val="4B649F">
                    <a:alpha val="6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1308100" y="2233613"/>
                  <a:ext cx="474663" cy="474662"/>
                </a:xfrm>
                <a:prstGeom prst="rect">
                  <a:avLst/>
                </a:prstGeom>
                <a:solidFill>
                  <a:srgbClr val="4B64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1460500" y="2386013"/>
                  <a:ext cx="474663" cy="474662"/>
                </a:xfrm>
                <a:prstGeom prst="rect">
                  <a:avLst/>
                </a:prstGeom>
                <a:solidFill>
                  <a:srgbClr val="4B649F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8"/>
          <a:stretch>
            <a:fillRect/>
          </a:stretch>
        </p:blipFill>
        <p:spPr>
          <a:xfrm>
            <a:off x="342512" y="284294"/>
            <a:ext cx="1333500" cy="126462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50"/>
          <a:stretch>
            <a:fillRect/>
          </a:stretch>
        </p:blipFill>
        <p:spPr>
          <a:xfrm>
            <a:off x="1745439" y="491509"/>
            <a:ext cx="269748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453231" y="1240112"/>
            <a:ext cx="8971258" cy="437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Step5: </a:t>
            </a:r>
            <a:r>
              <a:rPr lang="zh-CN" altLang="en-US" sz="3600" dirty="0"/>
              <a:t>创建</a:t>
            </a:r>
            <a:r>
              <a:rPr lang="en-US" altLang="zh-CN" sz="3600" dirty="0"/>
              <a:t>lab5-2-Extra</a:t>
            </a:r>
            <a:r>
              <a:rPr lang="zh-CN" altLang="en-US" sz="3600" dirty="0"/>
              <a:t>分支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b="1" dirty="0"/>
          </a:p>
          <a:p>
            <a:r>
              <a:rPr lang="en-US" altLang="zh-CN" dirty="0">
                <a:sym typeface="+mn-ea"/>
              </a:rPr>
              <a:t>cd ~/</a:t>
            </a:r>
            <a:r>
              <a:rPr lang="zh-CN" altLang="en-US" dirty="0">
                <a:sym typeface="+mn-ea"/>
              </a:rPr>
              <a:t>学号</a:t>
            </a:r>
            <a:r>
              <a:rPr lang="en-US" altLang="zh-CN" dirty="0">
                <a:sym typeface="+mn-ea"/>
              </a:rPr>
              <a:t>-lab/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git checkout lab5-2-exam</a:t>
            </a:r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checkout -b lab5-2-Extra</a:t>
            </a:r>
          </a:p>
          <a:p>
            <a:r>
              <a:rPr lang="zh-CN" altLang="en-US" dirty="0">
                <a:sym typeface="+mn-ea"/>
              </a:rPr>
              <a:t>（基于</a:t>
            </a:r>
            <a:r>
              <a:rPr lang="en-US" altLang="zh-CN" dirty="0">
                <a:sym typeface="+mn-ea"/>
              </a:rPr>
              <a:t>lab5-2-exam</a:t>
            </a:r>
            <a:r>
              <a:rPr lang="zh-CN" altLang="en-US" dirty="0">
                <a:sym typeface="+mn-ea"/>
              </a:rPr>
              <a:t>创建分支）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634328" y="1027586"/>
            <a:ext cx="7888960" cy="10325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Step6: </a:t>
            </a:r>
            <a:r>
              <a:rPr lang="zh-CN" altLang="en-US" sz="3600" dirty="0"/>
              <a:t>完成</a:t>
            </a:r>
            <a:r>
              <a:rPr lang="en-US" altLang="zh-CN" sz="3600" dirty="0"/>
              <a:t>Lab5-2-Extra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994A598-1349-4C3E-ADF8-524D74AB5BF5}"/>
              </a:ext>
            </a:extLst>
          </p:cNvPr>
          <p:cNvSpPr txBox="1">
            <a:spLocks/>
          </p:cNvSpPr>
          <p:nvPr/>
        </p:nvSpPr>
        <p:spPr>
          <a:xfrm>
            <a:off x="634328" y="1796604"/>
            <a:ext cx="10348200" cy="4540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第一部分：为</a:t>
            </a:r>
            <a:r>
              <a:rPr lang="en-US" altLang="zh-CN" sz="2400" b="1" dirty="0" err="1">
                <a:latin typeface="+mn-ea"/>
              </a:rPr>
              <a:t>isdir</a:t>
            </a:r>
            <a:r>
              <a:rPr lang="zh-CN" altLang="en-US" sz="2400" b="1" dirty="0">
                <a:latin typeface="+mn-ea"/>
              </a:rPr>
              <a:t>增加取值（完善</a:t>
            </a:r>
            <a:r>
              <a:rPr lang="en-US" altLang="zh-CN" sz="2400" b="1" dirty="0">
                <a:latin typeface="+mn-ea"/>
              </a:rPr>
              <a:t>exam</a:t>
            </a:r>
            <a:r>
              <a:rPr lang="zh-CN" altLang="en-US" sz="2400" b="1" dirty="0">
                <a:latin typeface="+mn-ea"/>
              </a:rPr>
              <a:t>中的</a:t>
            </a:r>
            <a:r>
              <a:rPr lang="en-US" altLang="zh-CN" sz="2400" b="1" dirty="0" err="1">
                <a:latin typeface="+mn-ea"/>
              </a:rPr>
              <a:t>user_create</a:t>
            </a:r>
            <a:r>
              <a:rPr lang="zh-CN" altLang="en-US" sz="2400" b="1" dirty="0">
                <a:latin typeface="+mn-ea"/>
              </a:rPr>
              <a:t>函数）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在创建文件之前还需要先创建一个目录，这太麻烦了。因此我们希望你对创建函数进行改进，使得我们不再受到</a:t>
            </a:r>
            <a:r>
              <a:rPr lang="en-US" altLang="zh-CN" sz="1600" dirty="0">
                <a:latin typeface="+mn-ea"/>
              </a:rPr>
              <a:t>-E_DIR_NOT_EXIST</a:t>
            </a:r>
            <a:r>
              <a:rPr lang="zh-CN" altLang="en-US" sz="1600" dirty="0">
                <a:latin typeface="+mn-ea"/>
              </a:rPr>
              <a:t>的困扰。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对</a:t>
            </a:r>
            <a:r>
              <a:rPr lang="en-US" altLang="zh-CN" sz="1600" dirty="0" err="1">
                <a:latin typeface="+mn-ea"/>
              </a:rPr>
              <a:t>isdir</a:t>
            </a:r>
            <a:r>
              <a:rPr lang="zh-CN" altLang="en-US" sz="1600" dirty="0">
                <a:latin typeface="+mn-ea"/>
              </a:rPr>
              <a:t>增加两种新的取值。当</a:t>
            </a:r>
            <a:r>
              <a:rPr lang="en-US" altLang="zh-CN" sz="1600" dirty="0" err="1">
                <a:latin typeface="+mn-ea"/>
              </a:rPr>
              <a:t>isdir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时仍然是在指定路径创建普通文件，但当目录不存在时，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user_create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还会对目录进行创建（当沿途的目录不存在时，该函数都需要完成创建操作）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当</a:t>
            </a:r>
            <a:r>
              <a:rPr lang="en-US" altLang="zh-CN" sz="1600" dirty="0" err="1">
                <a:latin typeface="+mn-ea"/>
              </a:rPr>
              <a:t>isdir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时需要在指定目录下创建目录，并且和</a:t>
            </a:r>
            <a:r>
              <a:rPr lang="en-US" altLang="zh-CN" sz="1600" dirty="0" err="1">
                <a:latin typeface="+mn-ea"/>
              </a:rPr>
              <a:t>isdir</a:t>
            </a:r>
            <a:r>
              <a:rPr lang="en-US" altLang="zh-CN" sz="1600" dirty="0">
                <a:latin typeface="+mn-ea"/>
              </a:rPr>
              <a:t>=2</a:t>
            </a:r>
            <a:r>
              <a:rPr lang="zh-CN" altLang="en-US" sz="1600" dirty="0">
                <a:latin typeface="+mn-ea"/>
              </a:rPr>
              <a:t>类似，需要对沿途的目录进行创建。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注意：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当路径中的目录已经存在时，创建过程仍然正常进行</a:t>
            </a:r>
            <a:r>
              <a:rPr lang="zh-CN" altLang="en-US" sz="1600" dirty="0">
                <a:latin typeface="+mn-ea"/>
              </a:rPr>
              <a:t>，不会返回负值。但在同一个目录下出现同名文件时仍然需要返回负值。例如在执行</a:t>
            </a:r>
            <a:r>
              <a:rPr lang="en-US" altLang="zh-CN" sz="1600" dirty="0" err="1">
                <a:latin typeface="+mn-ea"/>
              </a:rPr>
              <a:t>user_create</a:t>
            </a:r>
            <a:r>
              <a:rPr lang="en-US" altLang="zh-CN" sz="1600" dirty="0">
                <a:latin typeface="+mn-ea"/>
              </a:rPr>
              <a:t>("/A/B", 2)</a:t>
            </a:r>
            <a:r>
              <a:rPr lang="zh-CN" altLang="en-US" sz="1600" dirty="0">
                <a:latin typeface="+mn-ea"/>
              </a:rPr>
              <a:t>后执行</a:t>
            </a:r>
            <a:r>
              <a:rPr lang="en-US" altLang="zh-CN" sz="1600" dirty="0" err="1">
                <a:latin typeface="+mn-ea"/>
              </a:rPr>
              <a:t>user_create</a:t>
            </a:r>
            <a:r>
              <a:rPr lang="en-US" altLang="zh-CN" sz="1600" dirty="0">
                <a:latin typeface="+mn-ea"/>
              </a:rPr>
              <a:t>("/A/C", 2)</a:t>
            </a:r>
            <a:r>
              <a:rPr lang="zh-CN" altLang="en-US" sz="1600" dirty="0">
                <a:latin typeface="+mn-ea"/>
              </a:rPr>
              <a:t>不会出错，但再次执行</a:t>
            </a:r>
            <a:r>
              <a:rPr lang="en-US" altLang="zh-CN" sz="1600" dirty="0" err="1">
                <a:latin typeface="+mn-ea"/>
              </a:rPr>
              <a:t>user_create</a:t>
            </a:r>
            <a:r>
              <a:rPr lang="en-US" altLang="zh-CN" sz="1600" dirty="0">
                <a:latin typeface="+mn-ea"/>
              </a:rPr>
              <a:t>("/A/B", 2)</a:t>
            </a:r>
            <a:r>
              <a:rPr lang="zh-CN" altLang="en-US" sz="1600" dirty="0">
                <a:latin typeface="+mn-ea"/>
              </a:rPr>
              <a:t>需要返回</a:t>
            </a:r>
            <a:r>
              <a:rPr lang="en-US" altLang="zh-CN" sz="1600" dirty="0">
                <a:latin typeface="+mn-ea"/>
              </a:rPr>
              <a:t>-E_FILE_EXISTS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804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634328" y="1027586"/>
            <a:ext cx="7888960" cy="10325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Step6: </a:t>
            </a:r>
            <a:r>
              <a:rPr lang="zh-CN" altLang="en-US" sz="3600" dirty="0"/>
              <a:t>完成</a:t>
            </a:r>
            <a:r>
              <a:rPr lang="en-US" altLang="zh-CN" sz="3600" dirty="0"/>
              <a:t>Lab5-2-Extra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994A598-1349-4C3E-ADF8-524D74AB5BF5}"/>
              </a:ext>
            </a:extLst>
          </p:cNvPr>
          <p:cNvSpPr txBox="1">
            <a:spLocks/>
          </p:cNvSpPr>
          <p:nvPr/>
        </p:nvSpPr>
        <p:spPr>
          <a:xfrm>
            <a:off x="634329" y="1796603"/>
            <a:ext cx="8099317" cy="47918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第二部分：允许同一目录下文件和子目录同名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Extra</a:t>
            </a:r>
            <a:r>
              <a:rPr lang="zh-CN" altLang="en-US" sz="1600" dirty="0">
                <a:latin typeface="+mn-ea"/>
              </a:rPr>
              <a:t>的测试中，你需要处理文件和目录同名的问题。可以选择对</a:t>
            </a:r>
            <a:r>
              <a:rPr lang="en-US" altLang="zh-CN" sz="1600" dirty="0" err="1">
                <a:latin typeface="+mn-ea"/>
              </a:rPr>
              <a:t>fs.c</a:t>
            </a:r>
            <a:r>
              <a:rPr lang="zh-CN" altLang="en-US" sz="1600" dirty="0">
                <a:latin typeface="+mn-ea"/>
              </a:rPr>
              <a:t>的部分函数进行修改或是编写新的函数。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n-ea"/>
              </a:rPr>
              <a:t>样例说明（椭圆表示目录，矩形表示文件）：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使用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user_create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("/A/B", 2)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可以在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目录下创建一个名为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的文件，当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目录不存在时需要先创建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目录。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使用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user_create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("/B/A/C", 3)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可以在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B/A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目录下创建一个名为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的目录，当路径中的目录不存在时需要先进行创建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在完成前两个步骤的情况下，使用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user_create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("/A/B", 1)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可以在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下创建一个名为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的目录，使用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user_create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("/A", 0)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可以在根目录下创建一个名为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的文件，且均不会报错。所有步骤完成后文件结构如右图所示。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68AC55E-CAEB-473E-8A45-6E85E9B3B3E6}"/>
              </a:ext>
            </a:extLst>
          </p:cNvPr>
          <p:cNvSpPr/>
          <p:nvPr/>
        </p:nvSpPr>
        <p:spPr>
          <a:xfrm>
            <a:off x="10022265" y="2932150"/>
            <a:ext cx="942681" cy="383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root</a:t>
            </a:r>
            <a:endParaRPr lang="zh-CN" altLang="en-US" sz="2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A51A4D-3ABE-479F-8A0D-F9BFABC945E9}"/>
              </a:ext>
            </a:extLst>
          </p:cNvPr>
          <p:cNvSpPr/>
          <p:nvPr/>
        </p:nvSpPr>
        <p:spPr>
          <a:xfrm>
            <a:off x="9312534" y="3798316"/>
            <a:ext cx="716437" cy="383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3DFADA-FB07-4E54-A20F-702778DAB8DF}"/>
              </a:ext>
            </a:extLst>
          </p:cNvPr>
          <p:cNvSpPr/>
          <p:nvPr/>
        </p:nvSpPr>
        <p:spPr>
          <a:xfrm>
            <a:off x="10480588" y="3820342"/>
            <a:ext cx="682395" cy="383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8A397F-1231-40ED-B60D-A8A666D00D66}"/>
              </a:ext>
            </a:extLst>
          </p:cNvPr>
          <p:cNvSpPr/>
          <p:nvPr/>
        </p:nvSpPr>
        <p:spPr>
          <a:xfrm>
            <a:off x="9025876" y="4632250"/>
            <a:ext cx="584461" cy="38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50269EC-45BC-4335-AFC4-C6CCED3C9D7F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 flipH="1">
            <a:off x="9670753" y="3315938"/>
            <a:ext cx="822853" cy="48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F2B5D5B-D1DE-4481-BA8C-8A7650016C91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>
            <a:off x="10493606" y="3315938"/>
            <a:ext cx="328180" cy="504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85B308-BDFF-4E22-88EE-9079C493DF69}"/>
              </a:ext>
            </a:extLst>
          </p:cNvPr>
          <p:cNvCxnSpPr>
            <a:cxnSpLocks/>
            <a:stCxn id="13" idx="4"/>
            <a:endCxn id="3" idx="0"/>
          </p:cNvCxnSpPr>
          <p:nvPr/>
        </p:nvCxnSpPr>
        <p:spPr>
          <a:xfrm flipH="1">
            <a:off x="9318107" y="4182104"/>
            <a:ext cx="352646" cy="450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A7AD4C2-73E1-4ABB-B13F-5B908E34E239}"/>
              </a:ext>
            </a:extLst>
          </p:cNvPr>
          <p:cNvSpPr/>
          <p:nvPr/>
        </p:nvSpPr>
        <p:spPr>
          <a:xfrm>
            <a:off x="11342093" y="3798316"/>
            <a:ext cx="584461" cy="38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4A02C4-81D7-4AF4-8F55-7BA464C223A2}"/>
              </a:ext>
            </a:extLst>
          </p:cNvPr>
          <p:cNvCxnSpPr>
            <a:cxnSpLocks/>
            <a:stCxn id="2" idx="4"/>
            <a:endCxn id="27" idx="0"/>
          </p:cNvCxnSpPr>
          <p:nvPr/>
        </p:nvCxnSpPr>
        <p:spPr>
          <a:xfrm>
            <a:off x="10493606" y="3315938"/>
            <a:ext cx="1140718" cy="48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228526B-4357-4BB4-A402-E0262785EAC4}"/>
              </a:ext>
            </a:extLst>
          </p:cNvPr>
          <p:cNvSpPr/>
          <p:nvPr/>
        </p:nvSpPr>
        <p:spPr>
          <a:xfrm>
            <a:off x="10470272" y="4657809"/>
            <a:ext cx="716437" cy="383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BA92E12-54F0-4175-877A-FD073A7E63D8}"/>
              </a:ext>
            </a:extLst>
          </p:cNvPr>
          <p:cNvCxnSpPr>
            <a:stCxn id="14" idx="4"/>
            <a:endCxn id="39" idx="0"/>
          </p:cNvCxnSpPr>
          <p:nvPr/>
        </p:nvCxnSpPr>
        <p:spPr>
          <a:xfrm>
            <a:off x="10821786" y="4204130"/>
            <a:ext cx="6705" cy="45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1513B0D-FDB0-488F-8F32-3019C45D6513}"/>
              </a:ext>
            </a:extLst>
          </p:cNvPr>
          <p:cNvSpPr/>
          <p:nvPr/>
        </p:nvSpPr>
        <p:spPr>
          <a:xfrm>
            <a:off x="9681067" y="4664483"/>
            <a:ext cx="682395" cy="383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E5B5581-E0AC-4C70-83B4-E9E3EFCA291E}"/>
              </a:ext>
            </a:extLst>
          </p:cNvPr>
          <p:cNvCxnSpPr>
            <a:stCxn id="13" idx="4"/>
            <a:endCxn id="48" idx="0"/>
          </p:cNvCxnSpPr>
          <p:nvPr/>
        </p:nvCxnSpPr>
        <p:spPr>
          <a:xfrm>
            <a:off x="9670753" y="4182104"/>
            <a:ext cx="351512" cy="482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E75CEBDF-42AF-413C-A0E4-18F3F7904D27}"/>
              </a:ext>
            </a:extLst>
          </p:cNvPr>
          <p:cNvSpPr/>
          <p:nvPr/>
        </p:nvSpPr>
        <p:spPr>
          <a:xfrm>
            <a:off x="10493605" y="5376105"/>
            <a:ext cx="716437" cy="383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805DA5-F072-452B-90CE-DAA7692EEC83}"/>
              </a:ext>
            </a:extLst>
          </p:cNvPr>
          <p:cNvCxnSpPr>
            <a:stCxn id="39" idx="4"/>
            <a:endCxn id="26" idx="0"/>
          </p:cNvCxnSpPr>
          <p:nvPr/>
        </p:nvCxnSpPr>
        <p:spPr>
          <a:xfrm>
            <a:off x="10828491" y="5041597"/>
            <a:ext cx="23333" cy="334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4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453231" y="1142346"/>
            <a:ext cx="9101887" cy="437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Step7: </a:t>
            </a:r>
            <a:r>
              <a:rPr lang="zh-CN" altLang="en-US" sz="3600" dirty="0"/>
              <a:t>提交更改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b="1" dirty="0"/>
          </a:p>
          <a:p>
            <a:r>
              <a:rPr lang="zh-CN" altLang="en-US" dirty="0">
                <a:solidFill>
                  <a:srgbClr val="FF0000"/>
                </a:solidFill>
              </a:rPr>
              <a:t>必须通过基础测试才能获得附加题分数</a:t>
            </a:r>
          </a:p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/>
              <a:t>git add --all</a:t>
            </a:r>
          </a:p>
          <a:p>
            <a:r>
              <a:rPr lang="en-US" altLang="zh-CN" dirty="0"/>
              <a:t>git commit -a -m “</a:t>
            </a:r>
            <a:r>
              <a:rPr lang="en-US" altLang="zh-CN" dirty="0" err="1"/>
              <a:t>balabala</a:t>
            </a:r>
            <a:r>
              <a:rPr lang="en-US" altLang="zh-CN" dirty="0"/>
              <a:t>...”</a:t>
            </a:r>
          </a:p>
          <a:p>
            <a:r>
              <a:rPr lang="en-US" altLang="zh-CN" dirty="0"/>
              <a:t>git push origin lab5-2-Extra:lab5-2-Extra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-2070094" y="950777"/>
            <a:ext cx="7888960" cy="437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/>
              <a:t>Step8: </a:t>
            </a:r>
            <a:r>
              <a:rPr lang="zh-CN" altLang="en-US" sz="3600" dirty="0"/>
              <a:t>提交结果</a:t>
            </a:r>
            <a:endParaRPr lang="en-US" altLang="zh-CN" sz="36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31869CF-C5C3-4A21-A5FA-6586B8FED66A}"/>
              </a:ext>
            </a:extLst>
          </p:cNvPr>
          <p:cNvSpPr txBox="1"/>
          <p:nvPr/>
        </p:nvSpPr>
        <p:spPr>
          <a:xfrm>
            <a:off x="634328" y="3904097"/>
            <a:ext cx="4044603" cy="2122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Lab5-2-Extra</a:t>
            </a:r>
            <a:r>
              <a:rPr lang="zh-CN" altLang="en-US" dirty="0"/>
              <a:t>得分说明：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评测机制：按照测试点难度对四个部分进行连续评测，一个部分测试不通过时不进行后续测试。通过一个部分的全部测试点后才能得到该部分的分数。</a:t>
            </a:r>
            <a:endParaRPr lang="en-US" altLang="zh-CN" sz="1600" dirty="0"/>
          </a:p>
          <a:p>
            <a:endParaRPr lang="en-US" altLang="zh-CN" sz="2000"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0D37D34-AF9D-4DA4-B25C-727DDA2DE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9780"/>
              </p:ext>
            </p:extLst>
          </p:nvPr>
        </p:nvGraphicFramePr>
        <p:xfrm>
          <a:off x="5094241" y="4044893"/>
          <a:ext cx="65789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04">
                  <a:extLst>
                    <a:ext uri="{9D8B030D-6E8A-4147-A177-3AD203B41FA5}">
                      <a16:colId xmlns:a16="http://schemas.microsoft.com/office/drawing/2014/main" val="137334474"/>
                    </a:ext>
                  </a:extLst>
                </a:gridCol>
                <a:gridCol w="1887166">
                  <a:extLst>
                    <a:ext uri="{9D8B030D-6E8A-4147-A177-3AD203B41FA5}">
                      <a16:colId xmlns:a16="http://schemas.microsoft.com/office/drawing/2014/main" val="4048130362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3393660059"/>
                    </a:ext>
                  </a:extLst>
                </a:gridCol>
                <a:gridCol w="2470825">
                  <a:extLst>
                    <a:ext uri="{9D8B030D-6E8A-4147-A177-3AD203B41FA5}">
                      <a16:colId xmlns:a16="http://schemas.microsoft.com/office/drawing/2014/main" val="409651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isdir</a:t>
                      </a:r>
                      <a:r>
                        <a:rPr lang="zh-CN" altLang="en-US" sz="1800" dirty="0"/>
                        <a:t>取值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是否出现文件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目录同名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6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exam</a:t>
                      </a:r>
                      <a:r>
                        <a:rPr lang="zh-CN" altLang="en-US" dirty="0"/>
                        <a:t>强测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0/1/2/3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考虑</a:t>
                      </a:r>
                      <a:r>
                        <a:rPr lang="en-US" altLang="zh-CN" dirty="0" err="1"/>
                        <a:t>isdir</a:t>
                      </a:r>
                      <a:r>
                        <a:rPr lang="zh-CN" altLang="en-US" dirty="0"/>
                        <a:t>的所有取值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5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文件和子目录可能重名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8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0/1/2/3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综合测试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5785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0F19377-E8A9-4023-A9A3-FAB46BFB4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3" y="1607346"/>
            <a:ext cx="9776373" cy="21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5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02183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0178" name="图片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0182" name="文本框 62"/>
          <p:cNvSpPr txBox="1">
            <a:spLocks noChangeArrowheads="1"/>
          </p:cNvSpPr>
          <p:nvPr/>
        </p:nvSpPr>
        <p:spPr bwMode="auto">
          <a:xfrm>
            <a:off x="3647777" y="2767598"/>
            <a:ext cx="53142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4B649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下面请同学们开始做题</a:t>
            </a:r>
            <a:endParaRPr lang="en-US" altLang="zh-CN" sz="4000" b="1" dirty="0">
              <a:solidFill>
                <a:srgbClr val="4B649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4B649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有问题可以随时提问 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8"/>
          <a:stretch>
            <a:fillRect/>
          </a:stretch>
        </p:blipFill>
        <p:spPr>
          <a:xfrm>
            <a:off x="342512" y="284294"/>
            <a:ext cx="1333500" cy="12646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50"/>
          <a:stretch>
            <a:fillRect/>
          </a:stretch>
        </p:blipFill>
        <p:spPr>
          <a:xfrm>
            <a:off x="1745439" y="491509"/>
            <a:ext cx="2697480" cy="914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3400" y="4853940"/>
            <a:ext cx="39249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4B649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祝实验顺利！</a:t>
            </a:r>
            <a:endParaRPr kumimoji="1" lang="zh-CN" altLang="en-US" sz="4000" b="1" dirty="0">
              <a:solidFill>
                <a:srgbClr val="4B649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kumimoji="1" lang="zh-CN" altLang="en-US" sz="4000" b="1" dirty="0">
              <a:solidFill>
                <a:srgbClr val="4B649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1034648" y="1637881"/>
            <a:ext cx="10123182" cy="38790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考试时间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14:30 ~ 16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每次课上测试题目分为基础测试和附加测试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两部分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通过课上测试的条件是基础测试通过（基础题成绩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&gt;=60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通过附加测试将会给予额外加分（附加题成绩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&gt;=60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在本次课上测试中，本地测试的难度很低且非常有助于发现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强烈建议本地测试通过后提交评测！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宋体" panose="02010600030101010101" pitchFamily="2" charset="-122"/>
                <a:ea typeface="宋体" panose="02010600030101010101" pitchFamily="2" charset="-122"/>
              </a:rPr>
              <a:t>注意，若未通过基础测试，则无论是否通过附加测试均记为未通过。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/>
          <p:cNvSpPr txBox="1">
            <a:spLocks noChangeArrowheads="1"/>
          </p:cNvSpPr>
          <p:nvPr/>
        </p:nvSpPr>
        <p:spPr bwMode="auto">
          <a:xfrm>
            <a:off x="6847865" y="3029065"/>
            <a:ext cx="4822458" cy="98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4B649F"/>
                </a:solidFill>
              </a:rPr>
              <a:t>Lab5-2</a:t>
            </a:r>
            <a:r>
              <a:rPr lang="zh-CN" altLang="en-US" sz="4400" b="1" dirty="0">
                <a:solidFill>
                  <a:srgbClr val="4B649F"/>
                </a:solidFill>
              </a:rPr>
              <a:t>课上基础题</a:t>
            </a:r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26188" y="5219311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453231" y="1240112"/>
            <a:ext cx="6301842" cy="437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Step1: </a:t>
            </a:r>
            <a:r>
              <a:rPr lang="zh-CN" altLang="en-US" sz="3600" dirty="0"/>
              <a:t>创建</a:t>
            </a:r>
            <a:r>
              <a:rPr lang="en-US" altLang="zh-CN" sz="3600" dirty="0"/>
              <a:t>lab5-2-exam</a:t>
            </a:r>
            <a:r>
              <a:rPr lang="zh-CN" altLang="en-US" sz="3600" dirty="0"/>
              <a:t>分支</a:t>
            </a:r>
            <a:endParaRPr lang="en-US" altLang="zh-CN" sz="36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/>
              <a:t>git checkout lab5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checkout -b lab5-2-exam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634328" y="1027586"/>
            <a:ext cx="7888960" cy="10325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Step2: </a:t>
            </a:r>
            <a:r>
              <a:rPr lang="zh-CN" altLang="en-US" sz="3600" dirty="0"/>
              <a:t>完成</a:t>
            </a:r>
            <a:r>
              <a:rPr lang="en-US" altLang="zh-CN" sz="3600" dirty="0"/>
              <a:t>Lab5-2-exam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994A598-1349-4C3E-ADF8-524D74AB5BF5}"/>
              </a:ext>
            </a:extLst>
          </p:cNvPr>
          <p:cNvSpPr txBox="1">
            <a:spLocks/>
          </p:cNvSpPr>
          <p:nvPr/>
        </p:nvSpPr>
        <p:spPr>
          <a:xfrm>
            <a:off x="634328" y="1796603"/>
            <a:ext cx="10754995" cy="479180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实验背景：在阅读文件系统源代码时你可能已经发现，操作系统中并没有提供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创建文件的用户接口</a:t>
            </a:r>
            <a:r>
              <a:rPr lang="zh-CN" altLang="en-US" sz="2400" dirty="0">
                <a:latin typeface="+mn-ea"/>
              </a:rPr>
              <a:t>，这令人感到有些遗憾。因此我们希望你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使用文件系统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机制</a:t>
            </a:r>
            <a:r>
              <a:rPr lang="zh-CN" altLang="en-US" sz="2400" dirty="0">
                <a:latin typeface="+mn-ea"/>
              </a:rPr>
              <a:t>给用户提供一个接口，用于对文件的创建。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100" b="1" dirty="0">
                <a:latin typeface="+mn-ea"/>
              </a:rPr>
              <a:t>实现函数 </a:t>
            </a:r>
            <a:r>
              <a:rPr lang="en-US" altLang="zh-CN" sz="3100" b="1" dirty="0">
                <a:latin typeface="+mn-ea"/>
              </a:rPr>
              <a:t>int </a:t>
            </a:r>
            <a:r>
              <a:rPr lang="en-US" altLang="zh-CN" sz="3100" b="1" dirty="0" err="1">
                <a:latin typeface="+mn-ea"/>
              </a:rPr>
              <a:t>user_create</a:t>
            </a:r>
            <a:r>
              <a:rPr lang="en-US" altLang="zh-CN" sz="3100" b="1" dirty="0">
                <a:latin typeface="+mn-ea"/>
              </a:rPr>
              <a:t>(char* path, int </a:t>
            </a:r>
            <a:r>
              <a:rPr lang="en-US" altLang="zh-CN" sz="3100" b="1" dirty="0" err="1">
                <a:latin typeface="+mn-ea"/>
              </a:rPr>
              <a:t>isdir</a:t>
            </a:r>
            <a:r>
              <a:rPr lang="en-US" altLang="zh-CN" sz="3100" b="1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其中</a:t>
            </a:r>
            <a:r>
              <a:rPr lang="en-US" altLang="zh-CN" sz="2400" dirty="0">
                <a:latin typeface="+mn-ea"/>
              </a:rPr>
              <a:t>path</a:t>
            </a:r>
            <a:r>
              <a:rPr lang="zh-CN" altLang="en-US" sz="2400" dirty="0">
                <a:latin typeface="+mn-ea"/>
              </a:rPr>
              <a:t>表示当前文件相对于根目录的路径，</a:t>
            </a:r>
            <a:r>
              <a:rPr lang="en-US" altLang="zh-CN" sz="2400" dirty="0" err="1">
                <a:latin typeface="+mn-ea"/>
              </a:rPr>
              <a:t>isdir</a:t>
            </a:r>
            <a:r>
              <a:rPr lang="zh-CN" altLang="en-US" sz="2400" dirty="0">
                <a:latin typeface="+mn-ea"/>
              </a:rPr>
              <a:t>规定了需要创建的类型，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当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isdir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时，表示需要创建一个普通文件；当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isdir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时，表示需要创建一个目录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你需要在</a:t>
            </a:r>
            <a:r>
              <a:rPr lang="en-US" altLang="zh-CN" sz="2400" dirty="0">
                <a:latin typeface="+mn-ea"/>
              </a:rPr>
              <a:t>user/</a:t>
            </a:r>
            <a:r>
              <a:rPr lang="en-US" altLang="zh-CN" sz="2400" dirty="0" err="1">
                <a:latin typeface="+mn-ea"/>
              </a:rPr>
              <a:t>lib.h</a:t>
            </a:r>
            <a:r>
              <a:rPr lang="zh-CN" altLang="en-US" sz="2400" dirty="0">
                <a:latin typeface="+mn-ea"/>
              </a:rPr>
              <a:t>中添加相应的定义语句，并在</a:t>
            </a:r>
            <a:r>
              <a:rPr lang="en-US" altLang="zh-CN" sz="2400" dirty="0">
                <a:latin typeface="+mn-ea"/>
              </a:rPr>
              <a:t>user/</a:t>
            </a:r>
            <a:r>
              <a:rPr lang="en-US" altLang="zh-CN" sz="2400" dirty="0" err="1">
                <a:latin typeface="+mn-ea"/>
              </a:rPr>
              <a:t>file.c</a:t>
            </a:r>
            <a:r>
              <a:rPr lang="zh-CN" altLang="en-US" sz="2400" dirty="0">
                <a:latin typeface="+mn-ea"/>
              </a:rPr>
              <a:t>中进行实现。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样例说明：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使用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user_create</a:t>
            </a: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("/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myfile</a:t>
            </a: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", 0)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可以在根目录下创建一个名为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myfile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的文件。</a:t>
            </a:r>
            <a:endParaRPr lang="en-US" altLang="zh-CN" sz="2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使用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user_create</a:t>
            </a: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("/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mydir</a:t>
            </a: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", 1)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可以在根目录下创建一个名为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mydir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的目录。</a:t>
            </a:r>
            <a:endParaRPr lang="en-US" altLang="zh-CN" sz="2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使用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user_create</a:t>
            </a: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("/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mydir</a:t>
            </a: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myfile</a:t>
            </a:r>
            <a:r>
              <a:rPr lang="en-US" altLang="zh-CN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", 0)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可以在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mydir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目录下创建一个名为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myfile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的文件，当</a:t>
            </a:r>
            <a:r>
              <a:rPr lang="en-US" altLang="zh-CN" sz="21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mydir</a:t>
            </a:r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目录不存在时该函数出错。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634328" y="1027586"/>
            <a:ext cx="7878076" cy="6186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Step2: </a:t>
            </a:r>
            <a:r>
              <a:rPr lang="zh-CN" altLang="en-US" sz="3600" dirty="0"/>
              <a:t>完成</a:t>
            </a:r>
            <a:r>
              <a:rPr lang="en-US" altLang="zh-CN" sz="3600" dirty="0"/>
              <a:t>Lab5-2-exam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994A598-1349-4C3E-ADF8-524D74AB5BF5}"/>
              </a:ext>
            </a:extLst>
          </p:cNvPr>
          <p:cNvSpPr txBox="1">
            <a:spLocks/>
          </p:cNvSpPr>
          <p:nvPr/>
        </p:nvSpPr>
        <p:spPr>
          <a:xfrm>
            <a:off x="634328" y="1747804"/>
            <a:ext cx="10734398" cy="49173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n-ea"/>
              </a:rPr>
              <a:t>当创建成功时你需要返回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，其他情况需要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返回一个负值</a:t>
            </a:r>
            <a:r>
              <a:rPr lang="zh-CN" altLang="en-US" sz="1600" dirty="0">
                <a:latin typeface="+mn-ea"/>
              </a:rPr>
              <a:t>代表出错。错误情况如下所示：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同一个目录下不能出现同名文件</a:t>
            </a:r>
            <a:r>
              <a:rPr lang="zh-CN" altLang="en-US" sz="1600" dirty="0">
                <a:latin typeface="+mn-ea"/>
              </a:rPr>
              <a:t>（大小写敏感），也不能出现同名目录（同上）。当出现同名文件或同名目录时需要返回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-E_FILE_EXISTS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2. </a:t>
            </a:r>
            <a:r>
              <a:rPr lang="zh-CN" altLang="en-US" sz="1600" dirty="0">
                <a:latin typeface="+mn-ea"/>
              </a:rPr>
              <a:t>当你需要在非根目录下创建文件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目录时，可能出现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指定目录不存在</a:t>
            </a:r>
            <a:r>
              <a:rPr lang="zh-CN" altLang="en-US" sz="1600" dirty="0">
                <a:latin typeface="+mn-ea"/>
              </a:rPr>
              <a:t>的情况，此时需要返回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-E_DIR_NOT_EXIST</a:t>
            </a:r>
            <a:r>
              <a:rPr lang="zh-CN" altLang="en-US" sz="1600" dirty="0">
                <a:latin typeface="+mn-ea"/>
              </a:rPr>
              <a:t>（请你在</a:t>
            </a:r>
            <a:r>
              <a:rPr lang="en-US" altLang="zh-CN" sz="1600" dirty="0">
                <a:latin typeface="+mn-ea"/>
              </a:rPr>
              <a:t>include/</a:t>
            </a:r>
            <a:r>
              <a:rPr lang="en-US" altLang="zh-CN" sz="1600" dirty="0" err="1">
                <a:latin typeface="+mn-ea"/>
              </a:rPr>
              <a:t>mmu.h</a:t>
            </a:r>
            <a:r>
              <a:rPr lang="zh-CN" altLang="en-US" sz="1600" dirty="0">
                <a:latin typeface="+mn-ea"/>
              </a:rPr>
              <a:t>对这个新的错误类型进行定义，值为</a:t>
            </a:r>
            <a:r>
              <a:rPr lang="en-US" altLang="zh-CN" sz="1600" dirty="0">
                <a:latin typeface="+mn-ea"/>
              </a:rPr>
              <a:t>13</a:t>
            </a:r>
            <a:r>
              <a:rPr lang="zh-CN" altLang="en-US" sz="1600" dirty="0">
                <a:latin typeface="+mn-ea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3. </a:t>
            </a:r>
            <a:r>
              <a:rPr lang="zh-CN" altLang="en-US" sz="1600" dirty="0">
                <a:latin typeface="+mn-ea"/>
              </a:rPr>
              <a:t>其他错误情况不进行要求，可以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返回任意负值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n-ea"/>
              </a:rPr>
              <a:t>注意：用户创建时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必须使用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IPC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机制</a:t>
            </a:r>
            <a:r>
              <a:rPr lang="zh-CN" altLang="en-US" sz="1600" dirty="0">
                <a:latin typeface="+mn-ea"/>
              </a:rPr>
              <a:t>，使用其他方式无法得分！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n-ea"/>
              </a:rPr>
              <a:t>为了降低实现难度，我们保证在</a:t>
            </a:r>
            <a:r>
              <a:rPr lang="en-US" altLang="zh-CN" sz="1600" dirty="0">
                <a:latin typeface="+mn-ea"/>
              </a:rPr>
              <a:t>exam</a:t>
            </a:r>
            <a:r>
              <a:rPr lang="zh-CN" altLang="en-US" sz="1600" dirty="0">
                <a:latin typeface="+mn-ea"/>
              </a:rPr>
              <a:t>测试中，一个目录下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不会出现一个文件和一个文件夹同名</a:t>
            </a:r>
            <a:r>
              <a:rPr lang="zh-CN" altLang="en-US" sz="1600" dirty="0">
                <a:latin typeface="+mn-ea"/>
              </a:rPr>
              <a:t>的情况。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latin typeface="+mn-ea"/>
              </a:rPr>
              <a:t>提示：</a:t>
            </a:r>
            <a:r>
              <a:rPr lang="zh-CN" altLang="en-US" sz="1600" dirty="0">
                <a:latin typeface="+mn-ea"/>
              </a:rPr>
              <a:t>使用文件系统</a:t>
            </a:r>
            <a:r>
              <a:rPr lang="en-US" altLang="zh-CN" sz="1600" dirty="0">
                <a:latin typeface="+mn-ea"/>
              </a:rPr>
              <a:t>IPC</a:t>
            </a:r>
            <a:r>
              <a:rPr lang="zh-CN" altLang="en-US" sz="1600" dirty="0">
                <a:latin typeface="+mn-ea"/>
              </a:rPr>
              <a:t>机制需要改动的文件有：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include/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fs.h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    fs/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serv.c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    user/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fsipc.c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700" b="1" dirty="0">
                <a:latin typeface="+mn-ea"/>
              </a:rPr>
              <a:t>本地测试说明：</a:t>
            </a:r>
            <a:r>
              <a:rPr lang="zh-CN" altLang="en-US" sz="1600" dirty="0">
                <a:latin typeface="+mn-ea"/>
              </a:rPr>
              <a:t>建议使用文件已有的文件系统测试进程进行测试。首先检查</a:t>
            </a:r>
            <a:r>
              <a:rPr lang="en-US" altLang="zh-CN" sz="1600" dirty="0" err="1">
                <a:latin typeface="+mn-ea"/>
              </a:rPr>
              <a:t>init</a:t>
            </a:r>
            <a:r>
              <a:rPr lang="en-US" altLang="zh-CN" sz="1600" dirty="0">
                <a:latin typeface="+mn-ea"/>
              </a:rPr>
              <a:t>/</a:t>
            </a:r>
            <a:r>
              <a:rPr lang="en-US" altLang="zh-CN" sz="1600" dirty="0" err="1">
                <a:latin typeface="+mn-ea"/>
              </a:rPr>
              <a:t>init.c</a:t>
            </a:r>
            <a:r>
              <a:rPr lang="zh-CN" altLang="en-US" sz="1600" dirty="0">
                <a:latin typeface="+mn-ea"/>
              </a:rPr>
              <a:t>中是否存在创建</a:t>
            </a:r>
            <a:r>
              <a:rPr lang="en-US" altLang="zh-CN" sz="1600" dirty="0" err="1">
                <a:latin typeface="+mn-ea"/>
              </a:rPr>
              <a:t>user_fstest</a:t>
            </a:r>
            <a:r>
              <a:rPr lang="zh-CN" altLang="en-US" sz="1600" dirty="0">
                <a:latin typeface="+mn-ea"/>
              </a:rPr>
              <a:t>进程和</a:t>
            </a:r>
            <a:r>
              <a:rPr lang="en-US" altLang="zh-CN" sz="1600" dirty="0" err="1">
                <a:latin typeface="+mn-ea"/>
              </a:rPr>
              <a:t>fs_serv</a:t>
            </a:r>
            <a:r>
              <a:rPr lang="zh-CN" altLang="en-US" sz="1600" dirty="0">
                <a:latin typeface="+mn-ea"/>
              </a:rPr>
              <a:t>进程的语句，之后可以在</a:t>
            </a:r>
            <a:r>
              <a:rPr lang="en-US" altLang="zh-CN" sz="1600" dirty="0">
                <a:latin typeface="+mn-ea"/>
              </a:rPr>
              <a:t>user/</a:t>
            </a:r>
            <a:r>
              <a:rPr lang="en-US" altLang="zh-CN" sz="1600" dirty="0" err="1">
                <a:latin typeface="+mn-ea"/>
              </a:rPr>
              <a:t>fstest.c</a:t>
            </a:r>
            <a:r>
              <a:rPr lang="zh-CN" altLang="en-US" sz="1600" dirty="0">
                <a:latin typeface="+mn-ea"/>
              </a:rPr>
              <a:t>中添加测试语句，对你的函数进行测试。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n-ea"/>
              </a:rPr>
              <a:t>测试时需要运行的命令：</a:t>
            </a:r>
            <a:r>
              <a:rPr lang="en-US" altLang="zh-CN" sz="1600" dirty="0" err="1">
                <a:latin typeface="+mn-ea"/>
              </a:rPr>
              <a:t>gxemul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MRoman10-Regular"/>
              </a:rPr>
              <a:t>-E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MRoman10-Regular"/>
              </a:rPr>
              <a:t>testmips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MRoman10-Regular"/>
              </a:rPr>
              <a:t> -C R3000 -M 64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LMRoman10-Regular"/>
              </a:rPr>
              <a:t>-d </a:t>
            </a:r>
            <a:r>
              <a:rPr lang="en-US" altLang="zh-CN" sz="1800" dirty="0" err="1">
                <a:solidFill>
                  <a:srgbClr val="FF0000"/>
                </a:solidFill>
                <a:effectLst/>
                <a:latin typeface="LMRoman10-Regular"/>
              </a:rPr>
              <a:t>gxemul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LMRoman10-Regular"/>
              </a:rPr>
              <a:t>/</a:t>
            </a:r>
            <a:r>
              <a:rPr lang="en-US" altLang="zh-CN" sz="1800" dirty="0" err="1">
                <a:solidFill>
                  <a:srgbClr val="FF0000"/>
                </a:solidFill>
                <a:effectLst/>
                <a:latin typeface="LMRoman10-Regular"/>
              </a:rPr>
              <a:t>fs.img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LMRoman10-Regular"/>
              </a:rPr>
              <a:t> </a:t>
            </a:r>
            <a:r>
              <a:rPr lang="en-US" altLang="zh-CN" sz="1800" dirty="0" err="1">
                <a:effectLst/>
                <a:latin typeface="LMRoman10-Regular"/>
              </a:rPr>
              <a:t>gxemul</a:t>
            </a:r>
            <a:r>
              <a:rPr lang="en-US" altLang="zh-CN" sz="1800" dirty="0">
                <a:effectLst/>
                <a:latin typeface="LMRoman10-Regular"/>
              </a:rPr>
              <a:t>/</a:t>
            </a:r>
            <a:r>
              <a:rPr lang="en-US" altLang="zh-CN" sz="1800" dirty="0" err="1">
                <a:effectLst/>
                <a:latin typeface="LMRoman10-Regular"/>
              </a:rPr>
              <a:t>vmlinux</a:t>
            </a:r>
            <a:endParaRPr lang="en-US" altLang="zh-CN" sz="16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79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1517064" y="1619569"/>
            <a:ext cx="9157871" cy="437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/>
              <a:t>Step3: </a:t>
            </a:r>
            <a:r>
              <a:rPr lang="zh-CN" altLang="en-US" sz="3600" dirty="0"/>
              <a:t>提交更改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/>
              <a:t>git add --all</a:t>
            </a:r>
          </a:p>
          <a:p>
            <a:r>
              <a:rPr lang="en-US" altLang="zh-CN" dirty="0"/>
              <a:t>git commit -a -m “</a:t>
            </a:r>
            <a:r>
              <a:rPr lang="en-US" altLang="zh-CN" dirty="0" err="1"/>
              <a:t>balabala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git push origin lab5-2-exam:lab5-2-exam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5793129" y="273403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聚类分组</a:t>
            </a:r>
          </a:p>
        </p:txBody>
      </p:sp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36794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测试说明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内容占位符 2"/>
          <p:cNvSpPr txBox="1"/>
          <p:nvPr/>
        </p:nvSpPr>
        <p:spPr>
          <a:xfrm>
            <a:off x="-2070094" y="950777"/>
            <a:ext cx="7888960" cy="437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dirty="0"/>
              <a:t>Step4: </a:t>
            </a:r>
            <a:r>
              <a:rPr lang="zh-CN" altLang="en-US" sz="3600" dirty="0"/>
              <a:t>提交结果</a:t>
            </a:r>
            <a:endParaRPr lang="en-US" altLang="zh-CN" sz="36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31869CF-C5C3-4A21-A5FA-6586B8FED66A}"/>
              </a:ext>
            </a:extLst>
          </p:cNvPr>
          <p:cNvSpPr txBox="1"/>
          <p:nvPr/>
        </p:nvSpPr>
        <p:spPr>
          <a:xfrm>
            <a:off x="1004051" y="3522376"/>
            <a:ext cx="10171949" cy="30664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/>
              <a:t>Lab5-2-exam</a:t>
            </a:r>
            <a:r>
              <a:rPr lang="zh-CN" altLang="en-US" sz="3200" dirty="0"/>
              <a:t>得分说明：</a:t>
            </a:r>
            <a:endParaRPr lang="en-US" altLang="zh-CN" sz="3200" dirty="0"/>
          </a:p>
          <a:p>
            <a:r>
              <a:rPr lang="zh-CN" altLang="en-US" sz="2000" dirty="0"/>
              <a:t>课下强测 </a:t>
            </a:r>
            <a:r>
              <a:rPr lang="en-US" altLang="zh-CN" sz="2000" dirty="0"/>
              <a:t>10</a:t>
            </a:r>
            <a:r>
              <a:rPr lang="zh-CN" altLang="en-US" sz="2000" dirty="0"/>
              <a:t>分</a:t>
            </a:r>
            <a:r>
              <a:rPr lang="zh-CN" altLang="en-US" sz="1400" dirty="0"/>
              <a:t>（课下强测未通过时不进行后续测试）</a:t>
            </a:r>
            <a:endParaRPr lang="zh-CN" altLang="en-US" sz="2000" dirty="0"/>
          </a:p>
          <a:p>
            <a:r>
              <a:rPr lang="zh-CN" altLang="en-US" sz="2000" dirty="0"/>
              <a:t>编译正确 </a:t>
            </a:r>
            <a:r>
              <a:rPr lang="en-US" altLang="zh-CN" sz="2000" dirty="0"/>
              <a:t>10</a:t>
            </a:r>
            <a:r>
              <a:rPr lang="zh-CN" altLang="en-US" sz="2000" dirty="0"/>
              <a:t>分</a:t>
            </a:r>
            <a:endParaRPr lang="en-US" altLang="zh-CN" sz="2000" dirty="0"/>
          </a:p>
          <a:p>
            <a:r>
              <a:rPr lang="zh-CN" altLang="en-US" sz="2000" dirty="0"/>
              <a:t>其余测试得分如右表所示</a:t>
            </a:r>
            <a:endParaRPr lang="en-US" altLang="zh-CN" sz="2000" dirty="0"/>
          </a:p>
          <a:p>
            <a:r>
              <a:rPr lang="zh-CN" altLang="en-US" sz="1600" dirty="0"/>
              <a:t>评测机制说明：按照测试点难度对四个部分进行连续评测，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一个部分测试不通过时不进行后续测试。通过一个部分的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全部测试点后才能得到该部分的分数。（评测机反馈的信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   息仅供参考，请本地充分测试后提交）</a:t>
            </a:r>
            <a:endParaRPr lang="en-US" altLang="zh-CN" sz="1600" dirty="0"/>
          </a:p>
          <a:p>
            <a:endParaRPr lang="en-US" altLang="zh-CN" sz="20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FCD91F3-79D5-4784-B2D8-8EF3F523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32693"/>
              </p:ext>
            </p:extLst>
          </p:nvPr>
        </p:nvGraphicFramePr>
        <p:xfrm>
          <a:off x="6799636" y="3969247"/>
          <a:ext cx="4786006" cy="217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66">
                  <a:extLst>
                    <a:ext uri="{9D8B030D-6E8A-4147-A177-3AD203B41FA5}">
                      <a16:colId xmlns:a16="http://schemas.microsoft.com/office/drawing/2014/main" val="1576968141"/>
                    </a:ext>
                  </a:extLst>
                </a:gridCol>
                <a:gridCol w="1888121">
                  <a:extLst>
                    <a:ext uri="{9D8B030D-6E8A-4147-A177-3AD203B41FA5}">
                      <a16:colId xmlns:a16="http://schemas.microsoft.com/office/drawing/2014/main" val="2183366382"/>
                    </a:ext>
                  </a:extLst>
                </a:gridCol>
                <a:gridCol w="1566519">
                  <a:extLst>
                    <a:ext uri="{9D8B030D-6E8A-4147-A177-3AD203B41FA5}">
                      <a16:colId xmlns:a16="http://schemas.microsoft.com/office/drawing/2014/main" val="2405792334"/>
                    </a:ext>
                  </a:extLst>
                </a:gridCol>
              </a:tblGrid>
              <a:tr h="38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isdir</a:t>
                      </a:r>
                      <a:r>
                        <a:rPr lang="zh-CN" altLang="en-US" sz="1800" dirty="0"/>
                        <a:t>取值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是否需要处理错误情况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448744"/>
                  </a:ext>
                </a:extLst>
              </a:tr>
              <a:tr h="38314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</a:p>
                    <a:p>
                      <a:pPr algn="ctr"/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只创建普通文件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32510"/>
                  </a:ext>
                </a:extLst>
              </a:tr>
              <a:tr h="38314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76706"/>
                  </a:ext>
                </a:extLst>
              </a:tr>
              <a:tr h="383145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0/1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创建文件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85331"/>
                  </a:ext>
                </a:extLst>
              </a:tr>
              <a:tr h="38314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5881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F0779B4-3E59-41A9-B05F-37FF4858F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25" y="1669379"/>
            <a:ext cx="7620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/>
          <p:cNvSpPr txBox="1">
            <a:spLocks noChangeArrowheads="1"/>
          </p:cNvSpPr>
          <p:nvPr/>
        </p:nvSpPr>
        <p:spPr bwMode="auto">
          <a:xfrm>
            <a:off x="6847865" y="3029065"/>
            <a:ext cx="4822458" cy="200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4B649F"/>
                </a:solidFill>
              </a:rPr>
              <a:t>Lab5-2</a:t>
            </a:r>
            <a:r>
              <a:rPr lang="zh-CN" altLang="en-US" sz="4400" b="1" dirty="0">
                <a:solidFill>
                  <a:srgbClr val="4B649F"/>
                </a:solidFill>
              </a:rPr>
              <a:t>课上附加题</a:t>
            </a:r>
            <a:endParaRPr lang="en-US" altLang="zh-CN" sz="4400" b="1" dirty="0">
              <a:solidFill>
                <a:srgbClr val="4B649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4400" b="1" dirty="0">
              <a:solidFill>
                <a:srgbClr val="FF0000"/>
              </a:solidFill>
            </a:endParaRPr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1669</Words>
  <Application>Microsoft Office PowerPoint</Application>
  <PresentationFormat>宽屏</PresentationFormat>
  <Paragraphs>154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LMRoman10-Regular</vt:lpstr>
      <vt:lpstr>等线</vt:lpstr>
      <vt:lpstr>华文新魏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第一PPT</dc:description>
  <cp:lastModifiedBy>wyx Roy</cp:lastModifiedBy>
  <cp:revision>516</cp:revision>
  <dcterms:created xsi:type="dcterms:W3CDTF">2021-04-05T13:08:16Z</dcterms:created>
  <dcterms:modified xsi:type="dcterms:W3CDTF">2021-05-31T07:43:55Z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