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72" r:id="rId13"/>
    <p:sldId id="268" r:id="rId14"/>
    <p:sldId id="269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CDBAC-3F93-450E-88C2-C6275F872115}" type="datetimeFigureOut">
              <a:rPr lang="en-US" smtClean="0"/>
              <a:pPr/>
              <a:t>11/28/2014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70854-0359-444D-8914-0597703E7B0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94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apooh.com/mm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napOO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57" y="2100262"/>
            <a:ext cx="2857500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300" y="4419600"/>
            <a:ext cx="6248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Media Management Solution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sz="1500" dirty="0" smtClean="0">
                <a:solidFill>
                  <a:schemeClr val="bg1"/>
                </a:solidFill>
              </a:rPr>
              <a:t>Cloud </a:t>
            </a:r>
            <a:r>
              <a:rPr lang="en-IN" sz="1500" dirty="0">
                <a:solidFill>
                  <a:schemeClr val="bg1"/>
                </a:solidFill>
              </a:rPr>
              <a:t>based solution that simplifies </a:t>
            </a:r>
            <a:endParaRPr lang="en-IN" sz="1500" dirty="0" smtClean="0">
              <a:solidFill>
                <a:schemeClr val="bg1"/>
              </a:solidFill>
            </a:endParaRPr>
          </a:p>
          <a:p>
            <a:r>
              <a:rPr lang="en-IN" sz="1500" dirty="0" smtClean="0">
                <a:solidFill>
                  <a:schemeClr val="bg1"/>
                </a:solidFill>
              </a:rPr>
              <a:t>and drives </a:t>
            </a:r>
            <a:r>
              <a:rPr lang="en-IN" sz="1500" dirty="0">
                <a:solidFill>
                  <a:schemeClr val="bg1"/>
                </a:solidFill>
              </a:rPr>
              <a:t>incremental sales from </a:t>
            </a:r>
            <a:endParaRPr lang="en-IN" sz="1500" dirty="0" smtClean="0">
              <a:solidFill>
                <a:schemeClr val="bg1"/>
              </a:solidFill>
            </a:endParaRPr>
          </a:p>
          <a:p>
            <a:r>
              <a:rPr lang="en-IN" sz="1500" dirty="0" smtClean="0">
                <a:solidFill>
                  <a:schemeClr val="bg1"/>
                </a:solidFill>
              </a:rPr>
              <a:t>your </a:t>
            </a:r>
            <a:r>
              <a:rPr lang="en-IN" sz="1500" dirty="0">
                <a:solidFill>
                  <a:schemeClr val="bg1"/>
                </a:solidFill>
              </a:rPr>
              <a:t>media assets and in-store advertising.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71500" y="48768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7400" y="541286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Screenshot Demonstration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6" name="Picture 2" descr="C:\Users\designe102\Desktop\mms\ppt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1485308"/>
            <a:ext cx="9677400" cy="53726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413657"/>
            <a:ext cx="41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View booking timeline for every media.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2" name="Picture 2" descr="C:\Users\designe102\Desktop\mms\ppt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1" y="1447800"/>
            <a:ext cx="9744957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413657"/>
            <a:ext cx="41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Reports and Analysis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413657"/>
            <a:ext cx="41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View booking timeline for every media.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448270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Monitor your inventory with simple </a:t>
            </a:r>
            <a:r>
              <a:rPr lang="en-IN" dirty="0" smtClean="0">
                <a:solidFill>
                  <a:schemeClr val="bg1"/>
                </a:solidFill>
              </a:rPr>
              <a:t>snapooh</a:t>
            </a:r>
            <a:r>
              <a:rPr lang="en-IN" dirty="0" smtClean="0">
                <a:solidFill>
                  <a:schemeClr val="bg1"/>
                </a:solidFill>
              </a:rPr>
              <a:t> monitoring app.  Pictures taken from the app are time stamped, linked to the media &amp; campaign and uploaded to  your centralized account.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Delight your clients by sharing certified photos of their campaigns.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050" name="Picture 2" descr="\\web\UX Projects\UX Projects\Snapooh\Marketing\Presentations\MMS-ScreenDemonstration\mms\ppt\mob\ppt pag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12073"/>
            <a:ext cx="8163319" cy="42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314" name="Picture 2" descr="C:\Users\designe102\Desktop\mms\ppt\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1447800"/>
            <a:ext cx="9744959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413657"/>
            <a:ext cx="418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View all the monitored images and track all your media and campaigns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338" name="Picture 2" descr="C:\Users\designe102\Desktop\mms\ppt\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1436282"/>
            <a:ext cx="9765704" cy="54217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413657"/>
            <a:ext cx="418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Visual </a:t>
            </a:r>
            <a:r>
              <a:rPr lang="en-IN" dirty="0"/>
              <a:t>t</a:t>
            </a:r>
            <a:r>
              <a:rPr lang="en-IN" dirty="0" smtClean="0"/>
              <a:t>imeline for the entire inventory – audit your inventory any time.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napOO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33600"/>
            <a:ext cx="2286000" cy="7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39624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we believe in </a:t>
            </a:r>
            <a:r>
              <a:rPr lang="en-IN" dirty="0" smtClean="0">
                <a:solidFill>
                  <a:schemeClr val="bg1"/>
                </a:solidFill>
              </a:rPr>
              <a:t>partnering </a:t>
            </a:r>
            <a:r>
              <a:rPr lang="en-IN" dirty="0">
                <a:solidFill>
                  <a:schemeClr val="bg1"/>
                </a:solidFill>
              </a:rPr>
              <a:t>with </a:t>
            </a:r>
            <a:r>
              <a:rPr lang="en-IN" dirty="0" smtClean="0">
                <a:solidFill>
                  <a:schemeClr val="bg1"/>
                </a:solidFill>
              </a:rPr>
              <a:t>you </a:t>
            </a:r>
            <a:r>
              <a:rPr lang="en-IN" dirty="0">
                <a:solidFill>
                  <a:schemeClr val="bg1"/>
                </a:solidFill>
              </a:rPr>
              <a:t>to maximise the potential of your media assets.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48768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For more information contact Manish </a:t>
            </a:r>
            <a:r>
              <a:rPr lang="en-IN" dirty="0" smtClean="0">
                <a:solidFill>
                  <a:schemeClr val="bg1"/>
                </a:solidFill>
              </a:rPr>
              <a:t>Gulechha</a:t>
            </a:r>
            <a:r>
              <a:rPr lang="en-IN" dirty="0" smtClean="0">
                <a:solidFill>
                  <a:schemeClr val="bg1"/>
                </a:solidFill>
              </a:rPr>
              <a:t> 9740097890 | manish@snapooh.com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Visit </a:t>
            </a:r>
            <a:r>
              <a:rPr lang="en-IN" dirty="0" smtClean="0">
                <a:solidFill>
                  <a:schemeClr val="bg1"/>
                </a:solidFill>
                <a:hlinkClick r:id="rId3"/>
              </a:rPr>
              <a:t>www.snapooh.com/mms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219200" y="47244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9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33" name="Picture 9" descr="C:\Users\designe102\Desktop\mms\ppt\1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1447800"/>
            <a:ext cx="9744957" cy="54102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81000" y="413657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Manage your entire geographically spread places.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C:\Users\designe102\Desktop\mms\ppt\1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1485306"/>
            <a:ext cx="9677400" cy="537269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413657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Manage your entire geographically spread places.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C:\Users\designe102\Desktop\mms\ppt\1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1456209"/>
            <a:ext cx="9677400" cy="53726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413657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Manage any number of medias with complete specification. Supports all kinds of media.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4159426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Edit Price / Media details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5410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View and Edit Calendar of</a:t>
            </a:r>
          </a:p>
          <a:p>
            <a:r>
              <a:rPr lang="en-IN" sz="1400" dirty="0" smtClean="0"/>
              <a:t>Every media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413657"/>
            <a:ext cx="4180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 floors to places and load floor plans to indicate the location of every media.</a:t>
            </a:r>
          </a:p>
          <a:p>
            <a:endParaRPr lang="en-IN" dirty="0"/>
          </a:p>
        </p:txBody>
      </p:sp>
      <p:pic>
        <p:nvPicPr>
          <p:cNvPr id="3074" name="Picture 2" descr="\\web\UX Projects\UX Projects\Snapooh\Marketing\Presentations\MMS-ScreenDemonstration\mms\ppt\4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209" y="1447800"/>
            <a:ext cx="950476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 descr="C:\Users\designe102\Desktop\mms\ppt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1485306"/>
            <a:ext cx="9677400" cy="53726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413657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Create Proposals, Generate Presentations.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 descr="C:\Users\designe102\Desktop\mms\ppt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1447800"/>
            <a:ext cx="9744957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413657"/>
            <a:ext cx="4186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 medias to proposals. Check for conflicts to avoid double booking.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 descr="C:\Users\designe102\Desktop\mms\ppt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1" y="1447800"/>
            <a:ext cx="9744957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413657"/>
            <a:ext cx="418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 confirmation, convert proposals to campaigns to book medias with a click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 descr="C:\Users\designe102\Desktop\mms\ppt\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1447800"/>
            <a:ext cx="9744958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413657"/>
            <a:ext cx="418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Dashboard : View inventory, occupancy and performance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230</Words>
  <Application>Microsoft Office PowerPoint</Application>
  <PresentationFormat>On-screen Show (4:3)</PresentationFormat>
  <Paragraphs>29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Akshay</dc:creator>
  <cp:lastModifiedBy>pdmagic</cp:lastModifiedBy>
  <cp:revision>38</cp:revision>
  <dcterms:created xsi:type="dcterms:W3CDTF">2006-08-16T00:00:00Z</dcterms:created>
  <dcterms:modified xsi:type="dcterms:W3CDTF">2014-11-28T16:24:50Z</dcterms:modified>
</cp:coreProperties>
</file>