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22" r:id="rId2"/>
    <p:sldId id="406" r:id="rId3"/>
    <p:sldId id="421" r:id="rId4"/>
    <p:sldId id="422" r:id="rId5"/>
    <p:sldId id="474" r:id="rId6"/>
    <p:sldId id="424" r:id="rId7"/>
    <p:sldId id="425" r:id="rId8"/>
    <p:sldId id="426" r:id="rId9"/>
    <p:sldId id="427" r:id="rId10"/>
    <p:sldId id="420" r:id="rId11"/>
    <p:sldId id="475" r:id="rId12"/>
    <p:sldId id="473" r:id="rId13"/>
    <p:sldId id="429" r:id="rId14"/>
    <p:sldId id="331" r:id="rId15"/>
    <p:sldId id="373" r:id="rId16"/>
    <p:sldId id="462" r:id="rId17"/>
    <p:sldId id="463" r:id="rId18"/>
    <p:sldId id="465" r:id="rId19"/>
    <p:sldId id="466" r:id="rId20"/>
    <p:sldId id="467" r:id="rId21"/>
    <p:sldId id="469" r:id="rId22"/>
    <p:sldId id="470" r:id="rId23"/>
    <p:sldId id="471" r:id="rId24"/>
    <p:sldId id="323" r:id="rId25"/>
    <p:sldId id="461" r:id="rId26"/>
    <p:sldId id="460" r:id="rId27"/>
    <p:sldId id="298" r:id="rId28"/>
    <p:sldId id="374" r:id="rId29"/>
    <p:sldId id="375" r:id="rId30"/>
    <p:sldId id="376" r:id="rId31"/>
    <p:sldId id="377" r:id="rId32"/>
    <p:sldId id="292" r:id="rId33"/>
    <p:sldId id="436" r:id="rId34"/>
    <p:sldId id="478" r:id="rId35"/>
    <p:sldId id="437" r:id="rId36"/>
    <p:sldId id="438" r:id="rId37"/>
    <p:sldId id="345" r:id="rId38"/>
    <p:sldId id="440" r:id="rId39"/>
    <p:sldId id="472" r:id="rId40"/>
    <p:sldId id="441" r:id="rId41"/>
    <p:sldId id="346" r:id="rId42"/>
    <p:sldId id="480" r:id="rId43"/>
    <p:sldId id="274" r:id="rId44"/>
    <p:sldId id="443" r:id="rId45"/>
    <p:sldId id="347" r:id="rId46"/>
    <p:sldId id="348" r:id="rId47"/>
    <p:sldId id="444" r:id="rId48"/>
    <p:sldId id="349" r:id="rId49"/>
  </p:sldIdLst>
  <p:sldSz cx="9144000" cy="6858000" type="screen4x3"/>
  <p:notesSz cx="6669088" cy="9926638"/>
  <p:embeddedFontLst>
    <p:embeddedFont>
      <p:font typeface="Courier" panose="02070309020205020404" pitchFamily="49" charset="0"/>
      <p:regular r:id="rId52"/>
      <p:bold r:id="rId53"/>
      <p:italic r:id="rId54"/>
      <p:boldItalic r:id="rId55"/>
    </p:embeddedFont>
    <p:embeddedFont>
      <p:font typeface="Lucida Console" panose="020B0609040504020204" pitchFamily="49" charset="0"/>
      <p:regular r:id="rId56"/>
    </p:embeddedFont>
    <p:embeddedFont>
      <p:font typeface="Segoe UI" panose="020B0502040204020203" pitchFamily="34" charset="0"/>
      <p:regular r:id="rId57"/>
      <p:bold r:id="rId58"/>
      <p:italic r:id="rId59"/>
      <p:boldItalic r:id="rId60"/>
    </p:embeddedFont>
    <p:embeddedFont>
      <p:font typeface="Times" panose="02020603050405020304" pitchFamily="18" charset="0"/>
      <p:regular r:id="rId61"/>
      <p:bold r:id="rId62"/>
      <p:italic r:id="rId63"/>
      <p:boldItalic r:id="rId64"/>
    </p:embeddedFont>
  </p:embeddedFontLst>
  <p:defaultTextStyle>
    <a:defPPr>
      <a:defRPr lang="en-GB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91B04-3CFA-FE44-90FE-06F8CF627133}" v="10" dt="2024-09-18T14:32:27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24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 Soo Lim" userId="d7b92c7e-08e4-4ec4-8611-ea1004870899" providerId="ADAL" clId="{C47A1E77-79D5-784A-91AF-EDC662056709}"/>
    <pc:docChg chg="undo custSel addSld modSld">
      <pc:chgData name="Ik Soo Lim" userId="d7b92c7e-08e4-4ec4-8611-ea1004870899" providerId="ADAL" clId="{C47A1E77-79D5-784A-91AF-EDC662056709}" dt="2023-11-14T15:12:50.991" v="264" actId="1076"/>
      <pc:docMkLst>
        <pc:docMk/>
      </pc:docMkLst>
      <pc:sldChg chg="delSp mod">
        <pc:chgData name="Ik Soo Lim" userId="d7b92c7e-08e4-4ec4-8611-ea1004870899" providerId="ADAL" clId="{C47A1E77-79D5-784A-91AF-EDC662056709}" dt="2023-11-14T13:34:09.074" v="9" actId="478"/>
        <pc:sldMkLst>
          <pc:docMk/>
          <pc:sldMk cId="170007773" sldId="420"/>
        </pc:sldMkLst>
        <pc:spChg chg="del">
          <ac:chgData name="Ik Soo Lim" userId="d7b92c7e-08e4-4ec4-8611-ea1004870899" providerId="ADAL" clId="{C47A1E77-79D5-784A-91AF-EDC662056709}" dt="2023-11-14T13:34:05.407" v="8" actId="478"/>
          <ac:spMkLst>
            <pc:docMk/>
            <pc:sldMk cId="170007773" sldId="420"/>
            <ac:spMk id="2" creationId="{F9FA8D33-AA42-C44D-9CE6-1BCA208755B5}"/>
          </ac:spMkLst>
        </pc:spChg>
        <pc:spChg chg="del">
          <ac:chgData name="Ik Soo Lim" userId="d7b92c7e-08e4-4ec4-8611-ea1004870899" providerId="ADAL" clId="{C47A1E77-79D5-784A-91AF-EDC662056709}" dt="2023-11-14T13:34:09.074" v="9" actId="478"/>
          <ac:spMkLst>
            <pc:docMk/>
            <pc:sldMk cId="170007773" sldId="420"/>
            <ac:spMk id="7" creationId="{AA4664B7-68E2-E24B-A364-34EB07A6C06D}"/>
          </ac:spMkLst>
        </pc:spChg>
      </pc:sldChg>
      <pc:sldChg chg="addSp delSp modSp mod">
        <pc:chgData name="Ik Soo Lim" userId="d7b92c7e-08e4-4ec4-8611-ea1004870899" providerId="ADAL" clId="{C47A1E77-79D5-784A-91AF-EDC662056709}" dt="2023-11-14T14:24:04.672" v="256" actId="1076"/>
        <pc:sldMkLst>
          <pc:docMk/>
          <pc:sldMk cId="1814584910" sldId="473"/>
        </pc:sldMkLst>
        <pc:spChg chg="mod">
          <ac:chgData name="Ik Soo Lim" userId="d7b92c7e-08e4-4ec4-8611-ea1004870899" providerId="ADAL" clId="{C47A1E77-79D5-784A-91AF-EDC662056709}" dt="2023-11-14T13:50:19.011" v="227" actId="20577"/>
          <ac:spMkLst>
            <pc:docMk/>
            <pc:sldMk cId="1814584910" sldId="473"/>
            <ac:spMk id="3" creationId="{A90FA9B8-C251-6453-DDFA-EF04C149676A}"/>
          </ac:spMkLst>
        </pc:spChg>
        <pc:spChg chg="mod">
          <ac:chgData name="Ik Soo Lim" userId="d7b92c7e-08e4-4ec4-8611-ea1004870899" providerId="ADAL" clId="{C47A1E77-79D5-784A-91AF-EDC662056709}" dt="2023-11-14T14:00:21.773" v="247" actId="114"/>
          <ac:spMkLst>
            <pc:docMk/>
            <pc:sldMk cId="1814584910" sldId="473"/>
            <ac:spMk id="6" creationId="{CEBD4261-84B1-A87D-C88E-4DE07D44F1A2}"/>
          </ac:spMkLst>
        </pc:spChg>
        <pc:spChg chg="mod">
          <ac:chgData name="Ik Soo Lim" userId="d7b92c7e-08e4-4ec4-8611-ea1004870899" providerId="ADAL" clId="{C47A1E77-79D5-784A-91AF-EDC662056709}" dt="2023-11-14T13:33:42.635" v="4" actId="20577"/>
          <ac:spMkLst>
            <pc:docMk/>
            <pc:sldMk cId="1814584910" sldId="473"/>
            <ac:spMk id="107522" creationId="{00000000-0000-0000-0000-000000000000}"/>
          </ac:spMkLst>
        </pc:spChg>
        <pc:picChg chg="add del mod">
          <ac:chgData name="Ik Soo Lim" userId="d7b92c7e-08e4-4ec4-8611-ea1004870899" providerId="ADAL" clId="{C47A1E77-79D5-784A-91AF-EDC662056709}" dt="2023-11-14T13:56:31.093" v="232" actId="478"/>
          <ac:picMkLst>
            <pc:docMk/>
            <pc:sldMk cId="1814584910" sldId="473"/>
            <ac:picMk id="4" creationId="{B771C12A-AFEB-D388-694B-268DE81F7E93}"/>
          </ac:picMkLst>
        </pc:picChg>
        <pc:picChg chg="add mod">
          <ac:chgData name="Ik Soo Lim" userId="d7b92c7e-08e4-4ec4-8611-ea1004870899" providerId="ADAL" clId="{C47A1E77-79D5-784A-91AF-EDC662056709}" dt="2023-11-14T14:24:04.672" v="256" actId="1076"/>
          <ac:picMkLst>
            <pc:docMk/>
            <pc:sldMk cId="1814584910" sldId="473"/>
            <ac:picMk id="7" creationId="{625D1131-3128-DD9E-74D2-E4C6BC016FE3}"/>
          </ac:picMkLst>
        </pc:picChg>
      </pc:sldChg>
      <pc:sldChg chg="addSp delSp modSp add mod">
        <pc:chgData name="Ik Soo Lim" userId="d7b92c7e-08e4-4ec4-8611-ea1004870899" providerId="ADAL" clId="{C47A1E77-79D5-784A-91AF-EDC662056709}" dt="2023-11-14T15:12:50.991" v="264" actId="1076"/>
        <pc:sldMkLst>
          <pc:docMk/>
          <pc:sldMk cId="636721509" sldId="475"/>
        </pc:sldMkLst>
        <pc:spChg chg="del mod">
          <ac:chgData name="Ik Soo Lim" userId="d7b92c7e-08e4-4ec4-8611-ea1004870899" providerId="ADAL" clId="{C47A1E77-79D5-784A-91AF-EDC662056709}" dt="2023-11-14T13:41:10.857" v="185" actId="478"/>
          <ac:spMkLst>
            <pc:docMk/>
            <pc:sldMk cId="636721509" sldId="475"/>
            <ac:spMk id="2" creationId="{F9FA8D33-AA42-C44D-9CE6-1BCA208755B5}"/>
          </ac:spMkLst>
        </pc:spChg>
        <pc:spChg chg="add del mod">
          <ac:chgData name="Ik Soo Lim" userId="d7b92c7e-08e4-4ec4-8611-ea1004870899" providerId="ADAL" clId="{C47A1E77-79D5-784A-91AF-EDC662056709}" dt="2023-11-14T13:42:50.421" v="200" actId="478"/>
          <ac:spMkLst>
            <pc:docMk/>
            <pc:sldMk cId="636721509" sldId="475"/>
            <ac:spMk id="3" creationId="{36B0B58E-7923-6B09-4716-C0702403781A}"/>
          </ac:spMkLst>
        </pc:spChg>
        <pc:spChg chg="add mod">
          <ac:chgData name="Ik Soo Lim" userId="d7b92c7e-08e4-4ec4-8611-ea1004870899" providerId="ADAL" clId="{C47A1E77-79D5-784A-91AF-EDC662056709}" dt="2023-11-14T15:12:43.123" v="262" actId="1076"/>
          <ac:spMkLst>
            <pc:docMk/>
            <pc:sldMk cId="636721509" sldId="475"/>
            <ac:spMk id="4" creationId="{43B6E524-FED4-68AC-E1DF-919D97A3389B}"/>
          </ac:spMkLst>
        </pc:spChg>
        <pc:spChg chg="add mod">
          <ac:chgData name="Ik Soo Lim" userId="d7b92c7e-08e4-4ec4-8611-ea1004870899" providerId="ADAL" clId="{C47A1E77-79D5-784A-91AF-EDC662056709}" dt="2023-11-14T13:58:06.870" v="245" actId="20577"/>
          <ac:spMkLst>
            <pc:docMk/>
            <pc:sldMk cId="636721509" sldId="475"/>
            <ac:spMk id="6" creationId="{54990A0E-3036-14E4-905F-587A116755A1}"/>
          </ac:spMkLst>
        </pc:spChg>
        <pc:spChg chg="del">
          <ac:chgData name="Ik Soo Lim" userId="d7b92c7e-08e4-4ec4-8611-ea1004870899" providerId="ADAL" clId="{C47A1E77-79D5-784A-91AF-EDC662056709}" dt="2023-11-14T13:41:24.939" v="187" actId="478"/>
          <ac:spMkLst>
            <pc:docMk/>
            <pc:sldMk cId="636721509" sldId="475"/>
            <ac:spMk id="7" creationId="{AA4664B7-68E2-E24B-A364-34EB07A6C06D}"/>
          </ac:spMkLst>
        </pc:spChg>
        <pc:spChg chg="add mod">
          <ac:chgData name="Ik Soo Lim" userId="d7b92c7e-08e4-4ec4-8611-ea1004870899" providerId="ADAL" clId="{C47A1E77-79D5-784A-91AF-EDC662056709}" dt="2023-11-14T13:47:59.176" v="213" actId="113"/>
          <ac:spMkLst>
            <pc:docMk/>
            <pc:sldMk cId="636721509" sldId="475"/>
            <ac:spMk id="8" creationId="{0A112A1D-0572-6AD7-B4EF-D465AA538D1B}"/>
          </ac:spMkLst>
        </pc:spChg>
        <pc:spChg chg="mod">
          <ac:chgData name="Ik Soo Lim" userId="d7b92c7e-08e4-4ec4-8611-ea1004870899" providerId="ADAL" clId="{C47A1E77-79D5-784A-91AF-EDC662056709}" dt="2023-11-14T13:33:36.478" v="2" actId="20577"/>
          <ac:spMkLst>
            <pc:docMk/>
            <pc:sldMk cId="636721509" sldId="475"/>
            <ac:spMk id="107522" creationId="{00000000-0000-0000-0000-000000000000}"/>
          </ac:spMkLst>
        </pc:spChg>
        <pc:picChg chg="del">
          <ac:chgData name="Ik Soo Lim" userId="d7b92c7e-08e4-4ec4-8611-ea1004870899" providerId="ADAL" clId="{C47A1E77-79D5-784A-91AF-EDC662056709}" dt="2023-11-14T13:33:57.608" v="7" actId="478"/>
          <ac:picMkLst>
            <pc:docMk/>
            <pc:sldMk cId="636721509" sldId="475"/>
            <ac:picMk id="5" creationId="{AAE85147-915E-6942-B11E-BB15FE518EB7}"/>
          </ac:picMkLst>
        </pc:picChg>
        <pc:picChg chg="add mod">
          <ac:chgData name="Ik Soo Lim" userId="d7b92c7e-08e4-4ec4-8611-ea1004870899" providerId="ADAL" clId="{C47A1E77-79D5-784A-91AF-EDC662056709}" dt="2023-11-14T15:12:50.991" v="264" actId="1076"/>
          <ac:picMkLst>
            <pc:docMk/>
            <pc:sldMk cId="636721509" sldId="475"/>
            <ac:picMk id="10" creationId="{72EB7CE8-AE5B-D151-E8C1-BD9777FD5EDF}"/>
          </ac:picMkLst>
        </pc:picChg>
      </pc:sldChg>
    </pc:docChg>
  </pc:docChgLst>
  <pc:docChgLst>
    <pc:chgData name="Ik Soo Lim" userId="d7b92c7e-08e4-4ec4-8611-ea1004870899" providerId="ADAL" clId="{888AF0C7-5BAF-D748-B594-E685FB4E6090}"/>
    <pc:docChg chg="undo custSel modSld">
      <pc:chgData name="Ik Soo Lim" userId="d7b92c7e-08e4-4ec4-8611-ea1004870899" providerId="ADAL" clId="{888AF0C7-5BAF-D748-B594-E685FB4E6090}" dt="2024-09-12T15:56:01.389" v="33" actId="20577"/>
      <pc:docMkLst>
        <pc:docMk/>
      </pc:docMkLst>
      <pc:sldChg chg="modSp mod">
        <pc:chgData name="Ik Soo Lim" userId="d7b92c7e-08e4-4ec4-8611-ea1004870899" providerId="ADAL" clId="{888AF0C7-5BAF-D748-B594-E685FB4E6090}" dt="2024-09-12T15:56:01.389" v="33" actId="20577"/>
        <pc:sldMkLst>
          <pc:docMk/>
          <pc:sldMk cId="13033780" sldId="406"/>
        </pc:sldMkLst>
        <pc:spChg chg="mod">
          <ac:chgData name="Ik Soo Lim" userId="d7b92c7e-08e4-4ec4-8611-ea1004870899" providerId="ADAL" clId="{888AF0C7-5BAF-D748-B594-E685FB4E6090}" dt="2024-09-12T15:56:01.389" v="33" actId="20577"/>
          <ac:spMkLst>
            <pc:docMk/>
            <pc:sldMk cId="13033780" sldId="406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888AF0C7-5BAF-D748-B594-E685FB4E6090}" dt="2024-09-12T08:25:01.519" v="13" actId="113"/>
        <pc:sldMkLst>
          <pc:docMk/>
          <pc:sldMk cId="3027706991" sldId="427"/>
        </pc:sldMkLst>
        <pc:spChg chg="mod">
          <ac:chgData name="Ik Soo Lim" userId="d7b92c7e-08e4-4ec4-8611-ea1004870899" providerId="ADAL" clId="{888AF0C7-5BAF-D748-B594-E685FB4E6090}" dt="2024-09-12T08:25:01.519" v="13" actId="113"/>
          <ac:spMkLst>
            <pc:docMk/>
            <pc:sldMk cId="3027706991" sldId="427"/>
            <ac:spMk id="34" creationId="{AD7C4ADA-4CA2-004A-A248-B9AF47B28E5E}"/>
          </ac:spMkLst>
        </pc:spChg>
      </pc:sldChg>
    </pc:docChg>
  </pc:docChgLst>
  <pc:docChgLst>
    <pc:chgData name="Ik Soo Lim" userId="d7b92c7e-08e4-4ec4-8611-ea1004870899" providerId="ADAL" clId="{326BB464-2578-D745-9D38-9116937140F8}"/>
    <pc:docChg chg="addSld modSld">
      <pc:chgData name="Ik Soo Lim" userId="d7b92c7e-08e4-4ec4-8611-ea1004870899" providerId="ADAL" clId="{326BB464-2578-D745-9D38-9116937140F8}" dt="2022-09-29T08:49:29.880" v="200" actId="20577"/>
      <pc:docMkLst>
        <pc:docMk/>
      </pc:docMkLst>
      <pc:sldChg chg="modSp add mod">
        <pc:chgData name="Ik Soo Lim" userId="d7b92c7e-08e4-4ec4-8611-ea1004870899" providerId="ADAL" clId="{326BB464-2578-D745-9D38-9116937140F8}" dt="2022-09-29T08:49:29.880" v="200" actId="20577"/>
        <pc:sldMkLst>
          <pc:docMk/>
          <pc:sldMk cId="2784491277" sldId="472"/>
        </pc:sldMkLst>
        <pc:spChg chg="mod">
          <ac:chgData name="Ik Soo Lim" userId="d7b92c7e-08e4-4ec4-8611-ea1004870899" providerId="ADAL" clId="{326BB464-2578-D745-9D38-9116937140F8}" dt="2022-09-29T08:46:26.409" v="2" actId="20577"/>
          <ac:spMkLst>
            <pc:docMk/>
            <pc:sldMk cId="2784491277" sldId="472"/>
            <ac:spMk id="2" creationId="{00000000-0000-0000-0000-000000000000}"/>
          </ac:spMkLst>
        </pc:spChg>
        <pc:spChg chg="mod">
          <ac:chgData name="Ik Soo Lim" userId="d7b92c7e-08e4-4ec4-8611-ea1004870899" providerId="ADAL" clId="{326BB464-2578-D745-9D38-9116937140F8}" dt="2022-09-29T08:49:29.880" v="200" actId="20577"/>
          <ac:spMkLst>
            <pc:docMk/>
            <pc:sldMk cId="2784491277" sldId="472"/>
            <ac:spMk id="3" creationId="{00000000-0000-0000-0000-000000000000}"/>
          </ac:spMkLst>
        </pc:spChg>
      </pc:sldChg>
    </pc:docChg>
  </pc:docChgLst>
  <pc:docChgLst>
    <pc:chgData name="Ik Soo Lim" userId="d7b92c7e-08e4-4ec4-8611-ea1004870899" providerId="ADAL" clId="{972C56E8-7A34-0D46-8408-F9476EDDFD75}"/>
    <pc:docChg chg="undo redo custSel addSld modSld sldOrd">
      <pc:chgData name="Ik Soo Lim" userId="d7b92c7e-08e4-4ec4-8611-ea1004870899" providerId="ADAL" clId="{972C56E8-7A34-0D46-8408-F9476EDDFD75}" dt="2023-09-27T11:43:42.562" v="868" actId="20577"/>
      <pc:docMkLst>
        <pc:docMk/>
      </pc:docMkLst>
      <pc:sldChg chg="modSp mod">
        <pc:chgData name="Ik Soo Lim" userId="d7b92c7e-08e4-4ec4-8611-ea1004870899" providerId="ADAL" clId="{972C56E8-7A34-0D46-8408-F9476EDDFD75}" dt="2023-09-20T14:04:26.254" v="788" actId="20577"/>
        <pc:sldMkLst>
          <pc:docMk/>
          <pc:sldMk cId="13033780" sldId="406"/>
        </pc:sldMkLst>
        <pc:spChg chg="mod">
          <ac:chgData name="Ik Soo Lim" userId="d7b92c7e-08e4-4ec4-8611-ea1004870899" providerId="ADAL" clId="{972C56E8-7A34-0D46-8408-F9476EDDFD75}" dt="2023-09-20T14:04:26.254" v="788" actId="20577"/>
          <ac:spMkLst>
            <pc:docMk/>
            <pc:sldMk cId="13033780" sldId="406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972C56E8-7A34-0D46-8408-F9476EDDFD75}" dt="2023-09-20T13:51:41.571" v="654" actId="20577"/>
        <pc:sldMkLst>
          <pc:docMk/>
          <pc:sldMk cId="170007773" sldId="420"/>
        </pc:sldMkLst>
        <pc:spChg chg="mod">
          <ac:chgData name="Ik Soo Lim" userId="d7b92c7e-08e4-4ec4-8611-ea1004870899" providerId="ADAL" clId="{972C56E8-7A34-0D46-8408-F9476EDDFD75}" dt="2023-09-20T13:51:41.571" v="654" actId="20577"/>
          <ac:spMkLst>
            <pc:docMk/>
            <pc:sldMk cId="170007773" sldId="420"/>
            <ac:spMk id="107522" creationId="{00000000-0000-0000-0000-000000000000}"/>
          </ac:spMkLst>
        </pc:spChg>
      </pc:sldChg>
      <pc:sldChg chg="modSp mod">
        <pc:chgData name="Ik Soo Lim" userId="d7b92c7e-08e4-4ec4-8611-ea1004870899" providerId="ADAL" clId="{972C56E8-7A34-0D46-8408-F9476EDDFD75}" dt="2023-09-20T11:02:25.256" v="52" actId="20577"/>
        <pc:sldMkLst>
          <pc:docMk/>
          <pc:sldMk cId="3001944728" sldId="421"/>
        </pc:sldMkLst>
        <pc:spChg chg="mod">
          <ac:chgData name="Ik Soo Lim" userId="d7b92c7e-08e4-4ec4-8611-ea1004870899" providerId="ADAL" clId="{972C56E8-7A34-0D46-8408-F9476EDDFD75}" dt="2023-09-20T11:02:25.256" v="52" actId="20577"/>
          <ac:spMkLst>
            <pc:docMk/>
            <pc:sldMk cId="3001944728" sldId="421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972C56E8-7A34-0D46-8408-F9476EDDFD75}" dt="2023-09-20T11:14:00.754" v="115" actId="20577"/>
        <pc:sldMkLst>
          <pc:docMk/>
          <pc:sldMk cId="207570052" sldId="422"/>
        </pc:sldMkLst>
        <pc:spChg chg="mod">
          <ac:chgData name="Ik Soo Lim" userId="d7b92c7e-08e4-4ec4-8611-ea1004870899" providerId="ADAL" clId="{972C56E8-7A34-0D46-8408-F9476EDDFD75}" dt="2023-09-20T11:14:00.754" v="115" actId="20577"/>
          <ac:spMkLst>
            <pc:docMk/>
            <pc:sldMk cId="207570052" sldId="422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972C56E8-7A34-0D46-8408-F9476EDDFD75}" dt="2023-09-20T14:34:02.121" v="795" actId="20577"/>
        <pc:sldMkLst>
          <pc:docMk/>
          <pc:sldMk cId="3387081324" sldId="423"/>
        </pc:sldMkLst>
        <pc:spChg chg="mod">
          <ac:chgData name="Ik Soo Lim" userId="d7b92c7e-08e4-4ec4-8611-ea1004870899" providerId="ADAL" clId="{972C56E8-7A34-0D46-8408-F9476EDDFD75}" dt="2023-09-20T14:34:02.121" v="795" actId="20577"/>
          <ac:spMkLst>
            <pc:docMk/>
            <pc:sldMk cId="3387081324" sldId="423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972C56E8-7A34-0D46-8408-F9476EDDFD75}" dt="2023-09-20T11:24:43.508" v="190" actId="20577"/>
        <pc:sldMkLst>
          <pc:docMk/>
          <pc:sldMk cId="171232808" sldId="424"/>
        </pc:sldMkLst>
        <pc:graphicFrameChg chg="mod modGraphic">
          <ac:chgData name="Ik Soo Lim" userId="d7b92c7e-08e4-4ec4-8611-ea1004870899" providerId="ADAL" clId="{972C56E8-7A34-0D46-8408-F9476EDDFD75}" dt="2023-09-20T11:24:43.508" v="190" actId="20577"/>
          <ac:graphicFrameMkLst>
            <pc:docMk/>
            <pc:sldMk cId="171232808" sldId="424"/>
            <ac:graphicFrameMk id="2" creationId="{6BD41B19-953F-DB4F-A73E-1C4E50499A5F}"/>
          </ac:graphicFrameMkLst>
        </pc:graphicFrameChg>
      </pc:sldChg>
      <pc:sldChg chg="modSp mod">
        <pc:chgData name="Ik Soo Lim" userId="d7b92c7e-08e4-4ec4-8611-ea1004870899" providerId="ADAL" clId="{972C56E8-7A34-0D46-8408-F9476EDDFD75}" dt="2023-09-27T11:43:42.562" v="868" actId="20577"/>
        <pc:sldMkLst>
          <pc:docMk/>
          <pc:sldMk cId="1804132796" sldId="469"/>
        </pc:sldMkLst>
        <pc:spChg chg="mod">
          <ac:chgData name="Ik Soo Lim" userId="d7b92c7e-08e4-4ec4-8611-ea1004870899" providerId="ADAL" clId="{972C56E8-7A34-0D46-8408-F9476EDDFD75}" dt="2023-09-27T11:43:42.562" v="868" actId="20577"/>
          <ac:spMkLst>
            <pc:docMk/>
            <pc:sldMk cId="1804132796" sldId="469"/>
            <ac:spMk id="3076" creationId="{00000000-0000-0000-0000-000000000000}"/>
          </ac:spMkLst>
        </pc:spChg>
      </pc:sldChg>
      <pc:sldChg chg="addSp delSp modSp add mod">
        <pc:chgData name="Ik Soo Lim" userId="d7b92c7e-08e4-4ec4-8611-ea1004870899" providerId="ADAL" clId="{972C56E8-7A34-0D46-8408-F9476EDDFD75}" dt="2023-09-20T14:03:19.906" v="787"/>
        <pc:sldMkLst>
          <pc:docMk/>
          <pc:sldMk cId="1814584910" sldId="473"/>
        </pc:sldMkLst>
        <pc:spChg chg="del mod">
          <ac:chgData name="Ik Soo Lim" userId="d7b92c7e-08e4-4ec4-8611-ea1004870899" providerId="ADAL" clId="{972C56E8-7A34-0D46-8408-F9476EDDFD75}" dt="2023-09-20T13:52:10.371" v="663"/>
          <ac:spMkLst>
            <pc:docMk/>
            <pc:sldMk cId="1814584910" sldId="473"/>
            <ac:spMk id="2" creationId="{F9FA8D33-AA42-C44D-9CE6-1BCA208755B5}"/>
          </ac:spMkLst>
        </pc:spChg>
        <pc:spChg chg="add mod">
          <ac:chgData name="Ik Soo Lim" userId="d7b92c7e-08e4-4ec4-8611-ea1004870899" providerId="ADAL" clId="{972C56E8-7A34-0D46-8408-F9476EDDFD75}" dt="2023-09-20T13:57:29.368" v="703" actId="20577"/>
          <ac:spMkLst>
            <pc:docMk/>
            <pc:sldMk cId="1814584910" sldId="473"/>
            <ac:spMk id="3" creationId="{A90FA9B8-C251-6453-DDFA-EF04C149676A}"/>
          </ac:spMkLst>
        </pc:spChg>
        <pc:spChg chg="add del mod">
          <ac:chgData name="Ik Soo Lim" userId="d7b92c7e-08e4-4ec4-8611-ea1004870899" providerId="ADAL" clId="{972C56E8-7A34-0D46-8408-F9476EDDFD75}" dt="2023-09-20T13:54:46.326" v="671" actId="478"/>
          <ac:spMkLst>
            <pc:docMk/>
            <pc:sldMk cId="1814584910" sldId="473"/>
            <ac:spMk id="4" creationId="{FE3B7CFA-6485-EF62-2CD6-5B90F1646B47}"/>
          </ac:spMkLst>
        </pc:spChg>
        <pc:spChg chg="add mod">
          <ac:chgData name="Ik Soo Lim" userId="d7b92c7e-08e4-4ec4-8611-ea1004870899" providerId="ADAL" clId="{972C56E8-7A34-0D46-8408-F9476EDDFD75}" dt="2023-09-20T14:02:59.534" v="785" actId="207"/>
          <ac:spMkLst>
            <pc:docMk/>
            <pc:sldMk cId="1814584910" sldId="473"/>
            <ac:spMk id="6" creationId="{CEBD4261-84B1-A87D-C88E-4DE07D44F1A2}"/>
          </ac:spMkLst>
        </pc:spChg>
        <pc:spChg chg="del mod">
          <ac:chgData name="Ik Soo Lim" userId="d7b92c7e-08e4-4ec4-8611-ea1004870899" providerId="ADAL" clId="{972C56E8-7A34-0D46-8408-F9476EDDFD75}" dt="2023-09-20T13:52:10.373" v="665"/>
          <ac:spMkLst>
            <pc:docMk/>
            <pc:sldMk cId="1814584910" sldId="473"/>
            <ac:spMk id="7" creationId="{AA4664B7-68E2-E24B-A364-34EB07A6C06D}"/>
          </ac:spMkLst>
        </pc:spChg>
        <pc:spChg chg="add del mod">
          <ac:chgData name="Ik Soo Lim" userId="d7b92c7e-08e4-4ec4-8611-ea1004870899" providerId="ADAL" clId="{972C56E8-7A34-0D46-8408-F9476EDDFD75}" dt="2023-09-20T14:03:19.906" v="787"/>
          <ac:spMkLst>
            <pc:docMk/>
            <pc:sldMk cId="1814584910" sldId="473"/>
            <ac:spMk id="8" creationId="{38BC75A0-6212-49E1-D632-2AB8C484282A}"/>
          </ac:spMkLst>
        </pc:spChg>
        <pc:spChg chg="add del mod">
          <ac:chgData name="Ik Soo Lim" userId="d7b92c7e-08e4-4ec4-8611-ea1004870899" providerId="ADAL" clId="{972C56E8-7A34-0D46-8408-F9476EDDFD75}" dt="2023-09-20T14:02:36.955" v="783" actId="478"/>
          <ac:spMkLst>
            <pc:docMk/>
            <pc:sldMk cId="1814584910" sldId="473"/>
            <ac:spMk id="9" creationId="{88FD0461-E72A-AF6B-DE7A-B187A45A0A19}"/>
          </ac:spMkLst>
        </pc:spChg>
        <pc:spChg chg="mod">
          <ac:chgData name="Ik Soo Lim" userId="d7b92c7e-08e4-4ec4-8611-ea1004870899" providerId="ADAL" clId="{972C56E8-7A34-0D46-8408-F9476EDDFD75}" dt="2023-09-20T13:59:03.047" v="709"/>
          <ac:spMkLst>
            <pc:docMk/>
            <pc:sldMk cId="1814584910" sldId="473"/>
            <ac:spMk id="45" creationId="{00000000-0000-0000-0000-000000000000}"/>
          </ac:spMkLst>
        </pc:spChg>
        <pc:spChg chg="mod">
          <ac:chgData name="Ik Soo Lim" userId="d7b92c7e-08e4-4ec4-8611-ea1004870899" providerId="ADAL" clId="{972C56E8-7A34-0D46-8408-F9476EDDFD75}" dt="2023-09-20T13:51:48.478" v="657" actId="20577"/>
          <ac:spMkLst>
            <pc:docMk/>
            <pc:sldMk cId="1814584910" sldId="473"/>
            <ac:spMk id="107522" creationId="{00000000-0000-0000-0000-000000000000}"/>
          </ac:spMkLst>
        </pc:spChg>
        <pc:picChg chg="del">
          <ac:chgData name="Ik Soo Lim" userId="d7b92c7e-08e4-4ec4-8611-ea1004870899" providerId="ADAL" clId="{972C56E8-7A34-0D46-8408-F9476EDDFD75}" dt="2023-09-20T13:51:52.636" v="659" actId="478"/>
          <ac:picMkLst>
            <pc:docMk/>
            <pc:sldMk cId="1814584910" sldId="473"/>
            <ac:picMk id="5" creationId="{AAE85147-915E-6942-B11E-BB15FE518EB7}"/>
          </ac:picMkLst>
        </pc:picChg>
      </pc:sldChg>
      <pc:sldChg chg="addSp delSp modSp add mod ord">
        <pc:chgData name="Ik Soo Lim" userId="d7b92c7e-08e4-4ec4-8611-ea1004870899" providerId="ADAL" clId="{972C56E8-7A34-0D46-8408-F9476EDDFD75}" dt="2023-09-20T15:55:21.189" v="820" actId="1076"/>
        <pc:sldMkLst>
          <pc:docMk/>
          <pc:sldMk cId="2923861939" sldId="474"/>
        </pc:sldMkLst>
        <pc:spChg chg="add mod">
          <ac:chgData name="Ik Soo Lim" userId="d7b92c7e-08e4-4ec4-8611-ea1004870899" providerId="ADAL" clId="{972C56E8-7A34-0D46-8408-F9476EDDFD75}" dt="2023-09-20T15:55:21.189" v="820" actId="1076"/>
          <ac:spMkLst>
            <pc:docMk/>
            <pc:sldMk cId="2923861939" sldId="474"/>
            <ac:spMk id="3" creationId="{EACBD911-E51C-9F33-B533-794A144D4A42}"/>
          </ac:spMkLst>
        </pc:spChg>
        <pc:spChg chg="del mod">
          <ac:chgData name="Ik Soo Lim" userId="d7b92c7e-08e4-4ec4-8611-ea1004870899" providerId="ADAL" clId="{972C56E8-7A34-0D46-8408-F9476EDDFD75}" dt="2023-09-20T15:54:40.749" v="803" actId="478"/>
          <ac:spMkLst>
            <pc:docMk/>
            <pc:sldMk cId="2923861939" sldId="474"/>
            <ac:spMk id="34" creationId="{AD7C4ADA-4CA2-004A-A248-B9AF47B28E5E}"/>
          </ac:spMkLst>
        </pc:spChg>
        <pc:spChg chg="mod">
          <ac:chgData name="Ik Soo Lim" userId="d7b92c7e-08e4-4ec4-8611-ea1004870899" providerId="ADAL" clId="{972C56E8-7A34-0D46-8408-F9476EDDFD75}" dt="2023-09-20T15:45:48.213" v="799" actId="20577"/>
          <ac:spMkLst>
            <pc:docMk/>
            <pc:sldMk cId="2923861939" sldId="474"/>
            <ac:spMk id="107522" creationId="{00000000-0000-0000-0000-000000000000}"/>
          </ac:spMkLst>
        </pc:spChg>
        <pc:picChg chg="add mod">
          <ac:chgData name="Ik Soo Lim" userId="d7b92c7e-08e4-4ec4-8611-ea1004870899" providerId="ADAL" clId="{972C56E8-7A34-0D46-8408-F9476EDDFD75}" dt="2023-09-20T15:54:28.397" v="800"/>
          <ac:picMkLst>
            <pc:docMk/>
            <pc:sldMk cId="2923861939" sldId="474"/>
            <ac:picMk id="2" creationId="{30C729F1-5347-0EB8-C0BD-4E623FBEAB10}"/>
          </ac:picMkLst>
        </pc:picChg>
      </pc:sldChg>
    </pc:docChg>
  </pc:docChgLst>
  <pc:docChgLst>
    <pc:chgData name="Ik Soo Lim" userId="d7b92c7e-08e4-4ec4-8611-ea1004870899" providerId="ADAL" clId="{CBE91B04-3CFA-FE44-90FE-06F8CF627133}"/>
    <pc:docChg chg="undo redo custSel addSld delSld modSld">
      <pc:chgData name="Ik Soo Lim" userId="d7b92c7e-08e4-4ec4-8611-ea1004870899" providerId="ADAL" clId="{CBE91B04-3CFA-FE44-90FE-06F8CF627133}" dt="2024-09-18T14:32:41.501" v="1078" actId="207"/>
      <pc:docMkLst>
        <pc:docMk/>
      </pc:docMkLst>
      <pc:sldChg chg="modSp del mod">
        <pc:chgData name="Ik Soo Lim" userId="d7b92c7e-08e4-4ec4-8611-ea1004870899" providerId="ADAL" clId="{CBE91B04-3CFA-FE44-90FE-06F8CF627133}" dt="2024-09-06T13:43:48.761" v="129" actId="2696"/>
        <pc:sldMkLst>
          <pc:docMk/>
          <pc:sldMk cId="0" sldId="270"/>
        </pc:sldMkLst>
        <pc:spChg chg="mod">
          <ac:chgData name="Ik Soo Lim" userId="d7b92c7e-08e4-4ec4-8611-ea1004870899" providerId="ADAL" clId="{CBE91B04-3CFA-FE44-90FE-06F8CF627133}" dt="2024-09-06T13:19:40.747" v="64" actId="20577"/>
          <ac:spMkLst>
            <pc:docMk/>
            <pc:sldMk cId="0" sldId="270"/>
            <ac:spMk id="132140" creationId="{E64264AF-6F60-4E43-98FA-8BEF6FD5109B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69" creationId="{DEC8195F-05B6-D742-8F53-9A6FAF2523B6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0" creationId="{8EA7A171-00B3-6448-AB37-27C5AF591229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1" creationId="{C8FB0F77-5FF0-3C47-8DD0-5AC78D214A13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2" creationId="{4AD8ECE7-2455-7E4B-84B2-323697C63BEF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3" creationId="{92FB8999-206A-574C-A43D-193950AADEC9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4" creationId="{0DF1FEA8-0E9D-334B-82B7-FFF8FFC4F11C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5" creationId="{BC6DCCCD-FA2F-584E-9D16-19EE37FA1318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6" creationId="{08D82542-FC1B-1D44-9FFC-9E296DBC382A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7" creationId="{99778F43-B2E7-9847-8C8B-A31D6578A30F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8" creationId="{21572E42-1132-6642-B6B1-7CC872C0CA08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79" creationId="{E44087F5-F75F-544F-B36A-6C764591A5E1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0" creationId="{F3DC4555-B604-7E46-B149-5FD4F5269F15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1" creationId="{D5C475D4-1E48-C946-8818-DBCFBCA894D6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2" creationId="{3E220DFF-50D1-4746-9B55-C3905115D85C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3" creationId="{D818042E-A5F7-6C4B-BBDC-451D4CDF167B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4" creationId="{6CC4F6F4-9C56-1C46-91C4-6665420E8518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5" creationId="{66161DDB-CFD1-F844-A6ED-C6444C607335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6" creationId="{AE185B54-2AC6-B845-8576-D56E1C494B06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7" creationId="{FA383C13-8351-4E49-BEE0-118A783263F3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8" creationId="{0AD92C0E-CDF8-534B-B5B4-3C37882D9D32}"/>
          </ac:spMkLst>
        </pc:spChg>
        <pc:spChg chg="mod">
          <ac:chgData name="Ik Soo Lim" userId="d7b92c7e-08e4-4ec4-8611-ea1004870899" providerId="ADAL" clId="{CBE91B04-3CFA-FE44-90FE-06F8CF627133}" dt="2024-09-06T13:19:41.326" v="65" actId="1076"/>
          <ac:spMkLst>
            <pc:docMk/>
            <pc:sldMk cId="0" sldId="270"/>
            <ac:spMk id="132189" creationId="{B13532BA-788F-2F40-9AE9-B119264DF6D1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191" creationId="{90C36013-3550-0C45-936F-F7821CFEA6C9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192" creationId="{87FEA5A4-43FD-6E44-AC2C-4048143EE25B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193" creationId="{F782D2A5-F090-F54E-ADC2-9EB72176B668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194" creationId="{DC9B77A5-62C7-2649-B677-CA64AC5800FB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195" creationId="{1F7224DF-596C-2D48-AA73-FCECADB525BB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196" creationId="{6CA70613-B09C-5840-834C-045A688A0950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197" creationId="{68CD99A7-159D-AB4E-9C0B-6E11D6AD381F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198" creationId="{815078F6-8B90-9043-8ED8-E0A1D1279083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199" creationId="{521C4CDF-9E6E-2C42-9463-D6B3891A6C8A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0" creationId="{36A40139-CA65-5A41-8D94-81E1059D7AE8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1" creationId="{484A448C-6FC7-3240-BF72-3AFA84D5F0BB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2" creationId="{C1416D86-66F9-234C-BD3E-1C929B732484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3" creationId="{D7CB2D48-F548-8748-90A3-58A1D466186F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4" creationId="{7F44BBEB-40C6-D348-A287-C6E9601469B1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5" creationId="{B0ACAB72-3D85-E040-B3D4-E59C104D67B1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6" creationId="{DFDD19FA-9810-1840-99B8-64C0677C925B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7" creationId="{A9EACF3C-FF3F-F94D-A999-A43837FEC5B0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8" creationId="{A3DA5917-2145-3142-9A1F-FC099C76FB39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09" creationId="{CEC35487-6877-674B-B3F0-63B0B4D48D53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10" creationId="{F7788FB0-6F0C-7F40-A343-4105329CC62A}"/>
          </ac:spMkLst>
        </pc:spChg>
        <pc:spChg chg="mod">
          <ac:chgData name="Ik Soo Lim" userId="d7b92c7e-08e4-4ec4-8611-ea1004870899" providerId="ADAL" clId="{CBE91B04-3CFA-FE44-90FE-06F8CF627133}" dt="2024-09-06T13:19:42.082" v="66" actId="1076"/>
          <ac:spMkLst>
            <pc:docMk/>
            <pc:sldMk cId="0" sldId="270"/>
            <ac:spMk id="132211" creationId="{156F5F2D-13B0-E64D-866D-F08FD05771B1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13" creationId="{1DDD459A-1DFB-0F45-946B-3D4DB755931E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14" creationId="{FE2477B1-7BD9-F546-9C9E-8387FF0B4621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15" creationId="{AC9B3B38-FAF9-F24B-B5B6-C393595930D2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16" creationId="{759EBE4A-145C-F24C-AF25-B8350D341EF3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17" creationId="{8F773BD3-E720-AD4F-A435-8C6D4AECF9B5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18" creationId="{7F44FD24-3945-AE4C-B22E-567733A423DE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19" creationId="{4192C304-7C68-964F-9BE1-9092BDF97E58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0" creationId="{CAC76D19-A87A-3446-8DCB-E3D6ECD40C2B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1" creationId="{613ACED6-C1FF-6849-BDA7-DCCA9A01CF3C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2" creationId="{984304CD-F727-B549-8D09-EBDC16A6002E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3" creationId="{D5F8A957-2EA5-3E4B-A942-38281C3304E9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4" creationId="{756DE59E-9E70-4A49-B0BA-49B092906C20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5" creationId="{2370E08D-9023-F34D-BBF7-17AA4CABB2C5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6" creationId="{067BBA8D-B0FA-2C4F-B304-AC21742ACA4D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7" creationId="{C12C5ECE-F8DE-1842-B7FD-842979471C12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8" creationId="{716EC6C0-CFA1-F346-8E99-98B9ED9E4995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29" creationId="{98D3C65D-7AF8-3541-835F-3A3B03B5351A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30" creationId="{A8699D5C-4D65-FB47-AFFE-6D3302CED3CC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31" creationId="{B180F6DB-CDB8-3041-AF6C-C032646F8444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32" creationId="{47F950E1-EAEC-B149-853A-D89035747BFA}"/>
          </ac:spMkLst>
        </pc:spChg>
        <pc:spChg chg="mod">
          <ac:chgData name="Ik Soo Lim" userId="d7b92c7e-08e4-4ec4-8611-ea1004870899" providerId="ADAL" clId="{CBE91B04-3CFA-FE44-90FE-06F8CF627133}" dt="2024-09-06T13:19:42.812" v="67" actId="1076"/>
          <ac:spMkLst>
            <pc:docMk/>
            <pc:sldMk cId="0" sldId="270"/>
            <ac:spMk id="132233" creationId="{8BDC3091-8BBB-C04A-A9C3-FB0C81F616E7}"/>
          </ac:spMkLst>
        </pc:spChg>
        <pc:grpChg chg="mod">
          <ac:chgData name="Ik Soo Lim" userId="d7b92c7e-08e4-4ec4-8611-ea1004870899" providerId="ADAL" clId="{CBE91B04-3CFA-FE44-90FE-06F8CF627133}" dt="2024-09-06T13:19:41.326" v="65" actId="1076"/>
          <ac:grpSpMkLst>
            <pc:docMk/>
            <pc:sldMk cId="0" sldId="270"/>
            <ac:grpSpMk id="132168" creationId="{5D03530B-F02C-D543-A160-EA0CF2EC0F34}"/>
          </ac:grpSpMkLst>
        </pc:grpChg>
        <pc:grpChg chg="mod">
          <ac:chgData name="Ik Soo Lim" userId="d7b92c7e-08e4-4ec4-8611-ea1004870899" providerId="ADAL" clId="{CBE91B04-3CFA-FE44-90FE-06F8CF627133}" dt="2024-09-06T13:19:42.082" v="66" actId="1076"/>
          <ac:grpSpMkLst>
            <pc:docMk/>
            <pc:sldMk cId="0" sldId="270"/>
            <ac:grpSpMk id="132190" creationId="{F8A76852-91B6-644C-8F09-2F290394710A}"/>
          </ac:grpSpMkLst>
        </pc:grpChg>
        <pc:grpChg chg="mod">
          <ac:chgData name="Ik Soo Lim" userId="d7b92c7e-08e4-4ec4-8611-ea1004870899" providerId="ADAL" clId="{CBE91B04-3CFA-FE44-90FE-06F8CF627133}" dt="2024-09-06T13:19:42.812" v="67" actId="1076"/>
          <ac:grpSpMkLst>
            <pc:docMk/>
            <pc:sldMk cId="0" sldId="270"/>
            <ac:grpSpMk id="132212" creationId="{9C00A27A-194B-A546-9A58-62F460722FFC}"/>
          </ac:grpSpMkLst>
        </pc:grpChg>
      </pc:sldChg>
      <pc:sldChg chg="modSp mod">
        <pc:chgData name="Ik Soo Lim" userId="d7b92c7e-08e4-4ec4-8611-ea1004870899" providerId="ADAL" clId="{CBE91B04-3CFA-FE44-90FE-06F8CF627133}" dt="2024-09-18T14:22:22.655" v="1055" actId="207"/>
        <pc:sldMkLst>
          <pc:docMk/>
          <pc:sldMk cId="13033780" sldId="406"/>
        </pc:sldMkLst>
        <pc:spChg chg="mod">
          <ac:chgData name="Ik Soo Lim" userId="d7b92c7e-08e4-4ec4-8611-ea1004870899" providerId="ADAL" clId="{CBE91B04-3CFA-FE44-90FE-06F8CF627133}" dt="2024-09-18T14:22:22.655" v="1055" actId="207"/>
          <ac:spMkLst>
            <pc:docMk/>
            <pc:sldMk cId="13033780" sldId="406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CBE91B04-3CFA-FE44-90FE-06F8CF627133}" dt="2024-09-18T14:06:00.177" v="966" actId="5793"/>
        <pc:sldMkLst>
          <pc:docMk/>
          <pc:sldMk cId="3001944728" sldId="421"/>
        </pc:sldMkLst>
        <pc:spChg chg="mod">
          <ac:chgData name="Ik Soo Lim" userId="d7b92c7e-08e4-4ec4-8611-ea1004870899" providerId="ADAL" clId="{CBE91B04-3CFA-FE44-90FE-06F8CF627133}" dt="2024-09-18T14:06:00.177" v="966" actId="5793"/>
          <ac:spMkLst>
            <pc:docMk/>
            <pc:sldMk cId="3001944728" sldId="421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CBE91B04-3CFA-FE44-90FE-06F8CF627133}" dt="2024-09-10T13:40:20.269" v="726" actId="20577"/>
        <pc:sldMkLst>
          <pc:docMk/>
          <pc:sldMk cId="207570052" sldId="422"/>
        </pc:sldMkLst>
        <pc:spChg chg="mod">
          <ac:chgData name="Ik Soo Lim" userId="d7b92c7e-08e4-4ec4-8611-ea1004870899" providerId="ADAL" clId="{CBE91B04-3CFA-FE44-90FE-06F8CF627133}" dt="2024-09-10T13:40:20.269" v="726" actId="20577"/>
          <ac:spMkLst>
            <pc:docMk/>
            <pc:sldMk cId="207570052" sldId="422"/>
            <ac:spMk id="34" creationId="{AD7C4ADA-4CA2-004A-A248-B9AF47B28E5E}"/>
          </ac:spMkLst>
        </pc:spChg>
      </pc:sldChg>
      <pc:sldChg chg="modSp del mod">
        <pc:chgData name="Ik Soo Lim" userId="d7b92c7e-08e4-4ec4-8611-ea1004870899" providerId="ADAL" clId="{CBE91B04-3CFA-FE44-90FE-06F8CF627133}" dt="2024-09-18T14:06:35.475" v="967" actId="2696"/>
        <pc:sldMkLst>
          <pc:docMk/>
          <pc:sldMk cId="3387081324" sldId="423"/>
        </pc:sldMkLst>
        <pc:spChg chg="mod">
          <ac:chgData name="Ik Soo Lim" userId="d7b92c7e-08e4-4ec4-8611-ea1004870899" providerId="ADAL" clId="{CBE91B04-3CFA-FE44-90FE-06F8CF627133}" dt="2024-09-06T13:15:55.007" v="59" actId="20577"/>
          <ac:spMkLst>
            <pc:docMk/>
            <pc:sldMk cId="3387081324" sldId="423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CBE91B04-3CFA-FE44-90FE-06F8CF627133}" dt="2024-09-10T13:36:22.553" v="637" actId="20577"/>
        <pc:sldMkLst>
          <pc:docMk/>
          <pc:sldMk cId="171232808" sldId="424"/>
        </pc:sldMkLst>
        <pc:graphicFrameChg chg="mod modGraphic">
          <ac:chgData name="Ik Soo Lim" userId="d7b92c7e-08e4-4ec4-8611-ea1004870899" providerId="ADAL" clId="{CBE91B04-3CFA-FE44-90FE-06F8CF627133}" dt="2024-09-10T13:36:22.553" v="637" actId="20577"/>
          <ac:graphicFrameMkLst>
            <pc:docMk/>
            <pc:sldMk cId="171232808" sldId="424"/>
            <ac:graphicFrameMk id="2" creationId="{6BD41B19-953F-DB4F-A73E-1C4E50499A5F}"/>
          </ac:graphicFrameMkLst>
        </pc:graphicFrameChg>
      </pc:sldChg>
      <pc:sldChg chg="modSp mod">
        <pc:chgData name="Ik Soo Lim" userId="d7b92c7e-08e4-4ec4-8611-ea1004870899" providerId="ADAL" clId="{CBE91B04-3CFA-FE44-90FE-06F8CF627133}" dt="2024-09-18T14:18:29.864" v="1044" actId="5793"/>
        <pc:sldMkLst>
          <pc:docMk/>
          <pc:sldMk cId="923777478" sldId="425"/>
        </pc:sldMkLst>
        <pc:spChg chg="mod">
          <ac:chgData name="Ik Soo Lim" userId="d7b92c7e-08e4-4ec4-8611-ea1004870899" providerId="ADAL" clId="{CBE91B04-3CFA-FE44-90FE-06F8CF627133}" dt="2024-09-18T14:18:29.864" v="1044" actId="5793"/>
          <ac:spMkLst>
            <pc:docMk/>
            <pc:sldMk cId="923777478" sldId="425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CBE91B04-3CFA-FE44-90FE-06F8CF627133}" dt="2024-09-10T13:37:00.266" v="639" actId="20577"/>
        <pc:sldMkLst>
          <pc:docMk/>
          <pc:sldMk cId="2250015243" sldId="426"/>
        </pc:sldMkLst>
        <pc:spChg chg="mod">
          <ac:chgData name="Ik Soo Lim" userId="d7b92c7e-08e4-4ec4-8611-ea1004870899" providerId="ADAL" clId="{CBE91B04-3CFA-FE44-90FE-06F8CF627133}" dt="2024-09-10T13:37:00.266" v="639" actId="20577"/>
          <ac:spMkLst>
            <pc:docMk/>
            <pc:sldMk cId="2250015243" sldId="426"/>
            <ac:spMk id="34" creationId="{AD7C4ADA-4CA2-004A-A248-B9AF47B28E5E}"/>
          </ac:spMkLst>
        </pc:spChg>
      </pc:sldChg>
      <pc:sldChg chg="modSp mod">
        <pc:chgData name="Ik Soo Lim" userId="d7b92c7e-08e4-4ec4-8611-ea1004870899" providerId="ADAL" clId="{CBE91B04-3CFA-FE44-90FE-06F8CF627133}" dt="2024-09-18T14:25:11.344" v="1065" actId="207"/>
        <pc:sldMkLst>
          <pc:docMk/>
          <pc:sldMk cId="3027706991" sldId="427"/>
        </pc:sldMkLst>
        <pc:spChg chg="mod">
          <ac:chgData name="Ik Soo Lim" userId="d7b92c7e-08e4-4ec4-8611-ea1004870899" providerId="ADAL" clId="{CBE91B04-3CFA-FE44-90FE-06F8CF627133}" dt="2024-09-18T14:25:11.344" v="1065" actId="207"/>
          <ac:spMkLst>
            <pc:docMk/>
            <pc:sldMk cId="3027706991" sldId="427"/>
            <ac:spMk id="34" creationId="{AD7C4ADA-4CA2-004A-A248-B9AF47B28E5E}"/>
          </ac:spMkLst>
        </pc:spChg>
      </pc:sldChg>
      <pc:sldChg chg="addSp delSp modSp mod">
        <pc:chgData name="Ik Soo Lim" userId="d7b92c7e-08e4-4ec4-8611-ea1004870899" providerId="ADAL" clId="{CBE91B04-3CFA-FE44-90FE-06F8CF627133}" dt="2024-09-18T14:32:41.501" v="1078" actId="207"/>
        <pc:sldMkLst>
          <pc:docMk/>
          <pc:sldMk cId="2197868453" sldId="429"/>
        </pc:sldMkLst>
        <pc:spChg chg="add mod">
          <ac:chgData name="Ik Soo Lim" userId="d7b92c7e-08e4-4ec4-8611-ea1004870899" providerId="ADAL" clId="{CBE91B04-3CFA-FE44-90FE-06F8CF627133}" dt="2024-09-10T13:22:48.780" v="425" actId="207"/>
          <ac:spMkLst>
            <pc:docMk/>
            <pc:sldMk cId="2197868453" sldId="429"/>
            <ac:spMk id="8" creationId="{1B591F3C-8E0B-EAE3-8B90-8B3478A11EA4}"/>
          </ac:spMkLst>
        </pc:spChg>
        <pc:graphicFrameChg chg="mod modGraphic">
          <ac:chgData name="Ik Soo Lim" userId="d7b92c7e-08e4-4ec4-8611-ea1004870899" providerId="ADAL" clId="{CBE91B04-3CFA-FE44-90FE-06F8CF627133}" dt="2024-09-18T14:32:41.501" v="1078" actId="207"/>
          <ac:graphicFrameMkLst>
            <pc:docMk/>
            <pc:sldMk cId="2197868453" sldId="429"/>
            <ac:graphicFrameMk id="3" creationId="{A1AB70F8-62F7-C64C-A961-F15C5ACAC1E7}"/>
          </ac:graphicFrameMkLst>
        </pc:graphicFrameChg>
        <pc:picChg chg="add mod">
          <ac:chgData name="Ik Soo Lim" userId="d7b92c7e-08e4-4ec4-8611-ea1004870899" providerId="ADAL" clId="{CBE91B04-3CFA-FE44-90FE-06F8CF627133}" dt="2024-09-10T13:13:51.215" v="410" actId="1076"/>
          <ac:picMkLst>
            <pc:docMk/>
            <pc:sldMk cId="2197868453" sldId="429"/>
            <ac:picMk id="4" creationId="{478A8135-4C89-42C9-5BAA-25B97B368DAF}"/>
          </ac:picMkLst>
        </pc:picChg>
        <pc:picChg chg="mod">
          <ac:chgData name="Ik Soo Lim" userId="d7b92c7e-08e4-4ec4-8611-ea1004870899" providerId="ADAL" clId="{CBE91B04-3CFA-FE44-90FE-06F8CF627133}" dt="2024-09-10T13:13:57.865" v="412" actId="1076"/>
          <ac:picMkLst>
            <pc:docMk/>
            <pc:sldMk cId="2197868453" sldId="429"/>
            <ac:picMk id="5" creationId="{59FBC025-A41E-3942-843A-BB1D0D05CCE5}"/>
          </ac:picMkLst>
        </pc:picChg>
        <pc:picChg chg="del mod">
          <ac:chgData name="Ik Soo Lim" userId="d7b92c7e-08e4-4ec4-8611-ea1004870899" providerId="ADAL" clId="{CBE91B04-3CFA-FE44-90FE-06F8CF627133}" dt="2024-09-10T13:10:42.044" v="372" actId="478"/>
          <ac:picMkLst>
            <pc:docMk/>
            <pc:sldMk cId="2197868453" sldId="429"/>
            <ac:picMk id="6" creationId="{EF08DFB7-C95B-0142-B803-E4EA847350C8}"/>
          </ac:picMkLst>
        </pc:picChg>
        <pc:picChg chg="mod">
          <ac:chgData name="Ik Soo Lim" userId="d7b92c7e-08e4-4ec4-8611-ea1004870899" providerId="ADAL" clId="{CBE91B04-3CFA-FE44-90FE-06F8CF627133}" dt="2024-09-10T13:13:56.115" v="411" actId="1076"/>
          <ac:picMkLst>
            <pc:docMk/>
            <pc:sldMk cId="2197868453" sldId="429"/>
            <ac:picMk id="7" creationId="{0396A72A-AB8B-B047-8A8A-29010B544DFC}"/>
          </ac:picMkLst>
        </pc:picChg>
      </pc:sldChg>
      <pc:sldChg chg="modSp del mod">
        <pc:chgData name="Ik Soo Lim" userId="d7b92c7e-08e4-4ec4-8611-ea1004870899" providerId="ADAL" clId="{CBE91B04-3CFA-FE44-90FE-06F8CF627133}" dt="2024-09-09T13:52:46.893" v="228" actId="2696"/>
        <pc:sldMkLst>
          <pc:docMk/>
          <pc:sldMk cId="0" sldId="442"/>
        </pc:sldMkLst>
        <pc:spChg chg="mod modVis">
          <ac:chgData name="Ik Soo Lim" userId="d7b92c7e-08e4-4ec4-8611-ea1004870899" providerId="ADAL" clId="{CBE91B04-3CFA-FE44-90FE-06F8CF627133}" dt="2024-09-09T13:50:08.890" v="226" actId="33935"/>
          <ac:spMkLst>
            <pc:docMk/>
            <pc:sldMk cId="0" sldId="442"/>
            <ac:spMk id="34817" creationId="{566DF0AA-2D48-A543-A93C-B46E2D8F2882}"/>
          </ac:spMkLst>
        </pc:spChg>
        <pc:spChg chg="mod modVis">
          <ac:chgData name="Ik Soo Lim" userId="d7b92c7e-08e4-4ec4-8611-ea1004870899" providerId="ADAL" clId="{CBE91B04-3CFA-FE44-90FE-06F8CF627133}" dt="2024-09-09T13:50:08.890" v="226" actId="33935"/>
          <ac:spMkLst>
            <pc:docMk/>
            <pc:sldMk cId="0" sldId="442"/>
            <ac:spMk id="361474" creationId="{7A070684-F024-1D41-967A-FDECFCD41D34}"/>
          </ac:spMkLst>
        </pc:spChg>
        <pc:spChg chg="mod modVis">
          <ac:chgData name="Ik Soo Lim" userId="d7b92c7e-08e4-4ec4-8611-ea1004870899" providerId="ADAL" clId="{CBE91B04-3CFA-FE44-90FE-06F8CF627133}" dt="2024-09-09T13:50:08.890" v="226" actId="33935"/>
          <ac:spMkLst>
            <pc:docMk/>
            <pc:sldMk cId="0" sldId="442"/>
            <ac:spMk id="361475" creationId="{1DEB18E7-DA9B-274D-A102-8FF965BB8B68}"/>
          </ac:spMkLst>
        </pc:spChg>
        <pc:grpChg chg="mod modVis">
          <ac:chgData name="Ik Soo Lim" userId="d7b92c7e-08e4-4ec4-8611-ea1004870899" providerId="ADAL" clId="{CBE91B04-3CFA-FE44-90FE-06F8CF627133}" dt="2024-09-09T13:50:08.890" v="226" actId="33935"/>
          <ac:grpSpMkLst>
            <pc:docMk/>
            <pc:sldMk cId="0" sldId="442"/>
            <ac:grpSpMk id="361708" creationId="{1449A52D-7A9A-C849-B106-35A3D6D4ECFE}"/>
          </ac:grpSpMkLst>
        </pc:grpChg>
        <pc:grpChg chg="mod modVis">
          <ac:chgData name="Ik Soo Lim" userId="d7b92c7e-08e4-4ec4-8611-ea1004870899" providerId="ADAL" clId="{CBE91B04-3CFA-FE44-90FE-06F8CF627133}" dt="2024-09-09T13:50:08.890" v="226" actId="33935"/>
          <ac:grpSpMkLst>
            <pc:docMk/>
            <pc:sldMk cId="0" sldId="442"/>
            <ac:grpSpMk id="361720" creationId="{161C4121-232B-FC44-975F-F7EC8097AD0F}"/>
          </ac:grpSpMkLst>
        </pc:grpChg>
        <pc:grpChg chg="mod modVis">
          <ac:chgData name="Ik Soo Lim" userId="d7b92c7e-08e4-4ec4-8611-ea1004870899" providerId="ADAL" clId="{CBE91B04-3CFA-FE44-90FE-06F8CF627133}" dt="2024-09-09T13:50:08.890" v="226" actId="33935"/>
          <ac:grpSpMkLst>
            <pc:docMk/>
            <pc:sldMk cId="0" sldId="442"/>
            <ac:grpSpMk id="361734" creationId="{2924E14A-2C4F-EE4A-8A06-E7E798CAF87A}"/>
          </ac:grpSpMkLst>
        </pc:grpChg>
        <pc:grpChg chg="mod modVis">
          <ac:chgData name="Ik Soo Lim" userId="d7b92c7e-08e4-4ec4-8611-ea1004870899" providerId="ADAL" clId="{CBE91B04-3CFA-FE44-90FE-06F8CF627133}" dt="2024-09-09T13:50:08.890" v="226" actId="33935"/>
          <ac:grpSpMkLst>
            <pc:docMk/>
            <pc:sldMk cId="0" sldId="442"/>
            <ac:grpSpMk id="361832" creationId="{F40092CF-B0B9-654A-B9D7-E8B6761E6D66}"/>
          </ac:grpSpMkLst>
        </pc:grpChg>
        <pc:grpChg chg="mod modVis">
          <ac:chgData name="Ik Soo Lim" userId="d7b92c7e-08e4-4ec4-8611-ea1004870899" providerId="ADAL" clId="{CBE91B04-3CFA-FE44-90FE-06F8CF627133}" dt="2024-09-09T13:50:08.890" v="226" actId="33935"/>
          <ac:grpSpMkLst>
            <pc:docMk/>
            <pc:sldMk cId="0" sldId="442"/>
            <ac:grpSpMk id="361846" creationId="{02159D86-B547-B045-BE00-93F6DC9B35B7}"/>
          </ac:grpSpMkLst>
        </pc:grpChg>
        <pc:grpChg chg="mod modVis">
          <ac:chgData name="Ik Soo Lim" userId="d7b92c7e-08e4-4ec4-8611-ea1004870899" providerId="ADAL" clId="{CBE91B04-3CFA-FE44-90FE-06F8CF627133}" dt="2024-09-09T13:50:08.890" v="226" actId="33935"/>
          <ac:grpSpMkLst>
            <pc:docMk/>
            <pc:sldMk cId="0" sldId="442"/>
            <ac:grpSpMk id="361860" creationId="{5A40872E-0212-0746-B542-73CFF178115D}"/>
          </ac:grpSpMkLst>
        </pc:grpChg>
        <pc:grpChg chg="mod modVis">
          <ac:chgData name="Ik Soo Lim" userId="d7b92c7e-08e4-4ec4-8611-ea1004870899" providerId="ADAL" clId="{CBE91B04-3CFA-FE44-90FE-06F8CF627133}" dt="2024-09-09T13:50:08.890" v="226" actId="33935"/>
          <ac:grpSpMkLst>
            <pc:docMk/>
            <pc:sldMk cId="0" sldId="442"/>
            <ac:grpSpMk id="361874" creationId="{F785F20D-DF07-3949-B32E-4E451EDDBC1D}"/>
          </ac:grpSpMkLst>
        </pc:grpChg>
        <pc:grpChg chg="mod modVis">
          <ac:chgData name="Ik Soo Lim" userId="d7b92c7e-08e4-4ec4-8611-ea1004870899" providerId="ADAL" clId="{CBE91B04-3CFA-FE44-90FE-06F8CF627133}" dt="2024-09-09T13:50:08.890" v="226" actId="33935"/>
          <ac:grpSpMkLst>
            <pc:docMk/>
            <pc:sldMk cId="0" sldId="442"/>
            <ac:grpSpMk id="361888" creationId="{07B6B11A-052C-F34F-BAA0-937D8F795EEE}"/>
          </ac:grpSpMkLst>
        </pc:grpChg>
        <pc:grpChg chg="mod modVis">
          <ac:chgData name="Ik Soo Lim" userId="d7b92c7e-08e4-4ec4-8611-ea1004870899" providerId="ADAL" clId="{CBE91B04-3CFA-FE44-90FE-06F8CF627133}" dt="2024-09-09T13:50:08.890" v="226" actId="33935"/>
          <ac:grpSpMkLst>
            <pc:docMk/>
            <pc:sldMk cId="0" sldId="442"/>
            <ac:grpSpMk id="361902" creationId="{5CA45F16-A138-8442-BEBA-795FD64C15F2}"/>
          </ac:grpSpMkLst>
        </pc:grpChg>
      </pc:sldChg>
      <pc:sldChg chg="modSp mod">
        <pc:chgData name="Ik Soo Lim" userId="d7b92c7e-08e4-4ec4-8611-ea1004870899" providerId="ADAL" clId="{CBE91B04-3CFA-FE44-90FE-06F8CF627133}" dt="2024-09-10T13:30:28.778" v="516" actId="1076"/>
        <pc:sldMkLst>
          <pc:docMk/>
          <pc:sldMk cId="1814584910" sldId="473"/>
        </pc:sldMkLst>
        <pc:spChg chg="mod">
          <ac:chgData name="Ik Soo Lim" userId="d7b92c7e-08e4-4ec4-8611-ea1004870899" providerId="ADAL" clId="{CBE91B04-3CFA-FE44-90FE-06F8CF627133}" dt="2024-09-10T13:25:32.593" v="459" actId="255"/>
          <ac:spMkLst>
            <pc:docMk/>
            <pc:sldMk cId="1814584910" sldId="473"/>
            <ac:spMk id="3" creationId="{A90FA9B8-C251-6453-DDFA-EF04C149676A}"/>
          </ac:spMkLst>
        </pc:spChg>
        <pc:spChg chg="mod">
          <ac:chgData name="Ik Soo Lim" userId="d7b92c7e-08e4-4ec4-8611-ea1004870899" providerId="ADAL" clId="{CBE91B04-3CFA-FE44-90FE-06F8CF627133}" dt="2024-09-10T13:30:23.995" v="515" actId="1076"/>
          <ac:spMkLst>
            <pc:docMk/>
            <pc:sldMk cId="1814584910" sldId="473"/>
            <ac:spMk id="6" creationId="{CEBD4261-84B1-A87D-C88E-4DE07D44F1A2}"/>
          </ac:spMkLst>
        </pc:spChg>
        <pc:picChg chg="mod">
          <ac:chgData name="Ik Soo Lim" userId="d7b92c7e-08e4-4ec4-8611-ea1004870899" providerId="ADAL" clId="{CBE91B04-3CFA-FE44-90FE-06F8CF627133}" dt="2024-09-10T13:30:28.778" v="516" actId="1076"/>
          <ac:picMkLst>
            <pc:docMk/>
            <pc:sldMk cId="1814584910" sldId="473"/>
            <ac:picMk id="7" creationId="{625D1131-3128-DD9E-74D2-E4C6BC016FE3}"/>
          </ac:picMkLst>
        </pc:picChg>
      </pc:sldChg>
      <pc:sldChg chg="addSp delSp modSp mod">
        <pc:chgData name="Ik Soo Lim" userId="d7b92c7e-08e4-4ec4-8611-ea1004870899" providerId="ADAL" clId="{CBE91B04-3CFA-FE44-90FE-06F8CF627133}" dt="2024-09-18T14:16:10.918" v="1028" actId="255"/>
        <pc:sldMkLst>
          <pc:docMk/>
          <pc:sldMk cId="2923861939" sldId="474"/>
        </pc:sldMkLst>
        <pc:spChg chg="mod">
          <ac:chgData name="Ik Soo Lim" userId="d7b92c7e-08e4-4ec4-8611-ea1004870899" providerId="ADAL" clId="{CBE91B04-3CFA-FE44-90FE-06F8CF627133}" dt="2024-09-18T14:16:10.918" v="1028" actId="255"/>
          <ac:spMkLst>
            <pc:docMk/>
            <pc:sldMk cId="2923861939" sldId="474"/>
            <ac:spMk id="3" creationId="{EACBD911-E51C-9F33-B533-794A144D4A42}"/>
          </ac:spMkLst>
        </pc:spChg>
        <pc:spChg chg="mod">
          <ac:chgData name="Ik Soo Lim" userId="d7b92c7e-08e4-4ec4-8611-ea1004870899" providerId="ADAL" clId="{CBE91B04-3CFA-FE44-90FE-06F8CF627133}" dt="2024-09-18T14:06:40.810" v="969" actId="20577"/>
          <ac:spMkLst>
            <pc:docMk/>
            <pc:sldMk cId="2923861939" sldId="474"/>
            <ac:spMk id="107522" creationId="{00000000-0000-0000-0000-000000000000}"/>
          </ac:spMkLst>
        </pc:spChg>
        <pc:graphicFrameChg chg="add mod modGraphic">
          <ac:chgData name="Ik Soo Lim" userId="d7b92c7e-08e4-4ec4-8611-ea1004870899" providerId="ADAL" clId="{CBE91B04-3CFA-FE44-90FE-06F8CF627133}" dt="2024-09-18T14:15:35.733" v="1024" actId="20577"/>
          <ac:graphicFrameMkLst>
            <pc:docMk/>
            <pc:sldMk cId="2923861939" sldId="474"/>
            <ac:graphicFrameMk id="4" creationId="{1F5B4E3B-8C79-696F-A5C1-938B8FD96E12}"/>
          </ac:graphicFrameMkLst>
        </pc:graphicFrameChg>
        <pc:graphicFrameChg chg="add mod">
          <ac:chgData name="Ik Soo Lim" userId="d7b92c7e-08e4-4ec4-8611-ea1004870899" providerId="ADAL" clId="{CBE91B04-3CFA-FE44-90FE-06F8CF627133}" dt="2024-09-18T14:15:41.749" v="1026"/>
          <ac:graphicFrameMkLst>
            <pc:docMk/>
            <pc:sldMk cId="2923861939" sldId="474"/>
            <ac:graphicFrameMk id="5" creationId="{51CC1F94-4F59-A919-5E4A-EF2E97DE7368}"/>
          </ac:graphicFrameMkLst>
        </pc:graphicFrameChg>
        <pc:picChg chg="del">
          <ac:chgData name="Ik Soo Lim" userId="d7b92c7e-08e4-4ec4-8611-ea1004870899" providerId="ADAL" clId="{CBE91B04-3CFA-FE44-90FE-06F8CF627133}" dt="2024-09-10T14:37:22.071" v="896" actId="478"/>
          <ac:picMkLst>
            <pc:docMk/>
            <pc:sldMk cId="2923861939" sldId="474"/>
            <ac:picMk id="2" creationId="{30C729F1-5347-0EB8-C0BD-4E623FBEAB10}"/>
          </ac:picMkLst>
        </pc:picChg>
        <pc:picChg chg="add mod">
          <ac:chgData name="Ik Soo Lim" userId="d7b92c7e-08e4-4ec4-8611-ea1004870899" providerId="ADAL" clId="{CBE91B04-3CFA-FE44-90FE-06F8CF627133}" dt="2024-09-18T14:13:02.760" v="1008" actId="1076"/>
          <ac:picMkLst>
            <pc:docMk/>
            <pc:sldMk cId="2923861939" sldId="474"/>
            <ac:picMk id="2" creationId="{B4B45770-BE75-CD29-54BE-8997C04DBB1C}"/>
          </ac:picMkLst>
        </pc:picChg>
      </pc:sldChg>
      <pc:sldChg chg="modSp mod">
        <pc:chgData name="Ik Soo Lim" userId="d7b92c7e-08e4-4ec4-8611-ea1004870899" providerId="ADAL" clId="{CBE91B04-3CFA-FE44-90FE-06F8CF627133}" dt="2024-09-10T13:03:51.401" v="336" actId="1076"/>
        <pc:sldMkLst>
          <pc:docMk/>
          <pc:sldMk cId="636721509" sldId="475"/>
        </pc:sldMkLst>
        <pc:spChg chg="mod">
          <ac:chgData name="Ik Soo Lim" userId="d7b92c7e-08e4-4ec4-8611-ea1004870899" providerId="ADAL" clId="{CBE91B04-3CFA-FE44-90FE-06F8CF627133}" dt="2024-09-10T13:03:46.701" v="335" actId="207"/>
          <ac:spMkLst>
            <pc:docMk/>
            <pc:sldMk cId="636721509" sldId="475"/>
            <ac:spMk id="4" creationId="{43B6E524-FED4-68AC-E1DF-919D97A3389B}"/>
          </ac:spMkLst>
        </pc:spChg>
        <pc:spChg chg="mod">
          <ac:chgData name="Ik Soo Lim" userId="d7b92c7e-08e4-4ec4-8611-ea1004870899" providerId="ADAL" clId="{CBE91B04-3CFA-FE44-90FE-06F8CF627133}" dt="2024-09-10T12:57:10.670" v="244" actId="20577"/>
          <ac:spMkLst>
            <pc:docMk/>
            <pc:sldMk cId="636721509" sldId="475"/>
            <ac:spMk id="6" creationId="{54990A0E-3036-14E4-905F-587A116755A1}"/>
          </ac:spMkLst>
        </pc:spChg>
        <pc:spChg chg="mod">
          <ac:chgData name="Ik Soo Lim" userId="d7b92c7e-08e4-4ec4-8611-ea1004870899" providerId="ADAL" clId="{CBE91B04-3CFA-FE44-90FE-06F8CF627133}" dt="2024-09-10T12:58:29.151" v="251" actId="1076"/>
          <ac:spMkLst>
            <pc:docMk/>
            <pc:sldMk cId="636721509" sldId="475"/>
            <ac:spMk id="8" creationId="{0A112A1D-0572-6AD7-B4EF-D465AA538D1B}"/>
          </ac:spMkLst>
        </pc:spChg>
        <pc:picChg chg="mod">
          <ac:chgData name="Ik Soo Lim" userId="d7b92c7e-08e4-4ec4-8611-ea1004870899" providerId="ADAL" clId="{CBE91B04-3CFA-FE44-90FE-06F8CF627133}" dt="2024-09-10T13:03:51.401" v="336" actId="1076"/>
          <ac:picMkLst>
            <pc:docMk/>
            <pc:sldMk cId="636721509" sldId="475"/>
            <ac:picMk id="10" creationId="{72EB7CE8-AE5B-D151-E8C1-BD9777FD5EDF}"/>
          </ac:picMkLst>
        </pc:picChg>
      </pc:sldChg>
      <pc:sldChg chg="delSp modSp add del mod modAnim">
        <pc:chgData name="Ik Soo Lim" userId="d7b92c7e-08e4-4ec4-8611-ea1004870899" providerId="ADAL" clId="{CBE91B04-3CFA-FE44-90FE-06F8CF627133}" dt="2024-09-06T13:32:50.933" v="83" actId="2696"/>
        <pc:sldMkLst>
          <pc:docMk/>
          <pc:sldMk cId="1499666894" sldId="476"/>
        </pc:sldMkLst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25" creationId="{314349F4-D6EA-714C-F8A3-570F4F185874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26" creationId="{4161D9C4-70C6-73E9-EA34-57F4867FF2CA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27" creationId="{D8B4469A-E569-474E-4DB0-EF55BC3A9846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28" creationId="{A76DD0B2-DAC2-0348-0B66-0482926BE0B4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29" creationId="{B9378E6A-B27F-7615-B3B8-715698143A69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0" creationId="{25F44489-9982-4CFB-D65E-89AD9DBE4FF4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1" creationId="{E5BF607B-AA3F-4E5A-1732-87DB2A6AB72C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2" creationId="{38F0D232-D4F6-F82A-0D07-33082DE99731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3" creationId="{B6AC29BA-BF3E-CAD2-EAB9-699EF6AE99DC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4" creationId="{7018CC60-553B-0BE3-2504-8684F78B99E0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5" creationId="{A5ECAC6E-9B3B-0D03-A355-CEE8CE67679B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6" creationId="{9EBA9A1F-37E9-7CBE-6D30-2A71FB084A07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7" creationId="{E18CD7A3-DC90-FACA-E6C6-A286E08DDD5E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8" creationId="{1FFC1FC4-8C16-A4B2-7CF3-EF6DA7556060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39" creationId="{D9D087BD-10FE-158B-6442-D1F9AB5727FB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40" creationId="{C709C93C-87A0-FFCB-BE66-840D03BF2284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41" creationId="{52A7AE16-09AD-4FF4-AAF5-5C35D4007FE5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42" creationId="{F05EBB9B-5E34-01B4-9983-2C4EB7C9104D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43" creationId="{E7874E63-F3CB-0EDE-36FF-2C1024FA6CAF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44" creationId="{8D98DF1A-7A34-054B-6852-23DB86D51A05}"/>
          </ac:spMkLst>
        </pc:spChg>
        <pc:spChg chg="mod">
          <ac:chgData name="Ik Soo Lim" userId="d7b92c7e-08e4-4ec4-8611-ea1004870899" providerId="ADAL" clId="{CBE91B04-3CFA-FE44-90FE-06F8CF627133}" dt="2024-09-06T13:32:18.402" v="81" actId="1076"/>
          <ac:spMkLst>
            <pc:docMk/>
            <pc:sldMk cId="1499666894" sldId="476"/>
            <ac:spMk id="132145" creationId="{7EE6B438-2CD4-5D11-9C1A-06D57781A4C0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69" creationId="{4FE122D0-A09B-68A1-F793-61E381948DF4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0" creationId="{2CB615B2-88B8-693A-6C66-ABFA15497634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1" creationId="{1D9EC404-EAC3-1D35-1619-296220282B03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2" creationId="{99BBF3F2-9CB5-4C41-372C-B9ED4EEFF170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3" creationId="{3DB1FE8B-9A5F-1F65-D1BE-B572AA4A6147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4" creationId="{D66C2416-0A74-2F1C-679A-A3B759F94D8F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5" creationId="{413C0134-50D8-01AE-CA32-A6F7A793A3CD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6" creationId="{B60959A4-D094-02EE-850E-28ADCC3D7CBD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7" creationId="{CF153547-7820-2189-10B8-73083A8F7BC2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8" creationId="{38EA55A2-CD19-6F07-C5BB-6FDA611AD73B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79" creationId="{8FF21C33-92FA-D40D-DD7E-7DA1C5955EBA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0" creationId="{D2F679FE-5603-B65D-069F-F1EC13544ABD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1" creationId="{F3E53D27-4D92-1E13-7684-C6FEDFBECC74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2" creationId="{A3949BC6-7D46-0B15-C12E-701854F60068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3" creationId="{E95C3423-80F6-32AA-A93B-47731302A014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4" creationId="{8391DA01-E52F-E99E-59F2-5478AED84F05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5" creationId="{625D21BC-5600-B630-8091-364AE8F43C98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6" creationId="{B447F785-03E4-FBE3-F386-9B1CAC7F3464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7" creationId="{2798E635-8FCA-C0C4-47FA-FCD489104320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8" creationId="{441E376A-4E81-A509-DE6F-5A248DD1BA70}"/>
          </ac:spMkLst>
        </pc:spChg>
        <pc:spChg chg="mod">
          <ac:chgData name="Ik Soo Lim" userId="d7b92c7e-08e4-4ec4-8611-ea1004870899" providerId="ADAL" clId="{CBE91B04-3CFA-FE44-90FE-06F8CF627133}" dt="2024-09-06T13:31:01.834" v="74" actId="1076"/>
          <ac:spMkLst>
            <pc:docMk/>
            <pc:sldMk cId="1499666894" sldId="476"/>
            <ac:spMk id="132189" creationId="{0DF8E982-D67F-FA0B-8324-5E11015969E5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191" creationId="{A6657296-3AE9-7FA6-7111-9B5FBDD2E7B0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192" creationId="{66A693CA-F8B9-37A8-5F35-142E0F4E3C8D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193" creationId="{1EF519F0-F4A3-F7E6-7BA6-AD5180506429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194" creationId="{925E85B0-2112-F3C2-03C1-89CC70D18D3E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195" creationId="{FE183FD9-7DF5-3A8E-CF79-8E6B9D4243B2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196" creationId="{F0DFCC4E-1347-1738-6085-18E5B4D1BF71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197" creationId="{848DD11B-FC23-1EB8-E42A-BFB431E4BD6D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198" creationId="{08824243-2EA3-6484-AFB6-77F6B11195DF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199" creationId="{F1409BEF-8623-78BA-A1B0-3D4B98414DEC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0" creationId="{6484BEFE-ACAC-1998-06DF-1024451AED48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1" creationId="{E944CF60-61AB-2170-95C7-B6B4875EC634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2" creationId="{402E3928-1920-EAB4-A8E0-AD9EC9CC408E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3" creationId="{5E66AA08-2058-5566-E0B5-661CA56277D8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4" creationId="{52386A0C-74FD-DFAB-9B14-E925DE0E5980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5" creationId="{DE800858-6CF4-E129-DD42-11352CD4A91C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6" creationId="{15DB6077-FFF6-8163-492A-2B8334A4678F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7" creationId="{20FFA387-128D-9922-A56B-7D4D5F23DD34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8" creationId="{A9110EF4-D439-6627-9E2F-C503730BD6DA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09" creationId="{D9A01E6F-CC17-86E7-3997-8C737FD74FCC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10" creationId="{DD3B5524-7F23-E2F4-BA82-76968140CF23}"/>
          </ac:spMkLst>
        </pc:spChg>
        <pc:spChg chg="mod">
          <ac:chgData name="Ik Soo Lim" userId="d7b92c7e-08e4-4ec4-8611-ea1004870899" providerId="ADAL" clId="{CBE91B04-3CFA-FE44-90FE-06F8CF627133}" dt="2024-09-06T13:31:12.949" v="75" actId="1076"/>
          <ac:spMkLst>
            <pc:docMk/>
            <pc:sldMk cId="1499666894" sldId="476"/>
            <ac:spMk id="132211" creationId="{29907CE8-27BC-051E-8C4F-D9DC6DA64D66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13" creationId="{95C74133-1623-BDAF-6798-6D47B20A5192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14" creationId="{F9A19ADD-CBBD-B6C5-0843-B5779E21AB71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15" creationId="{F1DA4D45-0877-13E5-94A4-BA1CC23BF042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16" creationId="{DF3389BE-4005-371D-C5B1-9457C82E9AAE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17" creationId="{4A334959-CA1E-9BE0-22BD-0E8905902E6B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18" creationId="{08554F3E-2F13-6540-6EBA-9684F4BC7D83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19" creationId="{FEA4F38B-E4B1-D28C-2F18-09F011865589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0" creationId="{A337D3F7-FFBA-1F14-F7ED-5A3FC01E5A54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1" creationId="{6220DA2A-08B2-794D-C107-782B944A0490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2" creationId="{A4B33EEA-3B30-4BF4-EB38-9A385BA12428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3" creationId="{5340FB38-79BA-1DED-5423-49241FF94C23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4" creationId="{0E5A905B-BC32-CC58-7079-5D6A4A94A5AE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5" creationId="{45E48A3A-4CF8-B3FC-EFDA-CC1F6509A350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6" creationId="{67735543-441C-A212-5C19-9C71D154B508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7" creationId="{304C22DF-0DCA-B932-2711-FC992EBD751C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8" creationId="{ADF00F86-DE26-A4B9-43A8-8B2E8F562FC5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29" creationId="{F83D9E1C-990C-C287-6B8F-96E02104349E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30" creationId="{7E892C60-0A9F-0492-74EF-1E32A0EFAFF2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31" creationId="{EBEECEAB-8DC2-3567-2047-736D3927EAB3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32" creationId="{D8AEE4C3-3D28-61E4-BA96-EBA4CF76A8D6}"/>
          </ac:spMkLst>
        </pc:spChg>
        <pc:spChg chg="mod">
          <ac:chgData name="Ik Soo Lim" userId="d7b92c7e-08e4-4ec4-8611-ea1004870899" providerId="ADAL" clId="{CBE91B04-3CFA-FE44-90FE-06F8CF627133}" dt="2024-09-06T13:30:43.429" v="70" actId="1076"/>
          <ac:spMkLst>
            <pc:docMk/>
            <pc:sldMk cId="1499666894" sldId="476"/>
            <ac:spMk id="132233" creationId="{57BC0435-C74A-F26B-5A8E-CB009F05796C}"/>
          </ac:spMkLst>
        </pc:spChg>
        <pc:grpChg chg="mod">
          <ac:chgData name="Ik Soo Lim" userId="d7b92c7e-08e4-4ec4-8611-ea1004870899" providerId="ADAL" clId="{CBE91B04-3CFA-FE44-90FE-06F8CF627133}" dt="2024-09-06T13:32:18.402" v="81" actId="1076"/>
          <ac:grpSpMkLst>
            <pc:docMk/>
            <pc:sldMk cId="1499666894" sldId="476"/>
            <ac:grpSpMk id="132124" creationId="{78B24F2C-2A67-3447-ADED-D67930FE045F}"/>
          </ac:grpSpMkLst>
        </pc:grpChg>
        <pc:grpChg chg="mod">
          <ac:chgData name="Ik Soo Lim" userId="d7b92c7e-08e4-4ec4-8611-ea1004870899" providerId="ADAL" clId="{CBE91B04-3CFA-FE44-90FE-06F8CF627133}" dt="2024-09-06T13:31:01.834" v="74" actId="1076"/>
          <ac:grpSpMkLst>
            <pc:docMk/>
            <pc:sldMk cId="1499666894" sldId="476"/>
            <ac:grpSpMk id="132168" creationId="{642FE54A-6F63-FD4B-1BCD-3A1A6C4EA32F}"/>
          </ac:grpSpMkLst>
        </pc:grpChg>
        <pc:grpChg chg="del mod">
          <ac:chgData name="Ik Soo Lim" userId="d7b92c7e-08e4-4ec4-8611-ea1004870899" providerId="ADAL" clId="{CBE91B04-3CFA-FE44-90FE-06F8CF627133}" dt="2024-09-06T13:31:46.980" v="76" actId="478"/>
          <ac:grpSpMkLst>
            <pc:docMk/>
            <pc:sldMk cId="1499666894" sldId="476"/>
            <ac:grpSpMk id="132190" creationId="{C0DBFA5F-B14C-BB62-D831-A438A9842C65}"/>
          </ac:grpSpMkLst>
        </pc:grpChg>
        <pc:grpChg chg="mod">
          <ac:chgData name="Ik Soo Lim" userId="d7b92c7e-08e4-4ec4-8611-ea1004870899" providerId="ADAL" clId="{CBE91B04-3CFA-FE44-90FE-06F8CF627133}" dt="2024-09-06T13:30:43.429" v="70" actId="1076"/>
          <ac:grpSpMkLst>
            <pc:docMk/>
            <pc:sldMk cId="1499666894" sldId="476"/>
            <ac:grpSpMk id="132212" creationId="{5D4ED36F-01E7-A036-2A1C-5446C6811ACB}"/>
          </ac:grpSpMkLst>
        </pc:grpChg>
      </pc:sldChg>
      <pc:sldChg chg="addSp delSp modSp add del mod modAnim">
        <pc:chgData name="Ik Soo Lim" userId="d7b92c7e-08e4-4ec4-8611-ea1004870899" providerId="ADAL" clId="{CBE91B04-3CFA-FE44-90FE-06F8CF627133}" dt="2024-09-09T13:27:01.364" v="140" actId="2696"/>
        <pc:sldMkLst>
          <pc:docMk/>
          <pc:sldMk cId="886994183" sldId="477"/>
        </pc:sldMkLst>
        <pc:spChg chg="add mod">
          <ac:chgData name="Ik Soo Lim" userId="d7b92c7e-08e4-4ec4-8611-ea1004870899" providerId="ADAL" clId="{CBE91B04-3CFA-FE44-90FE-06F8CF627133}" dt="2024-09-06T13:39:06.057" v="113" actId="1076"/>
          <ac:spMkLst>
            <pc:docMk/>
            <pc:sldMk cId="886994183" sldId="477"/>
            <ac:spMk id="2" creationId="{B3126E93-5E93-1E09-D5F8-95B457966961}"/>
          </ac:spMkLst>
        </pc:spChg>
        <pc:spChg chg="del mod">
          <ac:chgData name="Ik Soo Lim" userId="d7b92c7e-08e4-4ec4-8611-ea1004870899" providerId="ADAL" clId="{CBE91B04-3CFA-FE44-90FE-06F8CF627133}" dt="2024-09-06T13:38:36.505" v="108"/>
          <ac:spMkLst>
            <pc:docMk/>
            <pc:sldMk cId="886994183" sldId="477"/>
            <ac:spMk id="132101" creationId="{17ACA435-64D8-BA49-2022-823F8E8D5208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25" creationId="{766F3187-881E-8793-EE2D-504EB9D4AE8C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26" creationId="{DDE2EA80-A160-B4ED-A07D-5037B7E4F771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27" creationId="{EFE2C5AB-476E-EE03-27F8-B8445D8D5173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28" creationId="{656358C5-1286-566E-A26B-01487BB583B1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29" creationId="{460BF602-F01F-2121-FB44-91906A7F3A82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0" creationId="{FC749B0E-FC18-FF4A-82D0-AC5286127F38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1" creationId="{C7381A72-F94B-EDC5-8945-7888BD105469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2" creationId="{32A09763-212A-EB29-58D3-E39A14D782C3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3" creationId="{CFD145AF-78F6-8DF6-C505-9AE24688FA61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4" creationId="{3C0C5F31-F92A-3710-BF22-F9207502476C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5" creationId="{7D653D54-162B-77D5-F06F-F7AA1E669A0E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6" creationId="{A9F18D38-32C2-CABB-8DA9-0A56D5911857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7" creationId="{C4C08D4E-EDAB-1E7D-E6FA-7CDFF3D4109E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8" creationId="{FF5017B6-3429-0FFB-67FF-7F6116DA48AB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39" creationId="{7290CBB9-A724-BDBF-213E-946D58F012D1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40" creationId="{F8720A7A-8CE4-0940-49A0-CD71126CD48B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41" creationId="{AAE5D8C1-33F3-5EA0-4BAD-4320AB230482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42" creationId="{3697AAC7-EB77-F69C-D687-682955B40796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43" creationId="{E921292E-D8D7-EDB7-3479-3214573A13BA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44" creationId="{FCED1B5A-6C0F-1467-EF95-837D9D513B69}"/>
          </ac:spMkLst>
        </pc:spChg>
        <pc:spChg chg="mod">
          <ac:chgData name="Ik Soo Lim" userId="d7b92c7e-08e4-4ec4-8611-ea1004870899" providerId="ADAL" clId="{CBE91B04-3CFA-FE44-90FE-06F8CF627133}" dt="2024-09-06T13:34:38.762" v="91" actId="1076"/>
          <ac:spMkLst>
            <pc:docMk/>
            <pc:sldMk cId="886994183" sldId="477"/>
            <ac:spMk id="132145" creationId="{D093DB39-6F29-D884-6C83-8B5A1E18484D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69" creationId="{25B0C4A7-51B5-68F9-60F3-634412944B77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0" creationId="{69E98040-63FE-553E-2BE3-7C795EDFD906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1" creationId="{C726B39A-C397-A8F2-325F-91A083489438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2" creationId="{5BCABE08-F66F-3C8E-A4E0-923B6FAAC4D8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3" creationId="{A84EA67F-EF01-526D-5474-D23421630D99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4" creationId="{782A0A2E-C8EA-75A9-82ED-4E443912EA2D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5" creationId="{7E0B93F0-ADB3-17CD-5611-6F5E5B5D68E8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6" creationId="{B99BFD36-6090-3D5D-281B-4C161FAC4AF0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7" creationId="{6549E35D-3F73-A8E8-4FD3-B308A2F0010D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8" creationId="{E810CDDB-7FB6-B4E7-3820-41164BFD2137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79" creationId="{2EC84FE9-7694-9235-0DEC-102069AF9A2C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0" creationId="{2B8DE240-2AAE-ABB7-4630-DFD6DCD7078A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1" creationId="{15B9C24D-E09F-DC0F-F98A-2259B21CAE87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2" creationId="{F46AB637-FE57-A0D2-2BB8-6A29B359F814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3" creationId="{38F9AA25-DDB0-686B-6F5D-1EC5A0DECE6D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4" creationId="{E6CBDA74-B557-620F-B28D-E2A69A4D5F99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5" creationId="{4284B197-05DC-85FE-554B-57BF08F471BB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6" creationId="{994A608C-FE68-81CD-807B-A158BD99D27F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7" creationId="{4E7A1CE9-ABA1-2DD9-98B3-62F54E23354F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8" creationId="{0F7F7635-F1DB-7C75-E1E4-32FE0FBE888D}"/>
          </ac:spMkLst>
        </pc:spChg>
        <pc:spChg chg="mod">
          <ac:chgData name="Ik Soo Lim" userId="d7b92c7e-08e4-4ec4-8611-ea1004870899" providerId="ADAL" clId="{CBE91B04-3CFA-FE44-90FE-06F8CF627133}" dt="2024-09-06T13:34:49.216" v="92" actId="1076"/>
          <ac:spMkLst>
            <pc:docMk/>
            <pc:sldMk cId="886994183" sldId="477"/>
            <ac:spMk id="132189" creationId="{54B22082-72B9-7196-D0FE-293995210AEF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191" creationId="{2CDA5D66-A947-4880-EC47-315F4D1622A2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192" creationId="{2D5BE059-75FF-9324-2F4E-5599C9697A00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193" creationId="{3C220FEE-270B-4557-1AC9-864501E9C07E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194" creationId="{B2DF565B-7AB4-60D3-9DCF-37760461840C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195" creationId="{CBD109E4-949D-C49C-5310-1BB531390F48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196" creationId="{A29C49A7-B130-3AE4-12C1-9B482DD2F3F9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197" creationId="{3D7336EC-7046-6EBC-153C-CA857D70790E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198" creationId="{4CBCBE03-8285-41A4-31AC-AF7BACC387DB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199" creationId="{83C5EE2B-57FD-C08D-2E7E-DCE21A1EF9F2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0" creationId="{BA5775DF-A9E7-6D4E-1580-F11CED34215D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1" creationId="{3300FD77-5813-6540-E4B0-A03EA29AD425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2" creationId="{22CFB9C9-8AA4-E723-C488-34F15F55F02A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3" creationId="{5BA63581-E342-FAA9-6699-A11EE189264F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4" creationId="{B87895B9-B7A3-A505-1769-1E53FF821761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5" creationId="{788349CD-FDD1-AE5C-BFA1-B365B0E47ED0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6" creationId="{5B987849-8A4B-2D3B-AF5F-CAB16F35899C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7" creationId="{240A9A49-987F-5EDE-DDEB-FBBF670B1539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8" creationId="{C70FA4B8-3165-484F-9D08-66F22CB92D40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09" creationId="{7C7A9680-0F41-C9DA-15A7-28D1359D64EC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10" creationId="{DEF231E2-B341-C5B0-D323-749A522086C5}"/>
          </ac:spMkLst>
        </pc:spChg>
        <pc:spChg chg="mod">
          <ac:chgData name="Ik Soo Lim" userId="d7b92c7e-08e4-4ec4-8611-ea1004870899" providerId="ADAL" clId="{CBE91B04-3CFA-FE44-90FE-06F8CF627133}" dt="2024-09-06T13:35:18.327" v="96" actId="1076"/>
          <ac:spMkLst>
            <pc:docMk/>
            <pc:sldMk cId="886994183" sldId="477"/>
            <ac:spMk id="132211" creationId="{7417032C-E50A-89F2-DA66-5AA104794AC0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13" creationId="{FDF91146-C460-61D1-68DD-6D16EC8319E3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14" creationId="{6854B5BC-EF32-0DF2-A3CE-9CEBA418C06F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15" creationId="{41CFE88F-F820-EECA-66E9-BCFAFF1E6DA3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16" creationId="{BBC0F9BA-D9AE-DFD6-28DE-339B8F4DE095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17" creationId="{3C54AD6A-8ECF-C49D-A297-182ADEBA3A42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18" creationId="{51A0B53C-86AE-B7FF-A4D8-26907A2E522D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19" creationId="{59D40B2D-9358-353B-6B15-819052CA82A9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0" creationId="{D5EFAE40-1EDE-91E6-4DB0-ADBBA0D92BC1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1" creationId="{462F99E5-620E-EE9E-7662-77161CA2FA1C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2" creationId="{D6214020-5B4C-392F-F526-9E2B171DC9A7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3" creationId="{4052D375-3BFE-605A-169D-D7CB21829B27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4" creationId="{2EB68606-2DD5-3216-803E-221DA5423FC3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5" creationId="{DF7B53DA-7A7E-FF84-84FC-5FCE3C0A5C6A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6" creationId="{E2865316-3423-2120-FE97-EE872EC486A1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7" creationId="{5B3D3172-DC6A-B836-C969-DCCFF9AA6063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8" creationId="{BC890138-22AF-ED93-E920-1D9102960BA1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29" creationId="{F582CF21-3710-4B78-C4E0-A165F2F564B2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30" creationId="{9B1800AA-9E6F-D549-D7C0-BFF381517615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31" creationId="{E3903B5C-9555-6A19-2FF6-1E0E8D6793AF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32" creationId="{EBE5786B-374E-6A73-1F5F-227C3C86AFB9}"/>
          </ac:spMkLst>
        </pc:spChg>
        <pc:spChg chg="mod">
          <ac:chgData name="Ik Soo Lim" userId="d7b92c7e-08e4-4ec4-8611-ea1004870899" providerId="ADAL" clId="{CBE91B04-3CFA-FE44-90FE-06F8CF627133}" dt="2024-09-06T13:36:31.407" v="99" actId="1076"/>
          <ac:spMkLst>
            <pc:docMk/>
            <pc:sldMk cId="886994183" sldId="477"/>
            <ac:spMk id="132233" creationId="{EDCE1AF6-5F6E-C885-A525-DBD868F61B28}"/>
          </ac:spMkLst>
        </pc:spChg>
        <pc:grpChg chg="mod">
          <ac:chgData name="Ik Soo Lim" userId="d7b92c7e-08e4-4ec4-8611-ea1004870899" providerId="ADAL" clId="{CBE91B04-3CFA-FE44-90FE-06F8CF627133}" dt="2024-09-06T13:34:38.762" v="91" actId="1076"/>
          <ac:grpSpMkLst>
            <pc:docMk/>
            <pc:sldMk cId="886994183" sldId="477"/>
            <ac:grpSpMk id="132124" creationId="{DC2E8B3B-6D07-C426-3F01-2CF598E741FB}"/>
          </ac:grpSpMkLst>
        </pc:grpChg>
        <pc:grpChg chg="mod">
          <ac:chgData name="Ik Soo Lim" userId="d7b92c7e-08e4-4ec4-8611-ea1004870899" providerId="ADAL" clId="{CBE91B04-3CFA-FE44-90FE-06F8CF627133}" dt="2024-09-06T13:34:49.216" v="92" actId="1076"/>
          <ac:grpSpMkLst>
            <pc:docMk/>
            <pc:sldMk cId="886994183" sldId="477"/>
            <ac:grpSpMk id="132168" creationId="{0A9F6D4B-6B16-F264-8723-8D53FD83226D}"/>
          </ac:grpSpMkLst>
        </pc:grpChg>
        <pc:grpChg chg="mod">
          <ac:chgData name="Ik Soo Lim" userId="d7b92c7e-08e4-4ec4-8611-ea1004870899" providerId="ADAL" clId="{CBE91B04-3CFA-FE44-90FE-06F8CF627133}" dt="2024-09-06T13:35:18.327" v="96" actId="1076"/>
          <ac:grpSpMkLst>
            <pc:docMk/>
            <pc:sldMk cId="886994183" sldId="477"/>
            <ac:grpSpMk id="132190" creationId="{A34C2CF0-0AB9-516F-4115-45E95F4A74DC}"/>
          </ac:grpSpMkLst>
        </pc:grpChg>
        <pc:grpChg chg="mod">
          <ac:chgData name="Ik Soo Lim" userId="d7b92c7e-08e4-4ec4-8611-ea1004870899" providerId="ADAL" clId="{CBE91B04-3CFA-FE44-90FE-06F8CF627133}" dt="2024-09-06T13:36:31.407" v="99" actId="1076"/>
          <ac:grpSpMkLst>
            <pc:docMk/>
            <pc:sldMk cId="886994183" sldId="477"/>
            <ac:grpSpMk id="132212" creationId="{248E6CD4-D1E4-C3E6-C559-BA12886CFAED}"/>
          </ac:grpSpMkLst>
        </pc:grpChg>
      </pc:sldChg>
      <pc:sldChg chg="modSp add mod">
        <pc:chgData name="Ik Soo Lim" userId="d7b92c7e-08e4-4ec4-8611-ea1004870899" providerId="ADAL" clId="{CBE91B04-3CFA-FE44-90FE-06F8CF627133}" dt="2024-09-06T13:42:54.050" v="128" actId="1076"/>
        <pc:sldMkLst>
          <pc:docMk/>
          <pc:sldMk cId="2669952408" sldId="478"/>
        </pc:sldMkLst>
        <pc:spChg chg="mod">
          <ac:chgData name="Ik Soo Lim" userId="d7b92c7e-08e4-4ec4-8611-ea1004870899" providerId="ADAL" clId="{CBE91B04-3CFA-FE44-90FE-06F8CF627133}" dt="2024-09-06T13:42:54.050" v="128" actId="1076"/>
          <ac:spMkLst>
            <pc:docMk/>
            <pc:sldMk cId="2669952408" sldId="478"/>
            <ac:spMk id="132101" creationId="{99A48C07-53A3-243E-5D15-DCE652E9B79E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25" creationId="{EE5F1419-7378-9F21-DB3D-B7AC9EC90974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26" creationId="{F19F3CDE-8FCE-B129-1B58-67C3602FBB0E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27" creationId="{F36C3D7A-FA64-1EBB-86FC-147934655411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28" creationId="{998DA43F-3407-80EB-B0B0-B7D2B84A1D7D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29" creationId="{C2C2E486-0C31-D095-9602-737DF83B7D49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0" creationId="{76844F4D-D80A-4C58-A702-8FFADF980A18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1" creationId="{009BA77F-9800-A161-192B-5F02D54491CD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2" creationId="{71165DAB-3D24-ABF6-BE21-BD5262392E0B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3" creationId="{44592C56-AC5A-A527-70B9-4B6C4802485F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4" creationId="{0ED4582B-9408-12A5-3AC9-1A2A0B7B1DA1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5" creationId="{15B231D2-0844-682A-DF42-892B3955C74E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6" creationId="{84A65923-35E8-9388-7A4F-3BA1FE3738D6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7" creationId="{5BCCF8D8-A9A5-8C80-1AEA-7959B2060ED3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8" creationId="{5D3265DB-BFC7-5ABE-BA1F-7CCDB0021D66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39" creationId="{4AE1D0C3-38AA-8CA3-EB30-AB87A785CB3B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40" creationId="{F2655D39-F58B-EFE9-E1C9-C1B88AF63B5B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41" creationId="{ECF2951B-BF73-A7CA-3476-1E05503C2082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42" creationId="{192BCEEF-135A-56C0-48B7-8965199ABF70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43" creationId="{9391D579-8124-55AF-D481-94D14D46A189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44" creationId="{40CCD57A-B2AB-8C38-E88E-AB64F8F4177E}"/>
          </ac:spMkLst>
        </pc:spChg>
        <pc:spChg chg="mod">
          <ac:chgData name="Ik Soo Lim" userId="d7b92c7e-08e4-4ec4-8611-ea1004870899" providerId="ADAL" clId="{CBE91B04-3CFA-FE44-90FE-06F8CF627133}" dt="2024-09-06T13:41:12.947" v="124" actId="1076"/>
          <ac:spMkLst>
            <pc:docMk/>
            <pc:sldMk cId="2669952408" sldId="478"/>
            <ac:spMk id="132145" creationId="{7164D9D0-36B7-6283-0F81-05BA2F9C3C7B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69" creationId="{6969C575-DADC-94D1-50D6-0D7F5DA458EA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0" creationId="{08D6B68B-E20E-6334-8A27-8BCA4AB16D0A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1" creationId="{C9040719-6D0F-79F7-6832-40E67E54B975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2" creationId="{201F356A-D614-8391-C946-D55EA04D8FF4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3" creationId="{493F4393-0C7B-8EE0-EAEA-3CF63ADDFF3E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4" creationId="{EB5DCB22-B082-8873-167B-8B12178BF6E5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5" creationId="{F23E624F-015F-A807-AC39-2EF125230CD2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6" creationId="{3AB4CEA7-CA37-EA4B-2A68-F732787BD75D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7" creationId="{79B14E61-34E6-5D8F-D51A-CEF6445930A2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8" creationId="{7B752993-6C84-7DB6-B94C-912902A0B00C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79" creationId="{0DDE086A-CB45-3B61-1AF4-F927A9AD8BCD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0" creationId="{35437099-A8DF-87B6-DA53-14B189A08269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1" creationId="{F9DD10B1-497E-AF18-A5FD-6753BB0A59E7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2" creationId="{55E7C7C7-CDE2-1F0B-2B78-8B611EBB668F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3" creationId="{40D0391E-63E1-8BA0-1417-7EAF4A1BEF3F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4" creationId="{B6433D92-EF2C-ADDF-048D-4FA7C3713488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5" creationId="{B01D123F-F5BB-8DBC-C75E-987AD671FD77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6" creationId="{E60EC10D-9D86-B57D-396F-C504C0CF4CCE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7" creationId="{5F040B98-7E1B-C2AD-EB6B-80190E726EEC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8" creationId="{D0448456-68E1-4519-E4F4-AF188BA5E9AD}"/>
          </ac:spMkLst>
        </pc:spChg>
        <pc:spChg chg="mod">
          <ac:chgData name="Ik Soo Lim" userId="d7b92c7e-08e4-4ec4-8611-ea1004870899" providerId="ADAL" clId="{CBE91B04-3CFA-FE44-90FE-06F8CF627133}" dt="2024-09-06T13:41:21.169" v="125" actId="1076"/>
          <ac:spMkLst>
            <pc:docMk/>
            <pc:sldMk cId="2669952408" sldId="478"/>
            <ac:spMk id="132189" creationId="{0C3D23B9-22FA-6D9E-87C5-26BBC253A6BB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191" creationId="{CDF9BA80-0004-820E-F2CA-5AA7FA4EDF5E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192" creationId="{6E355013-B1F4-111B-EE17-46A0BCC528CE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193" creationId="{8465D42A-B602-0A73-6AD4-B4B6BE3230AB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194" creationId="{E267481F-2606-922B-6099-D35ECC12C10D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195" creationId="{C2716753-E3EC-A5C7-839D-4AA338E3FF3A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196" creationId="{0D07DB07-552A-88B4-4548-4AE931A7ECB3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197" creationId="{CCAC1DA8-59E5-488E-D761-46930EDA08A6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198" creationId="{1892CA27-7878-B38D-1BE6-0FB9511F26A2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199" creationId="{6663DE33-8B86-ACC0-DCB7-91DBCE68763A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0" creationId="{67AC4D45-2278-2E96-384C-621DCF8B5DD4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1" creationId="{7A2D955B-EB0B-9CA3-BE73-6D72F54EB6F3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2" creationId="{05DB1B1B-1618-9D56-5621-888A98FF5FBA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3" creationId="{7CC54CF7-484B-177C-DF1A-D86CECAF2C42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4" creationId="{4B9EA037-57E3-97B4-4A8E-A0C01ED4C7BA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5" creationId="{77E01821-D67E-E12D-B8AB-E803CB005813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6" creationId="{B86AECE7-F759-4956-F924-BE4E92A81DD2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7" creationId="{C43E7833-1C17-9270-BE7F-CC07EAA668B3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8" creationId="{34225926-18DC-D3AC-D0E0-2D6625EEBE1A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09" creationId="{77A0E149-1189-E4B8-2523-EFC83F727C4A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10" creationId="{8B321939-E86A-81B3-E2C1-51D5F23DB7DA}"/>
          </ac:spMkLst>
        </pc:spChg>
        <pc:spChg chg="mod">
          <ac:chgData name="Ik Soo Lim" userId="d7b92c7e-08e4-4ec4-8611-ea1004870899" providerId="ADAL" clId="{CBE91B04-3CFA-FE44-90FE-06F8CF627133}" dt="2024-09-06T13:41:30.440" v="126" actId="1076"/>
          <ac:spMkLst>
            <pc:docMk/>
            <pc:sldMk cId="2669952408" sldId="478"/>
            <ac:spMk id="132211" creationId="{8663CFC1-CFAD-AF86-CC65-868534CBD0E4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13" creationId="{716E2482-A636-3637-4A41-6AC55D566BB1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14" creationId="{2D74C8A5-8525-264D-553D-5DC96AAFF6C5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15" creationId="{20BFCEDC-9614-EB4B-939A-6C59C1227CD8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16" creationId="{587EAB24-4E16-92D1-FB7A-38C023CDD6C0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17" creationId="{83D66038-C106-0431-8AF7-0AF180CF91CF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18" creationId="{1E8C01B1-37A0-6069-F835-3F0D7B50AB28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19" creationId="{5B0BEF96-E46C-129D-759F-D2095B657341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0" creationId="{ECFD93D8-AECC-A985-F826-85D9EF499FA7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1" creationId="{3E619A4F-D714-56E8-4E0E-47932116E36A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2" creationId="{283DF1B3-BD9F-DB12-895C-AA6301BB103C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3" creationId="{FAC26F32-CA35-6505-1B3C-B75D2B1E4A1F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4" creationId="{D224E9C6-C363-72DB-1270-9DC481B836F6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5" creationId="{93DB48DD-DF53-CD7E-84B7-AD5928ECCAE7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6" creationId="{FEA2DC29-54E5-6842-8706-487B4DB99360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7" creationId="{8519D451-23C7-F96F-E5B0-B0D3B3379932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8" creationId="{35436F3B-FF80-1C60-EFFB-5089A4567305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29" creationId="{38A33955-B5E3-8FB1-044D-752E023E0649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30" creationId="{4BEC97CD-A7A7-CA31-2796-C3A669D681F6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31" creationId="{9C2A6BC1-FBEF-D9B6-B86E-D2D3F7728958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32" creationId="{4218897A-79BC-0CE5-B5CA-137FB128400F}"/>
          </ac:spMkLst>
        </pc:spChg>
        <pc:spChg chg="mod">
          <ac:chgData name="Ik Soo Lim" userId="d7b92c7e-08e4-4ec4-8611-ea1004870899" providerId="ADAL" clId="{CBE91B04-3CFA-FE44-90FE-06F8CF627133}" dt="2024-09-06T13:41:38.226" v="127" actId="1076"/>
          <ac:spMkLst>
            <pc:docMk/>
            <pc:sldMk cId="2669952408" sldId="478"/>
            <ac:spMk id="132233" creationId="{ED2774B0-FCF6-9678-0087-A59F795D06DF}"/>
          </ac:spMkLst>
        </pc:spChg>
        <pc:grpChg chg="mod">
          <ac:chgData name="Ik Soo Lim" userId="d7b92c7e-08e4-4ec4-8611-ea1004870899" providerId="ADAL" clId="{CBE91B04-3CFA-FE44-90FE-06F8CF627133}" dt="2024-09-06T13:41:12.947" v="124" actId="1076"/>
          <ac:grpSpMkLst>
            <pc:docMk/>
            <pc:sldMk cId="2669952408" sldId="478"/>
            <ac:grpSpMk id="132124" creationId="{EE3C34DA-90EA-AC96-0CB1-96A96A97D27E}"/>
          </ac:grpSpMkLst>
        </pc:grpChg>
        <pc:grpChg chg="mod">
          <ac:chgData name="Ik Soo Lim" userId="d7b92c7e-08e4-4ec4-8611-ea1004870899" providerId="ADAL" clId="{CBE91B04-3CFA-FE44-90FE-06F8CF627133}" dt="2024-09-06T13:41:21.169" v="125" actId="1076"/>
          <ac:grpSpMkLst>
            <pc:docMk/>
            <pc:sldMk cId="2669952408" sldId="478"/>
            <ac:grpSpMk id="132168" creationId="{AD3B7558-DD4A-BEAD-B8F5-3A89BA9D9A83}"/>
          </ac:grpSpMkLst>
        </pc:grpChg>
        <pc:grpChg chg="mod">
          <ac:chgData name="Ik Soo Lim" userId="d7b92c7e-08e4-4ec4-8611-ea1004870899" providerId="ADAL" clId="{CBE91B04-3CFA-FE44-90FE-06F8CF627133}" dt="2024-09-06T13:41:30.440" v="126" actId="1076"/>
          <ac:grpSpMkLst>
            <pc:docMk/>
            <pc:sldMk cId="2669952408" sldId="478"/>
            <ac:grpSpMk id="132190" creationId="{3EFF2B06-E2B2-9A43-45D9-AB728C31CFB8}"/>
          </ac:grpSpMkLst>
        </pc:grpChg>
        <pc:grpChg chg="mod">
          <ac:chgData name="Ik Soo Lim" userId="d7b92c7e-08e4-4ec4-8611-ea1004870899" providerId="ADAL" clId="{CBE91B04-3CFA-FE44-90FE-06F8CF627133}" dt="2024-09-06T13:41:38.226" v="127" actId="1076"/>
          <ac:grpSpMkLst>
            <pc:docMk/>
            <pc:sldMk cId="2669952408" sldId="478"/>
            <ac:grpSpMk id="132212" creationId="{1AABC285-7B4C-1BD5-A74D-88EC3E8D416A}"/>
          </ac:grpSpMkLst>
        </pc:grpChg>
      </pc:sldChg>
      <pc:sldChg chg="modSp add del">
        <pc:chgData name="Ik Soo Lim" userId="d7b92c7e-08e4-4ec4-8611-ea1004870899" providerId="ADAL" clId="{CBE91B04-3CFA-FE44-90FE-06F8CF627133}" dt="2024-09-09T13:26:44.275" v="138" actId="2890"/>
        <pc:sldMkLst>
          <pc:docMk/>
          <pc:sldMk cId="2082256943" sldId="479"/>
        </pc:sldMkLst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0" creationId="{FF3FD320-7825-74D6-B2D5-4E460039215C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1" creationId="{30CAC7F2-2597-3522-CDB6-F9EF37B39313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2" creationId="{942D7360-DED2-0237-C9F4-96A5356FD59B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3" creationId="{BA88C03E-AB38-7FE0-2A28-427F47B243B0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4" creationId="{8ECD2098-FC08-E207-43B1-65D6A57FD04D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5" creationId="{8276F229-DFCD-8E7D-57E2-4D33B4F267D5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6" creationId="{CF8D107A-124F-2A5D-E231-AC1BB46C7997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7" creationId="{525D81FB-38D2-7A11-169E-BF8CDBAFB7EF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8" creationId="{9E2A640D-4386-9B2F-F7F6-A3C9335A45C9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39" creationId="{68E8915E-8D71-9595-61C1-4C7E4D961CDF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40" creationId="{F4F81D26-DBED-5D97-3367-EC7F43C6CF02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41" creationId="{8CDD040F-F841-F488-7A55-62B7EB8F88F4}"/>
          </ac:spMkLst>
        </pc:spChg>
        <pc:spChg chg="mod">
          <ac:chgData name="Ik Soo Lim" userId="d7b92c7e-08e4-4ec4-8611-ea1004870899" providerId="ADAL" clId="{CBE91B04-3CFA-FE44-90FE-06F8CF627133}" dt="2024-09-09T13:26:43.698" v="137" actId="1076"/>
          <ac:spMkLst>
            <pc:docMk/>
            <pc:sldMk cId="2082256943" sldId="479"/>
            <ac:spMk id="34842" creationId="{F412C78C-261E-BB24-6B60-BCB1E907ECDA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43" creationId="{EA4233F9-037A-5330-87B4-EE791C5374FE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44" creationId="{A59D9692-5B9E-2FF4-CDF0-DDFCCC322589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45" creationId="{6A26DF1E-B844-BE95-363F-D4ED86CC88C8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46" creationId="{EF0D9D3D-4A1C-6038-F783-943ADB2E9B1D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47" creationId="{F6AFD521-D028-C75D-6F01-085B301EC7A1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48" creationId="{CDE9B21E-CEAE-C998-1659-F04324513647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49" creationId="{D1E1D1A2-D23C-F058-E28D-6191F040DBDB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50" creationId="{5D81DDC9-8E12-CC8D-0475-CC85B83252DC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51" creationId="{365ECA19-31FA-AF09-9371-DB81205395CF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52" creationId="{4521D619-1C60-DF25-69F6-5A61BFCF834C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53" creationId="{F21F2EBD-C17F-A5B3-7F82-CB2D38F0EB9B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54" creationId="{9585DD60-5659-6E07-EAD9-8BA9A0AB6695}"/>
          </ac:spMkLst>
        </pc:spChg>
        <pc:spChg chg="mod">
          <ac:chgData name="Ik Soo Lim" userId="d7b92c7e-08e4-4ec4-8611-ea1004870899" providerId="ADAL" clId="{CBE91B04-3CFA-FE44-90FE-06F8CF627133}" dt="2024-09-09T13:26:43.049" v="136" actId="1076"/>
          <ac:spMkLst>
            <pc:docMk/>
            <pc:sldMk cId="2082256943" sldId="479"/>
            <ac:spMk id="34855" creationId="{AF1B71DC-E7CD-DC13-D6CF-F4BD6764A178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56" creationId="{61BE7D20-891B-4F73-F491-205D1FEAA66D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57" creationId="{AA65BDDA-2376-8CFB-A875-15535FA70A53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58" creationId="{EE02CD40-7992-FEBC-0FBA-98564C1D0E93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59" creationId="{367824CF-6E9C-FBFD-73D6-2F5E24228FE3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60" creationId="{4720A4CA-C9AA-5A03-80DC-F9B1E0F41769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61" creationId="{64EB22F5-D747-AA83-D002-E6C713995191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62" creationId="{EC7AA6CF-EEF3-3FA4-BE95-E69CB1AB54A4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63" creationId="{F1D462C4-A2CE-2A23-B662-2FB3A9464091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64" creationId="{A3B40C1F-D97F-0D13-6A04-E3C8F64E1242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65" creationId="{EB23766B-A13E-0CF8-7F35-166A5E6AC28D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66" creationId="{04EFD0CC-51E3-F1A3-F114-C2884DBBC796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67" creationId="{5CF4F8C0-F15F-7415-616A-E062F4EDB393}"/>
          </ac:spMkLst>
        </pc:spChg>
        <pc:spChg chg="mod">
          <ac:chgData name="Ik Soo Lim" userId="d7b92c7e-08e4-4ec4-8611-ea1004870899" providerId="ADAL" clId="{CBE91B04-3CFA-FE44-90FE-06F8CF627133}" dt="2024-09-09T13:26:42.237" v="135" actId="1076"/>
          <ac:spMkLst>
            <pc:docMk/>
            <pc:sldMk cId="2082256943" sldId="479"/>
            <ac:spMk id="34868" creationId="{60EE4C49-03CB-2EDF-452A-58DAAC101D6A}"/>
          </ac:spMkLst>
        </pc:spChg>
        <pc:grpChg chg="mod">
          <ac:chgData name="Ik Soo Lim" userId="d7b92c7e-08e4-4ec4-8611-ea1004870899" providerId="ADAL" clId="{CBE91B04-3CFA-FE44-90FE-06F8CF627133}" dt="2024-09-09T13:26:42.237" v="135" actId="1076"/>
          <ac:grpSpMkLst>
            <pc:docMk/>
            <pc:sldMk cId="2082256943" sldId="479"/>
            <ac:grpSpMk id="361874" creationId="{E6B52D33-A8AE-2885-D827-6EA3BC0E066D}"/>
          </ac:grpSpMkLst>
        </pc:grpChg>
        <pc:grpChg chg="mod">
          <ac:chgData name="Ik Soo Lim" userId="d7b92c7e-08e4-4ec4-8611-ea1004870899" providerId="ADAL" clId="{CBE91B04-3CFA-FE44-90FE-06F8CF627133}" dt="2024-09-09T13:26:43.049" v="136" actId="1076"/>
          <ac:grpSpMkLst>
            <pc:docMk/>
            <pc:sldMk cId="2082256943" sldId="479"/>
            <ac:grpSpMk id="361888" creationId="{035D3750-AB6C-2F5F-E101-CE964BFA9FAE}"/>
          </ac:grpSpMkLst>
        </pc:grpChg>
        <pc:grpChg chg="mod">
          <ac:chgData name="Ik Soo Lim" userId="d7b92c7e-08e4-4ec4-8611-ea1004870899" providerId="ADAL" clId="{CBE91B04-3CFA-FE44-90FE-06F8CF627133}" dt="2024-09-09T13:26:43.698" v="137" actId="1076"/>
          <ac:grpSpMkLst>
            <pc:docMk/>
            <pc:sldMk cId="2082256943" sldId="479"/>
            <ac:grpSpMk id="361902" creationId="{45FE7C7A-A247-1E24-7F56-68ABD78C52C3}"/>
          </ac:grpSpMkLst>
        </pc:grpChg>
      </pc:sldChg>
      <pc:sldChg chg="modSp add del mod">
        <pc:chgData name="Ik Soo Lim" userId="d7b92c7e-08e4-4ec4-8611-ea1004870899" providerId="ADAL" clId="{CBE91B04-3CFA-FE44-90FE-06F8CF627133}" dt="2024-09-09T13:42:10.554" v="179" actId="2696"/>
        <pc:sldMkLst>
          <pc:docMk/>
          <pc:sldMk cId="4167586955" sldId="479"/>
        </pc:sldMkLst>
        <pc:spChg chg="mod">
          <ac:chgData name="Ik Soo Lim" userId="d7b92c7e-08e4-4ec4-8611-ea1004870899" providerId="ADAL" clId="{CBE91B04-3CFA-FE44-90FE-06F8CF627133}" dt="2024-09-09T13:38:40.410" v="171" actId="14100"/>
          <ac:spMkLst>
            <pc:docMk/>
            <pc:sldMk cId="4167586955" sldId="479"/>
            <ac:spMk id="34832" creationId="{B77D643C-76B7-4724-4CB1-70A26EFA15F0}"/>
          </ac:spMkLst>
        </pc:spChg>
        <pc:spChg chg="mod">
          <ac:chgData name="Ik Soo Lim" userId="d7b92c7e-08e4-4ec4-8611-ea1004870899" providerId="ADAL" clId="{CBE91B04-3CFA-FE44-90FE-06F8CF627133}" dt="2024-09-09T13:37:57.651" v="158" actId="20577"/>
          <ac:spMkLst>
            <pc:docMk/>
            <pc:sldMk cId="4167586955" sldId="479"/>
            <ac:spMk id="34835" creationId="{605FE44E-A795-C65D-25A1-4EA6DA4A45EB}"/>
          </ac:spMkLst>
        </pc:spChg>
        <pc:spChg chg="mod">
          <ac:chgData name="Ik Soo Lim" userId="d7b92c7e-08e4-4ec4-8611-ea1004870899" providerId="ADAL" clId="{CBE91B04-3CFA-FE44-90FE-06F8CF627133}" dt="2024-09-09T13:38:03.687" v="165" actId="20577"/>
          <ac:spMkLst>
            <pc:docMk/>
            <pc:sldMk cId="4167586955" sldId="479"/>
            <ac:spMk id="34836" creationId="{7802F78A-9CE0-3BE9-2CB3-FB994B8C9BC1}"/>
          </ac:spMkLst>
        </pc:spChg>
        <pc:spChg chg="mod">
          <ac:chgData name="Ik Soo Lim" userId="d7b92c7e-08e4-4ec4-8611-ea1004870899" providerId="ADAL" clId="{CBE91B04-3CFA-FE44-90FE-06F8CF627133}" dt="2024-09-09T13:38:12.498" v="168" actId="20577"/>
          <ac:spMkLst>
            <pc:docMk/>
            <pc:sldMk cId="4167586955" sldId="479"/>
            <ac:spMk id="34837" creationId="{917D1DAE-4075-7C33-02E4-AF03BA74A634}"/>
          </ac:spMkLst>
        </pc:spChg>
        <pc:spChg chg="mod">
          <ac:chgData name="Ik Soo Lim" userId="d7b92c7e-08e4-4ec4-8611-ea1004870899" providerId="ADAL" clId="{CBE91B04-3CFA-FE44-90FE-06F8CF627133}" dt="2024-09-09T13:40:49.380" v="173"/>
          <ac:spMkLst>
            <pc:docMk/>
            <pc:sldMk cId="4167586955" sldId="479"/>
            <ac:spMk id="34845" creationId="{C31BFFB4-C9B2-A779-BB09-3BFED135A887}"/>
          </ac:spMkLst>
        </pc:spChg>
        <pc:spChg chg="mod">
          <ac:chgData name="Ik Soo Lim" userId="d7b92c7e-08e4-4ec4-8611-ea1004870899" providerId="ADAL" clId="{CBE91B04-3CFA-FE44-90FE-06F8CF627133}" dt="2024-09-09T13:40:56.352" v="174"/>
          <ac:spMkLst>
            <pc:docMk/>
            <pc:sldMk cId="4167586955" sldId="479"/>
            <ac:spMk id="34848" creationId="{E54F226F-37F8-5818-7D57-03C41D30E569}"/>
          </ac:spMkLst>
        </pc:spChg>
        <pc:spChg chg="mod">
          <ac:chgData name="Ik Soo Lim" userId="d7b92c7e-08e4-4ec4-8611-ea1004870899" providerId="ADAL" clId="{CBE91B04-3CFA-FE44-90FE-06F8CF627133}" dt="2024-09-09T13:41:02.653" v="175"/>
          <ac:spMkLst>
            <pc:docMk/>
            <pc:sldMk cId="4167586955" sldId="479"/>
            <ac:spMk id="34849" creationId="{0D759234-45B6-691F-70DB-5C46166A1E0C}"/>
          </ac:spMkLst>
        </pc:spChg>
        <pc:spChg chg="mod">
          <ac:chgData name="Ik Soo Lim" userId="d7b92c7e-08e4-4ec4-8611-ea1004870899" providerId="ADAL" clId="{CBE91B04-3CFA-FE44-90FE-06F8CF627133}" dt="2024-09-09T13:41:13.633" v="176"/>
          <ac:spMkLst>
            <pc:docMk/>
            <pc:sldMk cId="4167586955" sldId="479"/>
            <ac:spMk id="34850" creationId="{2C4CB766-D999-9D29-A256-93E8FC639F8B}"/>
          </ac:spMkLst>
        </pc:spChg>
        <pc:grpChg chg="mod modVis">
          <ac:chgData name="Ik Soo Lim" userId="d7b92c7e-08e4-4ec4-8611-ea1004870899" providerId="ADAL" clId="{CBE91B04-3CFA-FE44-90FE-06F8CF627133}" dt="2024-09-09T13:41:23.015" v="177" actId="14429"/>
          <ac:grpSpMkLst>
            <pc:docMk/>
            <pc:sldMk cId="4167586955" sldId="479"/>
            <ac:grpSpMk id="361902" creationId="{06B1B99F-32EC-11F3-4916-26ECF57AB963}"/>
          </ac:grpSpMkLst>
        </pc:grpChg>
      </pc:sldChg>
      <pc:sldChg chg="modSp add mod">
        <pc:chgData name="Ik Soo Lim" userId="d7b92c7e-08e4-4ec4-8611-ea1004870899" providerId="ADAL" clId="{CBE91B04-3CFA-FE44-90FE-06F8CF627133}" dt="2024-09-09T13:55:00.041" v="233" actId="14100"/>
        <pc:sldMkLst>
          <pc:docMk/>
          <pc:sldMk cId="1702327695" sldId="480"/>
        </pc:sldMkLst>
        <pc:spChg chg="mod">
          <ac:chgData name="Ik Soo Lim" userId="d7b92c7e-08e4-4ec4-8611-ea1004870899" providerId="ADAL" clId="{CBE91B04-3CFA-FE44-90FE-06F8CF627133}" dt="2024-09-09T13:55:00.041" v="233" actId="14100"/>
          <ac:spMkLst>
            <pc:docMk/>
            <pc:sldMk cId="1702327695" sldId="480"/>
            <ac:spMk id="34832" creationId="{2185D49C-A27E-92AC-A8E2-0CCCF9FC2634}"/>
          </ac:spMkLst>
        </pc:spChg>
        <pc:spChg chg="mod">
          <ac:chgData name="Ik Soo Lim" userId="d7b92c7e-08e4-4ec4-8611-ea1004870899" providerId="ADAL" clId="{CBE91B04-3CFA-FE44-90FE-06F8CF627133}" dt="2024-09-09T13:42:34.519" v="181"/>
          <ac:spMkLst>
            <pc:docMk/>
            <pc:sldMk cId="1702327695" sldId="480"/>
            <ac:spMk id="34835" creationId="{A696AB26-CAD1-BF07-A96D-7967DE3C1C44}"/>
          </ac:spMkLst>
        </pc:spChg>
        <pc:spChg chg="mod">
          <ac:chgData name="Ik Soo Lim" userId="d7b92c7e-08e4-4ec4-8611-ea1004870899" providerId="ADAL" clId="{CBE91B04-3CFA-FE44-90FE-06F8CF627133}" dt="2024-09-09T13:42:42.664" v="182"/>
          <ac:spMkLst>
            <pc:docMk/>
            <pc:sldMk cId="1702327695" sldId="480"/>
            <ac:spMk id="34836" creationId="{D1176745-C7C9-A918-8858-DBCEF652CCEE}"/>
          </ac:spMkLst>
        </pc:spChg>
        <pc:spChg chg="mod">
          <ac:chgData name="Ik Soo Lim" userId="d7b92c7e-08e4-4ec4-8611-ea1004870899" providerId="ADAL" clId="{CBE91B04-3CFA-FE44-90FE-06F8CF627133}" dt="2024-09-09T13:42:51.708" v="183"/>
          <ac:spMkLst>
            <pc:docMk/>
            <pc:sldMk cId="1702327695" sldId="480"/>
            <ac:spMk id="34837" creationId="{26B583E3-3F96-7054-31E9-AB6E792EA8A0}"/>
          </ac:spMkLst>
        </pc:spChg>
        <pc:spChg chg="mod">
          <ac:chgData name="Ik Soo Lim" userId="d7b92c7e-08e4-4ec4-8611-ea1004870899" providerId="ADAL" clId="{CBE91B04-3CFA-FE44-90FE-06F8CF627133}" dt="2024-09-09T13:43:13.657" v="185"/>
          <ac:spMkLst>
            <pc:docMk/>
            <pc:sldMk cId="1702327695" sldId="480"/>
            <ac:spMk id="34845" creationId="{9AD7CBFD-12C8-9D9E-9260-683907113A99}"/>
          </ac:spMkLst>
        </pc:spChg>
        <pc:spChg chg="mod">
          <ac:chgData name="Ik Soo Lim" userId="d7b92c7e-08e4-4ec4-8611-ea1004870899" providerId="ADAL" clId="{CBE91B04-3CFA-FE44-90FE-06F8CF627133}" dt="2024-09-09T13:43:19.940" v="186"/>
          <ac:spMkLst>
            <pc:docMk/>
            <pc:sldMk cId="1702327695" sldId="480"/>
            <ac:spMk id="34848" creationId="{548286FC-B7E7-CAA8-05B8-61D190DE13B6}"/>
          </ac:spMkLst>
        </pc:spChg>
        <pc:spChg chg="mod">
          <ac:chgData name="Ik Soo Lim" userId="d7b92c7e-08e4-4ec4-8611-ea1004870899" providerId="ADAL" clId="{CBE91B04-3CFA-FE44-90FE-06F8CF627133}" dt="2024-09-09T13:43:27.327" v="187"/>
          <ac:spMkLst>
            <pc:docMk/>
            <pc:sldMk cId="1702327695" sldId="480"/>
            <ac:spMk id="34849" creationId="{8526C42C-491B-38A2-1E11-516CB29A11BB}"/>
          </ac:spMkLst>
        </pc:spChg>
        <pc:spChg chg="mod">
          <ac:chgData name="Ik Soo Lim" userId="d7b92c7e-08e4-4ec4-8611-ea1004870899" providerId="ADAL" clId="{CBE91B04-3CFA-FE44-90FE-06F8CF627133}" dt="2024-09-09T13:43:34.505" v="188"/>
          <ac:spMkLst>
            <pc:docMk/>
            <pc:sldMk cId="1702327695" sldId="480"/>
            <ac:spMk id="34850" creationId="{31FE4AEE-36E3-C00B-C1D2-BCB4AC61F6CA}"/>
          </ac:spMkLst>
        </pc:spChg>
        <pc:spChg chg="mod">
          <ac:chgData name="Ik Soo Lim" userId="d7b92c7e-08e4-4ec4-8611-ea1004870899" providerId="ADAL" clId="{CBE91B04-3CFA-FE44-90FE-06F8CF627133}" dt="2024-09-09T13:44:27.829" v="190"/>
          <ac:spMkLst>
            <pc:docMk/>
            <pc:sldMk cId="1702327695" sldId="480"/>
            <ac:spMk id="34858" creationId="{6E9215CF-5ACC-498F-E63B-A88CB6F8E163}"/>
          </ac:spMkLst>
        </pc:spChg>
        <pc:spChg chg="mod">
          <ac:chgData name="Ik Soo Lim" userId="d7b92c7e-08e4-4ec4-8611-ea1004870899" providerId="ADAL" clId="{CBE91B04-3CFA-FE44-90FE-06F8CF627133}" dt="2024-09-09T13:44:34.060" v="191"/>
          <ac:spMkLst>
            <pc:docMk/>
            <pc:sldMk cId="1702327695" sldId="480"/>
            <ac:spMk id="34861" creationId="{9FE6A99D-9DDE-F0BA-F45F-F6E752504BD8}"/>
          </ac:spMkLst>
        </pc:spChg>
        <pc:spChg chg="mod">
          <ac:chgData name="Ik Soo Lim" userId="d7b92c7e-08e4-4ec4-8611-ea1004870899" providerId="ADAL" clId="{CBE91B04-3CFA-FE44-90FE-06F8CF627133}" dt="2024-09-09T13:44:39.500" v="192"/>
          <ac:spMkLst>
            <pc:docMk/>
            <pc:sldMk cId="1702327695" sldId="480"/>
            <ac:spMk id="34862" creationId="{F1B99B8D-A23A-A41A-CE0E-4572A85ADABB}"/>
          </ac:spMkLst>
        </pc:spChg>
        <pc:spChg chg="mod">
          <ac:chgData name="Ik Soo Lim" userId="d7b92c7e-08e4-4ec4-8611-ea1004870899" providerId="ADAL" clId="{CBE91B04-3CFA-FE44-90FE-06F8CF627133}" dt="2024-09-09T13:44:45.720" v="193"/>
          <ac:spMkLst>
            <pc:docMk/>
            <pc:sldMk cId="1702327695" sldId="480"/>
            <ac:spMk id="34863" creationId="{1993C4D5-A684-B982-AC95-4D001FF2D3D8}"/>
          </ac:spMkLst>
        </pc:spChg>
        <pc:spChg chg="mod">
          <ac:chgData name="Ik Soo Lim" userId="d7b92c7e-08e4-4ec4-8611-ea1004870899" providerId="ADAL" clId="{CBE91B04-3CFA-FE44-90FE-06F8CF627133}" dt="2024-09-09T13:45:06.621" v="195"/>
          <ac:spMkLst>
            <pc:docMk/>
            <pc:sldMk cId="1702327695" sldId="480"/>
            <ac:spMk id="34871" creationId="{C6E37A95-6878-84A4-06E8-7F5FB3676BD7}"/>
          </ac:spMkLst>
        </pc:spChg>
        <pc:spChg chg="mod">
          <ac:chgData name="Ik Soo Lim" userId="d7b92c7e-08e4-4ec4-8611-ea1004870899" providerId="ADAL" clId="{CBE91B04-3CFA-FE44-90FE-06F8CF627133}" dt="2024-09-09T13:45:13.975" v="196"/>
          <ac:spMkLst>
            <pc:docMk/>
            <pc:sldMk cId="1702327695" sldId="480"/>
            <ac:spMk id="34874" creationId="{35223CDE-885F-A8D3-F40F-0F818006865F}"/>
          </ac:spMkLst>
        </pc:spChg>
        <pc:spChg chg="mod">
          <ac:chgData name="Ik Soo Lim" userId="d7b92c7e-08e4-4ec4-8611-ea1004870899" providerId="ADAL" clId="{CBE91B04-3CFA-FE44-90FE-06F8CF627133}" dt="2024-09-09T13:45:36.344" v="197"/>
          <ac:spMkLst>
            <pc:docMk/>
            <pc:sldMk cId="1702327695" sldId="480"/>
            <ac:spMk id="34875" creationId="{0E0DB0BA-C305-A140-27C9-C77BF40B03DD}"/>
          </ac:spMkLst>
        </pc:spChg>
        <pc:spChg chg="mod">
          <ac:chgData name="Ik Soo Lim" userId="d7b92c7e-08e4-4ec4-8611-ea1004870899" providerId="ADAL" clId="{CBE91B04-3CFA-FE44-90FE-06F8CF627133}" dt="2024-09-09T13:45:42.006" v="198"/>
          <ac:spMkLst>
            <pc:docMk/>
            <pc:sldMk cId="1702327695" sldId="480"/>
            <ac:spMk id="34876" creationId="{0F016AEE-7FF5-D464-B400-65BFBE40ACB5}"/>
          </ac:spMkLst>
        </pc:spChg>
        <pc:spChg chg="mod">
          <ac:chgData name="Ik Soo Lim" userId="d7b92c7e-08e4-4ec4-8611-ea1004870899" providerId="ADAL" clId="{CBE91B04-3CFA-FE44-90FE-06F8CF627133}" dt="2024-09-09T13:45:59.398" v="200"/>
          <ac:spMkLst>
            <pc:docMk/>
            <pc:sldMk cId="1702327695" sldId="480"/>
            <ac:spMk id="34884" creationId="{618B6733-00C9-D2DC-0F77-110B21F10E20}"/>
          </ac:spMkLst>
        </pc:spChg>
        <pc:spChg chg="mod">
          <ac:chgData name="Ik Soo Lim" userId="d7b92c7e-08e4-4ec4-8611-ea1004870899" providerId="ADAL" clId="{CBE91B04-3CFA-FE44-90FE-06F8CF627133}" dt="2024-09-09T13:46:05.859" v="201"/>
          <ac:spMkLst>
            <pc:docMk/>
            <pc:sldMk cId="1702327695" sldId="480"/>
            <ac:spMk id="34887" creationId="{73EB651B-9708-A34A-D216-32FA275A14AA}"/>
          </ac:spMkLst>
        </pc:spChg>
        <pc:spChg chg="mod">
          <ac:chgData name="Ik Soo Lim" userId="d7b92c7e-08e4-4ec4-8611-ea1004870899" providerId="ADAL" clId="{CBE91B04-3CFA-FE44-90FE-06F8CF627133}" dt="2024-09-09T13:46:15.570" v="202"/>
          <ac:spMkLst>
            <pc:docMk/>
            <pc:sldMk cId="1702327695" sldId="480"/>
            <ac:spMk id="34888" creationId="{7C03EE1A-9B78-2A0E-B02B-D755F25CDF02}"/>
          </ac:spMkLst>
        </pc:spChg>
        <pc:spChg chg="mod">
          <ac:chgData name="Ik Soo Lim" userId="d7b92c7e-08e4-4ec4-8611-ea1004870899" providerId="ADAL" clId="{CBE91B04-3CFA-FE44-90FE-06F8CF627133}" dt="2024-09-09T13:46:31.688" v="203"/>
          <ac:spMkLst>
            <pc:docMk/>
            <pc:sldMk cId="1702327695" sldId="480"/>
            <ac:spMk id="34889" creationId="{7ADAACAB-D8D3-F92B-8C60-F97FE14E1E64}"/>
          </ac:spMkLst>
        </pc:spChg>
        <pc:spChg chg="mod">
          <ac:chgData name="Ik Soo Lim" userId="d7b92c7e-08e4-4ec4-8611-ea1004870899" providerId="ADAL" clId="{CBE91B04-3CFA-FE44-90FE-06F8CF627133}" dt="2024-09-09T13:46:50.615" v="205"/>
          <ac:spMkLst>
            <pc:docMk/>
            <pc:sldMk cId="1702327695" sldId="480"/>
            <ac:spMk id="34897" creationId="{99F1A030-5955-5348-5781-B9C23BF3CC8E}"/>
          </ac:spMkLst>
        </pc:spChg>
        <pc:spChg chg="mod">
          <ac:chgData name="Ik Soo Lim" userId="d7b92c7e-08e4-4ec4-8611-ea1004870899" providerId="ADAL" clId="{CBE91B04-3CFA-FE44-90FE-06F8CF627133}" dt="2024-09-09T13:46:59.316" v="206"/>
          <ac:spMkLst>
            <pc:docMk/>
            <pc:sldMk cId="1702327695" sldId="480"/>
            <ac:spMk id="34900" creationId="{95B85717-1B55-4D91-BBF9-29876DD772C4}"/>
          </ac:spMkLst>
        </pc:spChg>
        <pc:spChg chg="mod">
          <ac:chgData name="Ik Soo Lim" userId="d7b92c7e-08e4-4ec4-8611-ea1004870899" providerId="ADAL" clId="{CBE91B04-3CFA-FE44-90FE-06F8CF627133}" dt="2024-09-09T13:47:07.103" v="207"/>
          <ac:spMkLst>
            <pc:docMk/>
            <pc:sldMk cId="1702327695" sldId="480"/>
            <ac:spMk id="34901" creationId="{9E4E0732-92CE-515B-3E8B-6E4BA2B3C5CD}"/>
          </ac:spMkLst>
        </pc:spChg>
        <pc:spChg chg="mod">
          <ac:chgData name="Ik Soo Lim" userId="d7b92c7e-08e4-4ec4-8611-ea1004870899" providerId="ADAL" clId="{CBE91B04-3CFA-FE44-90FE-06F8CF627133}" dt="2024-09-09T13:47:13.067" v="208"/>
          <ac:spMkLst>
            <pc:docMk/>
            <pc:sldMk cId="1702327695" sldId="480"/>
            <ac:spMk id="34902" creationId="{116AA360-621B-80BD-512C-6E011906E8AC}"/>
          </ac:spMkLst>
        </pc:spChg>
        <pc:spChg chg="mod">
          <ac:chgData name="Ik Soo Lim" userId="d7b92c7e-08e4-4ec4-8611-ea1004870899" providerId="ADAL" clId="{CBE91B04-3CFA-FE44-90FE-06F8CF627133}" dt="2024-09-09T13:47:32.056" v="210"/>
          <ac:spMkLst>
            <pc:docMk/>
            <pc:sldMk cId="1702327695" sldId="480"/>
            <ac:spMk id="34910" creationId="{C2999AB5-3837-7762-95A9-E13EC190946F}"/>
          </ac:spMkLst>
        </pc:spChg>
        <pc:spChg chg="mod">
          <ac:chgData name="Ik Soo Lim" userId="d7b92c7e-08e4-4ec4-8611-ea1004870899" providerId="ADAL" clId="{CBE91B04-3CFA-FE44-90FE-06F8CF627133}" dt="2024-09-09T13:47:37.816" v="211"/>
          <ac:spMkLst>
            <pc:docMk/>
            <pc:sldMk cId="1702327695" sldId="480"/>
            <ac:spMk id="34913" creationId="{87F2E825-E359-A0C8-3E00-3F2C8FE9F8BB}"/>
          </ac:spMkLst>
        </pc:spChg>
        <pc:spChg chg="mod">
          <ac:chgData name="Ik Soo Lim" userId="d7b92c7e-08e4-4ec4-8611-ea1004870899" providerId="ADAL" clId="{CBE91B04-3CFA-FE44-90FE-06F8CF627133}" dt="2024-09-09T13:47:42.925" v="212"/>
          <ac:spMkLst>
            <pc:docMk/>
            <pc:sldMk cId="1702327695" sldId="480"/>
            <ac:spMk id="34914" creationId="{462C48B8-74EC-E4D0-BF16-370121503BDD}"/>
          </ac:spMkLst>
        </pc:spChg>
        <pc:spChg chg="mod">
          <ac:chgData name="Ik Soo Lim" userId="d7b92c7e-08e4-4ec4-8611-ea1004870899" providerId="ADAL" clId="{CBE91B04-3CFA-FE44-90FE-06F8CF627133}" dt="2024-09-09T13:47:49.631" v="213"/>
          <ac:spMkLst>
            <pc:docMk/>
            <pc:sldMk cId="1702327695" sldId="480"/>
            <ac:spMk id="34915" creationId="{AFA66F0F-1B78-9B65-33BC-8C94296F6894}"/>
          </ac:spMkLst>
        </pc:spChg>
        <pc:spChg chg="mod">
          <ac:chgData name="Ik Soo Lim" userId="d7b92c7e-08e4-4ec4-8611-ea1004870899" providerId="ADAL" clId="{CBE91B04-3CFA-FE44-90FE-06F8CF627133}" dt="2024-09-09T13:48:08.060" v="215"/>
          <ac:spMkLst>
            <pc:docMk/>
            <pc:sldMk cId="1702327695" sldId="480"/>
            <ac:spMk id="34923" creationId="{C892AD3A-71D0-E175-5C02-5E09194DBF00}"/>
          </ac:spMkLst>
        </pc:spChg>
        <pc:spChg chg="mod">
          <ac:chgData name="Ik Soo Lim" userId="d7b92c7e-08e4-4ec4-8611-ea1004870899" providerId="ADAL" clId="{CBE91B04-3CFA-FE44-90FE-06F8CF627133}" dt="2024-09-09T13:48:19.980" v="216"/>
          <ac:spMkLst>
            <pc:docMk/>
            <pc:sldMk cId="1702327695" sldId="480"/>
            <ac:spMk id="34926" creationId="{F1D527EC-501A-70FF-6A9A-6F918191CF28}"/>
          </ac:spMkLst>
        </pc:spChg>
        <pc:spChg chg="mod">
          <ac:chgData name="Ik Soo Lim" userId="d7b92c7e-08e4-4ec4-8611-ea1004870899" providerId="ADAL" clId="{CBE91B04-3CFA-FE44-90FE-06F8CF627133}" dt="2024-09-09T13:48:25.117" v="217"/>
          <ac:spMkLst>
            <pc:docMk/>
            <pc:sldMk cId="1702327695" sldId="480"/>
            <ac:spMk id="34927" creationId="{6CCF0AEB-E837-76B6-8A64-237B12E98B5F}"/>
          </ac:spMkLst>
        </pc:spChg>
        <pc:spChg chg="mod">
          <ac:chgData name="Ik Soo Lim" userId="d7b92c7e-08e4-4ec4-8611-ea1004870899" providerId="ADAL" clId="{CBE91B04-3CFA-FE44-90FE-06F8CF627133}" dt="2024-09-09T13:48:44.099" v="218"/>
          <ac:spMkLst>
            <pc:docMk/>
            <pc:sldMk cId="1702327695" sldId="480"/>
            <ac:spMk id="34928" creationId="{39891389-F8EE-8E71-86B5-DD4564C43371}"/>
          </ac:spMkLst>
        </pc:spChg>
        <pc:spChg chg="mod">
          <ac:chgData name="Ik Soo Lim" userId="d7b92c7e-08e4-4ec4-8611-ea1004870899" providerId="ADAL" clId="{CBE91B04-3CFA-FE44-90FE-06F8CF627133}" dt="2024-09-09T13:49:14.408" v="220"/>
          <ac:spMkLst>
            <pc:docMk/>
            <pc:sldMk cId="1702327695" sldId="480"/>
            <ac:spMk id="34936" creationId="{CF60AFA3-8808-E3BA-6966-EBC2E965CCC5}"/>
          </ac:spMkLst>
        </pc:spChg>
        <pc:spChg chg="mod">
          <ac:chgData name="Ik Soo Lim" userId="d7b92c7e-08e4-4ec4-8611-ea1004870899" providerId="ADAL" clId="{CBE91B04-3CFA-FE44-90FE-06F8CF627133}" dt="2024-09-09T13:49:20.041" v="221"/>
          <ac:spMkLst>
            <pc:docMk/>
            <pc:sldMk cId="1702327695" sldId="480"/>
            <ac:spMk id="34939" creationId="{7B0445C9-8694-22F4-C3E7-CADF714D4800}"/>
          </ac:spMkLst>
        </pc:spChg>
        <pc:spChg chg="mod">
          <ac:chgData name="Ik Soo Lim" userId="d7b92c7e-08e4-4ec4-8611-ea1004870899" providerId="ADAL" clId="{CBE91B04-3CFA-FE44-90FE-06F8CF627133}" dt="2024-09-09T13:49:26.113" v="222"/>
          <ac:spMkLst>
            <pc:docMk/>
            <pc:sldMk cId="1702327695" sldId="480"/>
            <ac:spMk id="34940" creationId="{B308C789-2176-ED1D-1A28-753F8B8D9B8F}"/>
          </ac:spMkLst>
        </pc:spChg>
        <pc:spChg chg="mod">
          <ac:chgData name="Ik Soo Lim" userId="d7b92c7e-08e4-4ec4-8611-ea1004870899" providerId="ADAL" clId="{CBE91B04-3CFA-FE44-90FE-06F8CF627133}" dt="2024-09-09T13:49:31.982" v="223"/>
          <ac:spMkLst>
            <pc:docMk/>
            <pc:sldMk cId="1702327695" sldId="480"/>
            <ac:spMk id="34941" creationId="{40F33DD9-4205-190C-7FA6-E50EEFA2C769}"/>
          </ac:spMkLst>
        </pc:spChg>
        <pc:grpChg chg="mod modVis">
          <ac:chgData name="Ik Soo Lim" userId="d7b92c7e-08e4-4ec4-8611-ea1004870899" providerId="ADAL" clId="{CBE91B04-3CFA-FE44-90FE-06F8CF627133}" dt="2024-09-09T13:50:56.860" v="227" actId="33935"/>
          <ac:grpSpMkLst>
            <pc:docMk/>
            <pc:sldMk cId="1702327695" sldId="480"/>
            <ac:grpSpMk id="361708" creationId="{7B462C09-F387-CC04-3D3F-69A3D157BDA7}"/>
          </ac:grpSpMkLst>
        </pc:grpChg>
        <pc:grpChg chg="mod modVis">
          <ac:chgData name="Ik Soo Lim" userId="d7b92c7e-08e4-4ec4-8611-ea1004870899" providerId="ADAL" clId="{CBE91B04-3CFA-FE44-90FE-06F8CF627133}" dt="2024-09-09T13:50:56.860" v="227" actId="33935"/>
          <ac:grpSpMkLst>
            <pc:docMk/>
            <pc:sldMk cId="1702327695" sldId="480"/>
            <ac:grpSpMk id="361720" creationId="{CC3B5666-5B80-4F8A-D4F6-130E6B22FFC6}"/>
          </ac:grpSpMkLst>
        </pc:grpChg>
        <pc:grpChg chg="mod modVis">
          <ac:chgData name="Ik Soo Lim" userId="d7b92c7e-08e4-4ec4-8611-ea1004870899" providerId="ADAL" clId="{CBE91B04-3CFA-FE44-90FE-06F8CF627133}" dt="2024-09-09T13:50:56.860" v="227" actId="33935"/>
          <ac:grpSpMkLst>
            <pc:docMk/>
            <pc:sldMk cId="1702327695" sldId="480"/>
            <ac:grpSpMk id="361734" creationId="{A221AB26-3541-1B1E-2F40-AA3D3CDB9E90}"/>
          </ac:grpSpMkLst>
        </pc:grpChg>
        <pc:grpChg chg="mod modVis">
          <ac:chgData name="Ik Soo Lim" userId="d7b92c7e-08e4-4ec4-8611-ea1004870899" providerId="ADAL" clId="{CBE91B04-3CFA-FE44-90FE-06F8CF627133}" dt="2024-09-09T13:50:56.860" v="227" actId="33935"/>
          <ac:grpSpMkLst>
            <pc:docMk/>
            <pc:sldMk cId="1702327695" sldId="480"/>
            <ac:grpSpMk id="361832" creationId="{0F06B954-1982-E34E-6FC9-8D68D7347260}"/>
          </ac:grpSpMkLst>
        </pc:grpChg>
        <pc:grpChg chg="mod modVis">
          <ac:chgData name="Ik Soo Lim" userId="d7b92c7e-08e4-4ec4-8611-ea1004870899" providerId="ADAL" clId="{CBE91B04-3CFA-FE44-90FE-06F8CF627133}" dt="2024-09-09T13:50:56.860" v="227" actId="33935"/>
          <ac:grpSpMkLst>
            <pc:docMk/>
            <pc:sldMk cId="1702327695" sldId="480"/>
            <ac:grpSpMk id="361846" creationId="{91854575-E20A-0E1D-501C-D96C0E9AEEF8}"/>
          </ac:grpSpMkLst>
        </pc:grpChg>
        <pc:grpChg chg="mod modVis">
          <ac:chgData name="Ik Soo Lim" userId="d7b92c7e-08e4-4ec4-8611-ea1004870899" providerId="ADAL" clId="{CBE91B04-3CFA-FE44-90FE-06F8CF627133}" dt="2024-09-09T13:50:56.860" v="227" actId="33935"/>
          <ac:grpSpMkLst>
            <pc:docMk/>
            <pc:sldMk cId="1702327695" sldId="480"/>
            <ac:grpSpMk id="361860" creationId="{0751883F-A9B9-2885-50BC-40BDE5AAF385}"/>
          </ac:grpSpMkLst>
        </pc:grpChg>
        <pc:grpChg chg="mod modVis">
          <ac:chgData name="Ik Soo Lim" userId="d7b92c7e-08e4-4ec4-8611-ea1004870899" providerId="ADAL" clId="{CBE91B04-3CFA-FE44-90FE-06F8CF627133}" dt="2024-09-09T13:50:56.860" v="227" actId="33935"/>
          <ac:grpSpMkLst>
            <pc:docMk/>
            <pc:sldMk cId="1702327695" sldId="480"/>
            <ac:grpSpMk id="361874" creationId="{1CA99B55-E283-E469-3D52-BBAF758C34FF}"/>
          </ac:grpSpMkLst>
        </pc:grpChg>
        <pc:grpChg chg="mod modVis">
          <ac:chgData name="Ik Soo Lim" userId="d7b92c7e-08e4-4ec4-8611-ea1004870899" providerId="ADAL" clId="{CBE91B04-3CFA-FE44-90FE-06F8CF627133}" dt="2024-09-09T13:50:56.860" v="227" actId="33935"/>
          <ac:grpSpMkLst>
            <pc:docMk/>
            <pc:sldMk cId="1702327695" sldId="480"/>
            <ac:grpSpMk id="361888" creationId="{BF98E03E-6D2E-F5B0-5444-944DC7BEFF2F}"/>
          </ac:grpSpMkLst>
        </pc:grpChg>
        <pc:grpChg chg="mod modVis">
          <ac:chgData name="Ik Soo Lim" userId="d7b92c7e-08e4-4ec4-8611-ea1004870899" providerId="ADAL" clId="{CBE91B04-3CFA-FE44-90FE-06F8CF627133}" dt="2024-09-09T13:50:56.860" v="227" actId="33935"/>
          <ac:grpSpMkLst>
            <pc:docMk/>
            <pc:sldMk cId="1702327695" sldId="480"/>
            <ac:grpSpMk id="361902" creationId="{3DC2323F-0D1A-1378-CD76-C15C3BE3B5FE}"/>
          </ac:grpSpMkLst>
        </pc:grpChg>
      </pc:sldChg>
      <pc:sldChg chg="add del">
        <pc:chgData name="Ik Soo Lim" userId="d7b92c7e-08e4-4ec4-8611-ea1004870899" providerId="ADAL" clId="{CBE91B04-3CFA-FE44-90FE-06F8CF627133}" dt="2024-09-09T13:55:01.661" v="234" actId="2890"/>
        <pc:sldMkLst>
          <pc:docMk/>
          <pc:sldMk cId="3780473156" sldId="481"/>
        </pc:sldMkLst>
      </pc:sldChg>
      <pc:sldChg chg="add del">
        <pc:chgData name="Ik Soo Lim" userId="d7b92c7e-08e4-4ec4-8611-ea1004870899" providerId="ADAL" clId="{CBE91B04-3CFA-FE44-90FE-06F8CF627133}" dt="2024-09-09T13:55:34.618" v="236" actId="2696"/>
        <pc:sldMkLst>
          <pc:docMk/>
          <pc:sldMk cId="4068008062" sldId="4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841" cy="4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5067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745" y="1"/>
            <a:ext cx="2890841" cy="4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5067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479"/>
            <a:ext cx="2890841" cy="4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5067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745" y="9428479"/>
            <a:ext cx="2890841" cy="4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5067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0AA2860-907E-48D5-AD1E-FDC79213F6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8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841" cy="4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5067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49" y="1"/>
            <a:ext cx="2890841" cy="4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5067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415" y="4715001"/>
            <a:ext cx="4888258" cy="446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01"/>
            <a:ext cx="2890841" cy="4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5067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49" y="9430001"/>
            <a:ext cx="2890841" cy="4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5067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79FA26B-3B76-4F83-9689-3D4BF0B3EA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745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3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9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A313315-749D-354D-872B-4D8E86FD1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fld id="{F9243933-1B01-484E-B824-910C70B2DFF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7707E5EA-9F8B-6B41-B3AF-5E142315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1FF0C3ED-7441-6243-9552-609B8F3CA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2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0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3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7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6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FA26B-3B76-4F83-9689-3D4BF0B3EA8C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1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9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FA26B-3B76-4F83-9689-3D4BF0B3EA8C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52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C996D-1D9B-F48A-AD45-3895EED2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0CF1A4-A71D-3107-02AA-9CDBDB23B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A411B-9048-E244-A276-7CDAB8B47F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576F312E-035A-0269-A11A-796C6E7D5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259580C-9E7F-17D7-99B7-9F13CE4F5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950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FA26B-3B76-4F83-9689-3D4BF0B3EA8C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960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FA26B-3B76-4F83-9689-3D4BF0B3EA8C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919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AD75F6A5-15C5-B740-BBCC-16203D2BD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460AF97-B80C-D64A-B6F0-527B379DA187}" type="slidenum">
              <a:rPr lang="en-US" altLang="en-US">
                <a:latin typeface="Courier New" panose="02070309020205020404" pitchFamily="49" charset="0"/>
              </a:rPr>
              <a:pPr/>
              <a:t>37</a:t>
            </a:fld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5820A19-42B4-044B-8DA1-9F62D64CF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054AFA51-0BA3-7E4A-A121-59CBA5BB6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FA26B-3B76-4F83-9689-3D4BF0B3EA8C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63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FA26B-3B76-4F83-9689-3D4BF0B3EA8C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18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FA26B-3B76-4F83-9689-3D4BF0B3EA8C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10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126A68C-FA82-8F41-AFB0-B649DEFB92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27971C3-9C6D-3A48-B304-789CAAEA3BE4}" type="slidenum">
              <a:rPr lang="en-US" altLang="en-US">
                <a:latin typeface="Courier New" panose="02070309020205020404" pitchFamily="49" charset="0"/>
              </a:rPr>
              <a:pPr/>
              <a:t>41</a:t>
            </a:fld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5F982D8-2EE9-0F42-B893-BA98AAC44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9A3D4065-5E3A-1247-B490-B71780625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8680-2073-EF67-4C77-4DDC41C4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8FCEE155-DB20-5323-FC16-748782DC4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2ABCDA2-E239-084A-96EF-5D60623C004E}" type="slidenum">
              <a:rPr lang="en-US" altLang="en-US">
                <a:latin typeface="Courier New" panose="02070309020205020404" pitchFamily="49" charset="0"/>
              </a:rPr>
              <a:pPr/>
              <a:t>42</a:t>
            </a:fld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9502446-D563-5726-2491-CD4F814E0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C7164D81-73C7-CF54-AADA-91B1C684F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0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59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780D1279-C0E1-3B42-894B-33635B0D0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2803706-7672-9146-A0C1-CB168717FC39}" type="slidenum">
              <a:rPr lang="en-US" altLang="en-US">
                <a:latin typeface="Courier New" panose="02070309020205020404" pitchFamily="49" charset="0"/>
              </a:rPr>
              <a:pPr/>
              <a:t>43</a:t>
            </a:fld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5A40A3D-9061-3941-9F1E-ECE70506E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3041D7F-8B23-374D-ABE3-AF9B392AC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C8C0DEB0-C286-2A41-BF3F-5A8DE82BE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4EF8A34-3AFB-7B4F-A258-DB1D01575C24}" type="slidenum">
              <a:rPr lang="en-US" altLang="en-US">
                <a:latin typeface="Courier New" panose="02070309020205020404" pitchFamily="49" charset="0"/>
              </a:rPr>
              <a:pPr/>
              <a:t>44</a:t>
            </a:fld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8CDD32F-3EB0-3D4A-9233-282E3AC57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838647A4-B1F8-6244-BFE5-BDA2B1013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BFDDF075-2C47-0647-8471-06AC7CDDC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596E31-EDE8-C946-A48B-992C5C92AA24}" type="slidenum">
              <a:rPr lang="en-US" altLang="en-US">
                <a:latin typeface="Courier New" panose="02070309020205020404" pitchFamily="49" charset="0"/>
              </a:rPr>
              <a:pPr/>
              <a:t>45</a:t>
            </a:fld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9958351-3B9F-C94E-B247-4E9268F3D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7DC9E1C6-8996-0746-93E5-12A8EF936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1D85B28-1DC7-CF45-A800-8D486B002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7965536-E8A4-E546-BDC0-B639D4B112AF}" type="slidenum">
              <a:rPr lang="en-US" altLang="en-US">
                <a:latin typeface="Courier New" panose="02070309020205020404" pitchFamily="49" charset="0"/>
              </a:rPr>
              <a:pPr/>
              <a:t>46</a:t>
            </a:fld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5C0D22A-3E4F-3049-95FC-80377CBED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47C02FE4-AB3F-7B43-8A15-18B10828C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A27B5B70-942E-9148-A5C4-76D2A1FEE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C7DA92-D6C1-9E4F-B84A-98AA04F11C4D}" type="slidenum">
              <a:rPr lang="en-US" altLang="en-US">
                <a:latin typeface="Courier New" panose="02070309020205020404" pitchFamily="49" charset="0"/>
              </a:rPr>
              <a:pPr/>
              <a:t>47</a:t>
            </a:fld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BC5E8CA-C46C-9E4A-A081-036380FAB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119E279D-16A5-784C-B714-F9694071B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A5AB3A49-3726-0845-B291-0E97B2B9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4222850-60A1-D347-8214-230FF1308E92}" type="slidenum">
              <a:rPr lang="en-US" altLang="en-US">
                <a:latin typeface="Courier New" panose="02070309020205020404" pitchFamily="49" charset="0"/>
              </a:rPr>
              <a:pPr/>
              <a:t>48</a:t>
            </a:fld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EAD4082-8B68-C145-8CAB-4BCF19F70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8E0CF8ED-AB12-1543-9D3C-88B7F9477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1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EF0E-50D6-480F-99D6-243BAF5206D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0" tIns="46912" rIns="92260" bIns="4691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B25F6-614F-4713-9DB1-D15B9A60D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A528-B01F-44EB-BC5A-BBAF0E7DB7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E311D-151A-4B48-84C1-ACAF2A7E85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4FB7A-5139-4878-80E7-BD4FB7CBF7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96F88-3909-4693-8F2D-92A6CAD3B3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1E759-8E9A-4FE2-BA4A-7BEB2EF3FD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7365-622A-4A90-81DF-4C1236EFAA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4B40A-46E5-4FBF-9658-AB55F90DB8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EB67D-9E1F-4377-9B7B-15CC4A852C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045F3-DC54-4EAA-A9B5-635170FF4F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1AD87-4F2D-4102-8E25-C41F10567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pPr>
              <a:defRPr/>
            </a:pPr>
            <a:fld id="{118413B0-DC49-43E6-A2B9-E01082A662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ations.ebsco.com/?custId=s5848088&amp;groupId=main&amp;profileId=pfui" TargetMode="External"/><Relationship Id="rId3" Type="http://schemas.openxmlformats.org/officeDocument/2006/relationships/hyperlink" Target="https://ebookcentral.proquest.com/lib/gre/detail.action?docID=6925615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s://ebookcentral.proquest.com/lib/gre/detail.action?docID=3117240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s://ebookcentral.proquest.com/lib/gre/detail.action?docID=494636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current.gre.ac.uk/course/view.php?id=104359#section-3" TargetMode="External"/><Relationship Id="rId2" Type="http://schemas.openxmlformats.org/officeDocument/2006/relationships/hyperlink" Target="mailto:i.lim@gre.ac.u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current.gre.ac.uk/course/view.php?id=1043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F49AE-FC0E-43B7-BA80-A882397508D2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286000"/>
            <a:ext cx="8496944" cy="1143000"/>
          </a:xfrm>
        </p:spPr>
        <p:txBody>
          <a:bodyPr/>
          <a:lstStyle/>
          <a:p>
            <a:r>
              <a:rPr lang="en-GB" sz="4000">
                <a:solidFill>
                  <a:srgbClr val="0033CC"/>
                </a:solidFill>
              </a:rPr>
              <a:t>Comp1828: Advanced Algorithms and Data Structures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99E37-44C0-4442-9E17-22020F098BC1}"/>
              </a:ext>
            </a:extLst>
          </p:cNvPr>
          <p:cNvSpPr txBox="1"/>
          <p:nvPr/>
        </p:nvSpPr>
        <p:spPr>
          <a:xfrm>
            <a:off x="3426494" y="4577090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Dr </a:t>
            </a:r>
            <a:r>
              <a:rPr lang="en-US" sz="2800" err="1"/>
              <a:t>Ik</a:t>
            </a:r>
            <a:r>
              <a:rPr lang="en-US" sz="2800"/>
              <a:t> Soo Lim</a:t>
            </a:r>
          </a:p>
        </p:txBody>
      </p:sp>
    </p:spTree>
    <p:extLst>
      <p:ext uri="{BB962C8B-B14F-4D97-AF65-F5344CB8AC3E}">
        <p14:creationId xmlns:p14="http://schemas.microsoft.com/office/powerpoint/2010/main" val="177990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Job Interviews (1)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E85147-915E-6942-B11E-BB15FE518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51019"/>
            <a:ext cx="3384376" cy="47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Job Interviews (2)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6E524-FED4-68AC-E1DF-919D97A3389B}"/>
              </a:ext>
            </a:extLst>
          </p:cNvPr>
          <p:cNvSpPr txBox="1"/>
          <p:nvPr/>
        </p:nvSpPr>
        <p:spPr>
          <a:xfrm>
            <a:off x="1643514" y="4108393"/>
            <a:ext cx="681468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- Completed work placement from July 2022 to June 2023</a:t>
            </a:r>
          </a:p>
          <a:p>
            <a:r>
              <a:rPr lang="en-US" sz="1800">
                <a:solidFill>
                  <a:schemeClr val="accent2"/>
                </a:solidFill>
              </a:rPr>
              <a:t>- Currently employed at </a:t>
            </a:r>
            <a:r>
              <a:rPr lang="en-US" sz="1800" i="1"/>
              <a:t>General Electric</a:t>
            </a:r>
            <a:r>
              <a:rPr lang="en-US" sz="1800">
                <a:solidFill>
                  <a:schemeClr val="accent2"/>
                </a:solidFill>
              </a:rPr>
              <a:t> in Cambridge since June 2024</a:t>
            </a:r>
            <a:endParaRPr lang="en-US" sz="1800" b="1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90A0E-3036-14E4-905F-587A116755A1}"/>
              </a:ext>
            </a:extLst>
          </p:cNvPr>
          <p:cNvSpPr txBox="1"/>
          <p:nvPr/>
        </p:nvSpPr>
        <p:spPr>
          <a:xfrm>
            <a:off x="839608" y="1860663"/>
            <a:ext cx="775725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``The most crucial modules for job interviews were :</a:t>
            </a:r>
          </a:p>
          <a:p>
            <a:pPr algn="ctr"/>
            <a:r>
              <a:rPr lang="en-US" sz="2800"/>
              <a:t>Programming (Python) &amp; </a:t>
            </a:r>
            <a:r>
              <a:rPr lang="en-US" sz="2800" b="1" i="1"/>
              <a:t>Algorithms</a:t>
            </a:r>
            <a:r>
              <a:rPr lang="en-US" sz="2800"/>
              <a:t>.’’</a:t>
            </a:r>
          </a:p>
          <a:p>
            <a:pPr algn="ctr"/>
            <a:endParaRPr lang="en-US" sz="2800"/>
          </a:p>
          <a:p>
            <a:pPr algn="ctr"/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12A1D-0572-6AD7-B4EF-D465AA538D1B}"/>
              </a:ext>
            </a:extLst>
          </p:cNvPr>
          <p:cNvSpPr txBox="1"/>
          <p:nvPr/>
        </p:nvSpPr>
        <p:spPr>
          <a:xfrm>
            <a:off x="1043608" y="342900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Anurag S Rawat</a:t>
            </a:r>
          </a:p>
        </p:txBody>
      </p:sp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72EB7CE8-AE5B-D151-E8C1-BD9777FD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58" y="4977235"/>
            <a:ext cx="1187152" cy="11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2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Job Interviews (3)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FA9B8-C251-6453-DDFA-EF04C149676A}"/>
              </a:ext>
            </a:extLst>
          </p:cNvPr>
          <p:cNvSpPr txBox="1"/>
          <p:nvPr/>
        </p:nvSpPr>
        <p:spPr>
          <a:xfrm>
            <a:off x="1115616" y="1595021"/>
            <a:ext cx="784887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b="0" i="0" u="none" strike="noStrike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 am writing this email to talk about my experience with Placement Year interviews  and how the module Advanced Algorithms and data structures influenced it.</a:t>
            </a:r>
          </a:p>
          <a:p>
            <a:pPr algn="l" fontAlgn="base"/>
            <a:endParaRPr lang="en-GB" b="0" i="0" u="none" strike="noStrike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b="0" i="0" u="none" strike="noStrike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… during the last round of interviews my task was to solve a problem while goin</a:t>
            </a:r>
            <a:r>
              <a:rPr lang="en-GB" b="0" i="0" u="none" strike="noStrike">
                <a:solidFill>
                  <a:srgbClr val="242424"/>
                </a:solidFill>
                <a:effectLst/>
                <a:latin typeface="inherit"/>
              </a:rPr>
              <a:t>g through my thought process or explaining the concept of some chosen topics.</a:t>
            </a:r>
            <a:r>
              <a:rPr lang="en-GB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GB" b="0" i="0" u="none" strike="noStrike">
                <a:solidFill>
                  <a:srgbClr val="242424"/>
                </a:solidFill>
                <a:effectLst/>
                <a:latin typeface="inherit"/>
              </a:rPr>
              <a:t>These topics were covered in the Advanced Algorithms module in depth and helped me a lot. </a:t>
            </a:r>
          </a:p>
          <a:p>
            <a:pPr algn="l" fontAlgn="base"/>
            <a:endParaRPr lang="en-GB" b="0" i="0" u="none" strike="noStrike">
              <a:solidFill>
                <a:srgbClr val="242424"/>
              </a:solidFill>
              <a:effectLst/>
              <a:latin typeface="inherit"/>
            </a:endParaRPr>
          </a:p>
          <a:p>
            <a:pPr algn="l" fontAlgn="base"/>
            <a:r>
              <a:rPr lang="en-GB" b="0" i="0" u="none" strike="noStrike">
                <a:solidFill>
                  <a:srgbClr val="242424"/>
                </a:solidFill>
                <a:effectLst/>
                <a:latin typeface="inherit"/>
              </a:rPr>
              <a:t>The exam for Advanced Algorithms helped me learn the in-depth concept and understanding behind these Algorithms  instead of just quick answers. This understanding of the concept proved crucial in my final round of interviews.</a:t>
            </a:r>
          </a:p>
          <a:p>
            <a:pPr algn="l" fontAlgn="base"/>
            <a:endParaRPr lang="en-GB" b="0" i="0" u="none" strike="noStrike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b="0" i="0" u="none" strike="noStrike">
                <a:solidFill>
                  <a:srgbClr val="242424"/>
                </a:solidFill>
                <a:effectLst/>
                <a:latin typeface="inherit"/>
              </a:rPr>
              <a:t>In one of my interviews, I was asked to explain the concept of Binary Search Tree.  Since this was well taught in the lectures, I was able to confidently answer.</a:t>
            </a:r>
            <a:endParaRPr lang="en-GB" b="0" i="0" u="none" strike="noStrike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b="0" i="0" u="none" strike="noStrike">
                <a:solidFill>
                  <a:srgbClr val="242424"/>
                </a:solidFill>
                <a:effectLst/>
                <a:latin typeface="inherit"/>
              </a:rPr>
              <a:t>I am deeply grateful that this Module was taught before my Placement Year interviews. </a:t>
            </a:r>
            <a:br>
              <a:rPr lang="en-GB" b="0" i="0" u="none" strike="noStrike">
                <a:solidFill>
                  <a:srgbClr val="242424"/>
                </a:solidFill>
                <a:effectLst/>
                <a:latin typeface="inherit"/>
              </a:rPr>
            </a:br>
            <a:endParaRPr lang="en-GB" b="0" i="0" u="none" strike="noStrike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b="0" i="0" u="none" strike="noStrike">
                <a:solidFill>
                  <a:srgbClr val="242424"/>
                </a:solidFill>
                <a:effectLst/>
                <a:latin typeface="inherit"/>
              </a:rPr>
              <a:t>Best Regards,</a:t>
            </a:r>
            <a:endParaRPr lang="en-GB" b="0" i="0" u="none" strike="noStrike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sz="1600" b="1" i="0" u="none" strike="noStrike">
                <a:solidFill>
                  <a:srgbClr val="242424"/>
                </a:solidFill>
                <a:effectLst/>
                <a:latin typeface="inherit"/>
              </a:rPr>
              <a:t>Reda Fatima</a:t>
            </a:r>
            <a:endParaRPr lang="en-GB" sz="1600" b="1" i="0" u="none" strike="noStrike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4261-84B1-A87D-C88E-4DE07D44F1A2}"/>
              </a:ext>
            </a:extLst>
          </p:cNvPr>
          <p:cNvSpPr txBox="1"/>
          <p:nvPr/>
        </p:nvSpPr>
        <p:spPr>
          <a:xfrm>
            <a:off x="3340054" y="5300634"/>
            <a:ext cx="370800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i="1"/>
          </a:p>
          <a:p>
            <a:pPr marL="285750" indent="-285750">
              <a:buFontTx/>
              <a:buChar char="-"/>
            </a:pPr>
            <a:r>
              <a:rPr lang="en-GB" b="1" i="1"/>
              <a:t>Citibank</a:t>
            </a:r>
            <a:r>
              <a:rPr lang="en-GB"/>
              <a:t> </a:t>
            </a:r>
            <a:r>
              <a:rPr lang="en-GB" b="1">
                <a:solidFill>
                  <a:schemeClr val="accent2"/>
                </a:solidFill>
              </a:rPr>
              <a:t>placement</a:t>
            </a:r>
            <a:r>
              <a:rPr lang="en-GB">
                <a:solidFill>
                  <a:schemeClr val="accent2"/>
                </a:solidFill>
              </a:rPr>
              <a:t>: Jul 2023 - Jun 2024</a:t>
            </a:r>
          </a:p>
          <a:p>
            <a:pPr marL="285750" indent="-285750">
              <a:buFontTx/>
              <a:buChar char="-"/>
            </a:pPr>
            <a:r>
              <a:rPr lang="en-GB" err="1">
                <a:solidFill>
                  <a:schemeClr val="accent2"/>
                </a:solidFill>
              </a:rPr>
              <a:t>Yr</a:t>
            </a:r>
            <a:r>
              <a:rPr lang="en-GB">
                <a:solidFill>
                  <a:schemeClr val="accent2"/>
                </a:solidFill>
              </a:rPr>
              <a:t> 3 student (2024-25); offered</a:t>
            </a:r>
            <a:r>
              <a:rPr lang="en-GB"/>
              <a:t> </a:t>
            </a:r>
            <a:r>
              <a:rPr lang="en-GB" b="1" i="1"/>
              <a:t>Citibank</a:t>
            </a:r>
            <a:r>
              <a:rPr lang="en-GB"/>
              <a:t> </a:t>
            </a:r>
            <a:r>
              <a:rPr lang="en-GB" b="1">
                <a:solidFill>
                  <a:schemeClr val="accent2"/>
                </a:solidFill>
              </a:rPr>
              <a:t>job</a:t>
            </a:r>
            <a:endParaRPr lang="en-US" b="1" i="1">
              <a:solidFill>
                <a:schemeClr val="accent2"/>
              </a:solidFill>
            </a:endParaRPr>
          </a:p>
          <a:p>
            <a:endParaRPr lang="en-US" b="1" i="1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625D1131-3128-DD9E-74D2-E4C6BC01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57" y="5640430"/>
            <a:ext cx="899593" cy="5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Books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AB70F8-62F7-C64C-A961-F15C5ACAC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0988"/>
              </p:ext>
            </p:extLst>
          </p:nvPr>
        </p:nvGraphicFramePr>
        <p:xfrm>
          <a:off x="447811" y="1556792"/>
          <a:ext cx="8601994" cy="156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322">
                  <a:extLst>
                    <a:ext uri="{9D8B030D-6E8A-4147-A177-3AD203B41FA5}">
                      <a16:colId xmlns:a16="http://schemas.microsoft.com/office/drawing/2014/main" val="1776682961"/>
                    </a:ext>
                  </a:extLst>
                </a:gridCol>
                <a:gridCol w="2477266">
                  <a:extLst>
                    <a:ext uri="{9D8B030D-6E8A-4147-A177-3AD203B41FA5}">
                      <a16:colId xmlns:a16="http://schemas.microsoft.com/office/drawing/2014/main" val="3473945310"/>
                    </a:ext>
                  </a:extLst>
                </a:gridCol>
                <a:gridCol w="954841">
                  <a:extLst>
                    <a:ext uri="{9D8B030D-6E8A-4147-A177-3AD203B41FA5}">
                      <a16:colId xmlns:a16="http://schemas.microsoft.com/office/drawing/2014/main" val="122584125"/>
                    </a:ext>
                  </a:extLst>
                </a:gridCol>
                <a:gridCol w="1179336">
                  <a:extLst>
                    <a:ext uri="{9D8B030D-6E8A-4147-A177-3AD203B41FA5}">
                      <a16:colId xmlns:a16="http://schemas.microsoft.com/office/drawing/2014/main" val="297086050"/>
                    </a:ext>
                  </a:extLst>
                </a:gridCol>
                <a:gridCol w="1138229">
                  <a:extLst>
                    <a:ext uri="{9D8B030D-6E8A-4147-A177-3AD203B41FA5}">
                      <a16:colId xmlns:a16="http://schemas.microsoft.com/office/drawing/2014/main" val="3897589328"/>
                    </a:ext>
                  </a:extLst>
                </a:gridCol>
              </a:tblGrid>
              <a:tr h="162017"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Author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Title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Publisher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ISBN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 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576241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Bhargava, Aditya Y.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50" dirty="0">
                          <a:solidFill>
                            <a:srgbClr val="0070C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Grokking Algorithms:   An illustrated guide for programmers and other curious people, 2nd ed.</a:t>
                      </a:r>
                      <a:endParaRPr lang="en-GB" sz="1200" kern="15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Manning Publications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 </a:t>
                      </a:r>
                      <a:endParaRPr lang="en-GB" sz="1200" kern="150">
                        <a:effectLst/>
                      </a:endParaRPr>
                    </a:p>
                    <a:p>
                      <a:r>
                        <a:rPr lang="en-US" sz="1200" kern="150">
                          <a:effectLst/>
                        </a:rPr>
                        <a:t>9781638354567 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 </a:t>
                      </a:r>
                      <a:endParaRPr lang="en-GB" sz="1200" kern="150">
                        <a:effectLst/>
                      </a:endParaRPr>
                    </a:p>
                    <a:p>
                      <a:r>
                        <a:rPr lang="en-US" sz="1200" b="1" kern="150">
                          <a:effectLst/>
                        </a:rPr>
                        <a:t>Required</a:t>
                      </a:r>
                      <a:endParaRPr lang="en-GB" sz="1200" b="1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61002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r>
                        <a:rPr lang="en-US" sz="1200" kern="150" err="1">
                          <a:effectLst/>
                        </a:rPr>
                        <a:t>Cormen</a:t>
                      </a:r>
                      <a:r>
                        <a:rPr lang="en-US" sz="1200" kern="150">
                          <a:effectLst/>
                        </a:rPr>
                        <a:t>, Thomas H.;  </a:t>
                      </a:r>
                      <a:r>
                        <a:rPr lang="en-US" sz="1200" kern="150" err="1">
                          <a:effectLst/>
                        </a:rPr>
                        <a:t>Leiserson</a:t>
                      </a:r>
                      <a:r>
                        <a:rPr lang="en-US" sz="1200" kern="150">
                          <a:effectLst/>
                        </a:rPr>
                        <a:t>, Charles E. 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50" dirty="0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 to Algorithms, 4th ed.</a:t>
                      </a:r>
                      <a:endParaRPr lang="en-GB" sz="1200" kern="15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MIT Press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 </a:t>
                      </a:r>
                      <a:endParaRPr lang="en-GB" sz="1200" kern="150">
                        <a:effectLst/>
                      </a:endParaRPr>
                    </a:p>
                    <a:p>
                      <a:r>
                        <a:rPr lang="en-US" sz="1200" kern="150">
                          <a:effectLst/>
                        </a:rPr>
                        <a:t>026204630X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 </a:t>
                      </a:r>
                      <a:endParaRPr lang="en-GB" sz="1200" kern="150">
                        <a:effectLst/>
                      </a:endParaRPr>
                    </a:p>
                    <a:p>
                      <a:r>
                        <a:rPr lang="en-US" sz="1200" b="1" kern="150">
                          <a:effectLst/>
                        </a:rPr>
                        <a:t>Required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534579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Goodrich, Michael T.; </a:t>
                      </a:r>
                      <a:r>
                        <a:rPr lang="en-US" sz="1200" kern="150" err="1">
                          <a:effectLst/>
                        </a:rPr>
                        <a:t>Tamassia</a:t>
                      </a:r>
                      <a:r>
                        <a:rPr lang="en-US" sz="1200" kern="150">
                          <a:effectLst/>
                        </a:rPr>
                        <a:t>, Roberto;</a:t>
                      </a:r>
                      <a:endParaRPr lang="en-GB" sz="1200" kern="150">
                        <a:effectLst/>
                      </a:endParaRPr>
                    </a:p>
                    <a:p>
                      <a:r>
                        <a:rPr lang="en-US" sz="1200" kern="150">
                          <a:effectLst/>
                        </a:rPr>
                        <a:t>Goldwasser, Michael H.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50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 Structures and Algorithms in Python  </a:t>
                      </a:r>
                      <a:endParaRPr lang="en-GB" sz="1200" kern="15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Wiley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50">
                          <a:effectLst/>
                        </a:rPr>
                        <a:t> </a:t>
                      </a:r>
                      <a:endParaRPr lang="en-GB" sz="1200" kern="150">
                        <a:effectLst/>
                      </a:endParaRPr>
                    </a:p>
                    <a:p>
                      <a:r>
                        <a:rPr lang="en-US" sz="1200" kern="150">
                          <a:effectLst/>
                        </a:rPr>
                        <a:t>1118290275</a:t>
                      </a:r>
                      <a:endParaRPr lang="en-GB" sz="12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GB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Recommended</a:t>
                      </a:r>
                      <a:endParaRPr lang="en-GB" sz="12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767877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9FBC025-A41E-3942-843A-BB1D0D05C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356991"/>
            <a:ext cx="1684277" cy="2206403"/>
          </a:xfrm>
          <a:prstGeom prst="rect">
            <a:avLst/>
          </a:prstGeom>
        </p:spPr>
      </p:pic>
      <p:pic>
        <p:nvPicPr>
          <p:cNvPr id="7" name="Picture 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396A72A-AB8B-B047-8A8A-29010B544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56992"/>
            <a:ext cx="1933847" cy="2206403"/>
          </a:xfrm>
          <a:prstGeom prst="rect">
            <a:avLst/>
          </a:prstGeom>
        </p:spPr>
      </p:pic>
      <p:pic>
        <p:nvPicPr>
          <p:cNvPr id="4" name="Picture 3" descr="A book cover of a group of rabbits&#10;&#10;Description automatically generated">
            <a:extLst>
              <a:ext uri="{FF2B5EF4-FFF2-40B4-BE49-F238E27FC236}">
                <a16:creationId xmlns:a16="http://schemas.microsoft.com/office/drawing/2014/main" id="{478A8135-4C89-42C9-5BAA-25B97B368D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5" y="3356992"/>
            <a:ext cx="1923984" cy="2206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591F3C-8E0B-EAE3-8B90-8B3478A11EA4}"/>
              </a:ext>
            </a:extLst>
          </p:cNvPr>
          <p:cNvSpPr txBox="1"/>
          <p:nvPr/>
        </p:nvSpPr>
        <p:spPr>
          <a:xfrm>
            <a:off x="1695985" y="5801122"/>
            <a:ext cx="6105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LibrarySearch</a:t>
            </a:r>
            <a:r>
              <a:rPr lang="en-GB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/Publication Finder at </a:t>
            </a:r>
          </a:p>
          <a:p>
            <a:pPr algn="ctr"/>
            <a:r>
              <a:rPr lang="en-GB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https://publications.ebsco.com/?custId=s5848088&amp;groupId=main&amp;profileId=pfui</a:t>
            </a:r>
            <a:endParaRPr lang="en-GB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22" y="2917818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GB">
                <a:solidFill>
                  <a:schemeClr val="accent2"/>
                </a:solidFill>
              </a:rPr>
              <a:t>SYMPTOTIC COMPLEXITY (REVISION)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8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What Affects the Performance of Algorithms?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Complexity of underlying algorithm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Size of the input</a:t>
            </a:r>
          </a:p>
          <a:p>
            <a:pPr eaLnBrk="1" hangingPunct="1"/>
            <a:r>
              <a:rPr lang="en-US" altLang="en-US"/>
              <a:t>…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Measure of performance is a function of the input size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sz="2000"/>
          </a:p>
          <a:p>
            <a:pPr lvl="1"/>
            <a:endParaRPr lang="en-GB"/>
          </a:p>
          <a:p>
            <a:pPr lvl="1"/>
            <a:endParaRPr lang="en-GB"/>
          </a:p>
          <a:p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303836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Time Complexity and Space Complexity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Time complexity </a:t>
            </a:r>
            <a:r>
              <a:rPr lang="en-US" altLang="en-US"/>
              <a:t>describes the elapsed time associated with executing the application. </a:t>
            </a:r>
          </a:p>
          <a:p>
            <a:pPr lvl="1" eaLnBrk="1" hangingPunct="1"/>
            <a:r>
              <a:rPr lang="en-US" altLang="en-US" sz="2400"/>
              <a:t>This could involve numerical, transfer of data between files/systems </a:t>
            </a:r>
          </a:p>
          <a:p>
            <a:pPr marL="457200" lvl="1" indent="0" eaLnBrk="1" hangingPunct="1"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Space complexity </a:t>
            </a:r>
            <a:r>
              <a:rPr lang="en-US" altLang="en-US"/>
              <a:t>describes the memory requirements needed to handle the data in the application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sz="2000"/>
          </a:p>
          <a:p>
            <a:pPr lvl="1"/>
            <a:endParaRPr lang="en-GB"/>
          </a:p>
          <a:p>
            <a:pPr lvl="1"/>
            <a:endParaRPr lang="en-GB"/>
          </a:p>
          <a:p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223909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Analysis of the Performance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Using Asymptotic Notation (1)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Want to </a:t>
            </a:r>
            <a:r>
              <a:rPr lang="en-US" altLang="en-US" err="1"/>
              <a:t>analyse</a:t>
            </a:r>
            <a:r>
              <a:rPr lang="en-US" altLang="en-US"/>
              <a:t> the performance (e.g., complexity) without experiments.</a:t>
            </a:r>
          </a:p>
          <a:p>
            <a:pPr lvl="1" eaLnBrk="1" hangingPunct="1"/>
            <a:r>
              <a:rPr lang="en-US" altLang="en-US" sz="2400"/>
              <a:t>We mathematically describe </a:t>
            </a:r>
            <a:r>
              <a:rPr lang="en-US" altLang="en-US" sz="2400" b="1"/>
              <a:t>asymptotic </a:t>
            </a:r>
            <a:r>
              <a:rPr lang="en-US" altLang="en-US" sz="2400" b="1" err="1"/>
              <a:t>behaviour</a:t>
            </a:r>
            <a:r>
              <a:rPr lang="en-US" altLang="en-US" sz="2400" b="1"/>
              <a:t> of the performance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Advantages</a:t>
            </a:r>
          </a:p>
          <a:p>
            <a:pPr lvl="1" eaLnBrk="1" hangingPunct="1"/>
            <a:r>
              <a:rPr lang="en-US" altLang="en-US" sz="2400"/>
              <a:t>Ignores constant factor: measures intrinsic efficiency</a:t>
            </a:r>
          </a:p>
          <a:p>
            <a:pPr lvl="1" eaLnBrk="1" hangingPunct="1"/>
            <a:r>
              <a:rPr lang="en-US" altLang="en-US" sz="2400"/>
              <a:t>Only considers the dominating term: dominates efficiency for large input sizes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sz="2000"/>
          </a:p>
          <a:p>
            <a:pPr lvl="1"/>
            <a:endParaRPr lang="en-GB"/>
          </a:p>
          <a:p>
            <a:pPr lvl="1"/>
            <a:endParaRPr lang="en-GB"/>
          </a:p>
          <a:p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365569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Analysis of the Performance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Using Asymptotic Notation (2)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Want to </a:t>
            </a:r>
            <a:r>
              <a:rPr lang="en-US" altLang="en-US" err="1"/>
              <a:t>analyse</a:t>
            </a:r>
            <a:r>
              <a:rPr lang="en-US" altLang="en-US"/>
              <a:t> the performance (e.g., complexity) without experiments.</a:t>
            </a:r>
          </a:p>
          <a:p>
            <a:pPr lvl="1" eaLnBrk="1" hangingPunct="1"/>
            <a:r>
              <a:rPr lang="en-US" altLang="en-US" sz="2400"/>
              <a:t>We mathematically describe </a:t>
            </a:r>
            <a:r>
              <a:rPr lang="en-US" altLang="en-US" sz="2400" b="1"/>
              <a:t>asymptotic </a:t>
            </a:r>
            <a:r>
              <a:rPr lang="en-US" altLang="en-US" sz="2400" b="1" err="1"/>
              <a:t>behaviour</a:t>
            </a:r>
            <a:r>
              <a:rPr lang="en-US" altLang="en-US" sz="2400" b="1"/>
              <a:t> of the performance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Calculate the complexity as a function of input size 𝑛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We focus on the asymptotic order of the complexity.</a:t>
            </a:r>
          </a:p>
          <a:p>
            <a:pPr lvl="1" eaLnBrk="1" hangingPunct="1"/>
            <a:r>
              <a:rPr lang="en-US" altLang="en-US" sz="2400"/>
              <a:t>We say 𝑇(𝑛) = 2𝑛</a:t>
            </a:r>
            <a:r>
              <a:rPr lang="en-US" altLang="en-US" sz="2400" baseline="30000"/>
              <a:t>2 </a:t>
            </a:r>
            <a:r>
              <a:rPr lang="en-US" altLang="en-US" sz="2400"/>
              <a:t> + 9𝑛 </a:t>
            </a:r>
            <a:r>
              <a:rPr lang="en-US" altLang="en-US" sz="2400" baseline="30000"/>
              <a:t> </a:t>
            </a:r>
            <a:r>
              <a:rPr lang="en-US" altLang="en-US" sz="2400"/>
              <a:t>is on the order of 𝑛</a:t>
            </a:r>
            <a:r>
              <a:rPr lang="en-US" altLang="en-US" sz="2400" baseline="30000"/>
              <a:t>2</a:t>
            </a:r>
            <a:r>
              <a:rPr lang="en-US" altLang="en-US" sz="240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Advantages</a:t>
            </a:r>
          </a:p>
          <a:p>
            <a:pPr lvl="1" eaLnBrk="1" hangingPunct="1"/>
            <a:r>
              <a:rPr lang="en-US" altLang="en-US" sz="2400"/>
              <a:t>Ignores constant factor: measures intrinsic efficiency</a:t>
            </a:r>
          </a:p>
          <a:p>
            <a:pPr lvl="1" eaLnBrk="1" hangingPunct="1"/>
            <a:r>
              <a:rPr lang="en-US" altLang="en-US" sz="2400"/>
              <a:t>Only considers the dominating term: dominates efficiency for large input sizes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sz="2000"/>
          </a:p>
          <a:p>
            <a:pPr lvl="1"/>
            <a:endParaRPr lang="en-GB"/>
          </a:p>
          <a:p>
            <a:pPr lvl="1"/>
            <a:endParaRPr lang="en-GB"/>
          </a:p>
          <a:p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24659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Asymptotic Notation (1)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Big-O: the </a:t>
            </a:r>
            <a:r>
              <a:rPr lang="en-US" altLang="en-US" b="1"/>
              <a:t>asymptotic upper bound </a:t>
            </a:r>
            <a:r>
              <a:rPr lang="en-US" altLang="en-US"/>
              <a:t>of a function</a:t>
            </a:r>
          </a:p>
          <a:p>
            <a:pPr lvl="1" eaLnBrk="1" hangingPunct="1"/>
            <a:r>
              <a:rPr lang="en-US" altLang="en-US" sz="2400"/>
              <a:t>4𝑛</a:t>
            </a:r>
            <a:r>
              <a:rPr lang="en-US" altLang="en-US" sz="2400" baseline="30000"/>
              <a:t>3</a:t>
            </a:r>
            <a:r>
              <a:rPr lang="en-US" altLang="en-US" sz="2400"/>
              <a:t> + 7 𝑛</a:t>
            </a:r>
            <a:r>
              <a:rPr lang="en-US" altLang="en-US" sz="2400" baseline="30000"/>
              <a:t>2</a:t>
            </a:r>
            <a:r>
              <a:rPr lang="en-US" altLang="en-US" sz="2400"/>
              <a:t> + 𝑛 log 𝑛 = 𝑂(𝑛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3𝑛 log 𝑛 − 𝑛 = 𝑂(𝑛 log 𝑛)</a:t>
            </a:r>
          </a:p>
          <a:p>
            <a:pPr marL="457200" lvl="1" indent="0" eaLnBrk="1" hangingPunct="1">
              <a:buNone/>
            </a:pPr>
            <a:r>
              <a:rPr lang="en-US" altLang="en-US"/>
              <a:t>•  Note: the following may hold in principle, but not recommended if we know a </a:t>
            </a:r>
            <a:r>
              <a:rPr lang="en-US" altLang="en-US" b="1"/>
              <a:t>tighter</a:t>
            </a:r>
            <a:r>
              <a:rPr lang="en-US" altLang="en-US"/>
              <a:t> bound. </a:t>
            </a:r>
          </a:p>
          <a:p>
            <a:pPr marL="457200" lvl="1" indent="0" eaLnBrk="1" hangingPunct="1">
              <a:buNone/>
            </a:pPr>
            <a:r>
              <a:rPr lang="en-US" altLang="en-US"/>
              <a:t>	• </a:t>
            </a:r>
            <a:r>
              <a:rPr lang="en-US" altLang="en-US" sz="2400"/>
              <a:t>𝑛</a:t>
            </a:r>
            <a:r>
              <a:rPr lang="en-US" altLang="en-US" sz="2400" baseline="30000"/>
              <a:t>2 </a:t>
            </a:r>
            <a:r>
              <a:rPr lang="en-US" altLang="en-US" sz="2400"/>
              <a:t>= 𝑂(𝑛</a:t>
            </a:r>
            <a:r>
              <a:rPr lang="en-US" altLang="en-US" sz="2400" baseline="30000"/>
              <a:t>3</a:t>
            </a:r>
            <a:r>
              <a:rPr lang="en-US" altLang="en-US" sz="2400"/>
              <a:t>), 𝑛</a:t>
            </a:r>
            <a:r>
              <a:rPr lang="en-US" altLang="en-US" sz="2400" baseline="30000"/>
              <a:t>2 </a:t>
            </a:r>
            <a:r>
              <a:rPr lang="en-US" altLang="en-US" sz="2400"/>
              <a:t>= 𝑂(𝑛</a:t>
            </a:r>
            <a:r>
              <a:rPr lang="en-US" altLang="en-US" sz="2400" baseline="30000"/>
              <a:t>4</a:t>
            </a:r>
            <a:r>
              <a:rPr lang="en-US" altLang="en-US" sz="2400"/>
              <a:t>), 𝑛</a:t>
            </a:r>
            <a:r>
              <a:rPr lang="en-US" altLang="en-US" sz="2400" baseline="30000"/>
              <a:t>2 </a:t>
            </a:r>
            <a:r>
              <a:rPr lang="en-US" altLang="en-US" sz="2400"/>
              <a:t>= 𝑂(2</a:t>
            </a:r>
            <a:r>
              <a:rPr lang="en-US" altLang="en-US" sz="2400" baseline="30000"/>
              <a:t>𝑛</a:t>
            </a:r>
            <a:r>
              <a:rPr lang="en-US" altLang="en-US" sz="2400"/>
              <a:t>)</a:t>
            </a:r>
          </a:p>
          <a:p>
            <a:pPr marL="457200" lvl="1" indent="0" eaLnBrk="1" hangingPunct="1">
              <a:buNone/>
            </a:pPr>
            <a:r>
              <a:rPr lang="en-US" altLang="en-US" sz="2400"/>
              <a:t>	• Many textbooks assume that only 𝑛</a:t>
            </a:r>
            <a:r>
              <a:rPr lang="en-US" altLang="en-US" sz="2400" baseline="30000"/>
              <a:t>2 </a:t>
            </a:r>
            <a:r>
              <a:rPr lang="en-US" altLang="en-US" sz="2400"/>
              <a:t>= 𝑂(𝑛</a:t>
            </a:r>
            <a:r>
              <a:rPr lang="en-US" altLang="en-US" sz="2400" baseline="30000"/>
              <a:t>2</a:t>
            </a:r>
            <a:r>
              <a:rPr lang="en-US" altLang="en-US" sz="2400"/>
              <a:t>) is correct and others are incorrect. </a:t>
            </a:r>
            <a:r>
              <a:rPr lang="en-US" altLang="en-US"/>
              <a:t>	</a:t>
            </a:r>
          </a:p>
          <a:p>
            <a:pPr marL="457200" lvl="1" indent="0" eaLnBrk="1" hangingPunct="1">
              <a:buNone/>
            </a:pPr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sz="2000"/>
          </a:p>
          <a:p>
            <a:pPr lvl="1"/>
            <a:endParaRPr lang="en-GB"/>
          </a:p>
          <a:p>
            <a:pPr lvl="1"/>
            <a:endParaRPr lang="en-GB"/>
          </a:p>
          <a:p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218024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Module Leader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4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7C4ADA-4CA2-004A-A248-B9AF47B2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46846"/>
            <a:ext cx="7772400" cy="45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 </a:t>
            </a:r>
            <a:r>
              <a:rPr lang="en-US" altLang="en-US" dirty="0" err="1"/>
              <a:t>Ik</a:t>
            </a:r>
            <a:r>
              <a:rPr lang="en-US" altLang="en-US" dirty="0"/>
              <a:t> Soo Lim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i.lim@gre.ac.uk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GB" dirty="0">
                <a:effectLst/>
                <a:latin typeface="TimesNewRomanPSMT"/>
              </a:rPr>
              <a:t>Queen Mary </a:t>
            </a:r>
            <a:r>
              <a:rPr lang="en-US" altLang="en-US" dirty="0"/>
              <a:t> 360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Office Hours:  Check out Moodle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https://moodlecurrent.gre.ac.uk/course/view.php?id=104359#section-3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other hours, appointment by emails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>
              <a:lnSpc>
                <a:spcPct val="90000"/>
              </a:lnSpc>
              <a:buNone/>
            </a:pP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Asymptotic Notations (2)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Big-O: the </a:t>
            </a:r>
            <a:r>
              <a:rPr lang="en-US" altLang="en-US" b="1"/>
              <a:t>asymptotic upper bound </a:t>
            </a:r>
            <a:r>
              <a:rPr lang="en-US" altLang="en-US"/>
              <a:t>of a function</a:t>
            </a:r>
          </a:p>
          <a:p>
            <a:pPr lvl="1" eaLnBrk="1" hangingPunct="1"/>
            <a:r>
              <a:rPr lang="en-US" altLang="en-US" sz="2400"/>
              <a:t>4𝑛</a:t>
            </a:r>
            <a:r>
              <a:rPr lang="en-US" altLang="en-US" sz="2400" baseline="30000"/>
              <a:t>3</a:t>
            </a:r>
            <a:r>
              <a:rPr lang="en-US" altLang="en-US" sz="2400"/>
              <a:t> + 7 𝑛</a:t>
            </a:r>
            <a:r>
              <a:rPr lang="en-US" altLang="en-US" sz="2400" baseline="30000"/>
              <a:t>2</a:t>
            </a:r>
            <a:r>
              <a:rPr lang="en-US" altLang="en-US" sz="2400"/>
              <a:t> + 𝑛 log 𝑛 = 𝑂(𝑛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3𝑛 log 𝑛 − 𝑛 = 𝑂(𝑛 log 𝑛)</a:t>
            </a:r>
          </a:p>
          <a:p>
            <a:pPr marL="457200" lvl="1" indent="0" eaLnBrk="1" hangingPunct="1">
              <a:buNone/>
            </a:pPr>
            <a:r>
              <a:rPr lang="en-US" altLang="en-US"/>
              <a:t>•  Note: the following may hold in principle, but not recommended if we know a </a:t>
            </a:r>
            <a:r>
              <a:rPr lang="en-US" altLang="en-US" b="1"/>
              <a:t>tighter</a:t>
            </a:r>
            <a:r>
              <a:rPr lang="en-US" altLang="en-US"/>
              <a:t> bound. </a:t>
            </a:r>
          </a:p>
          <a:p>
            <a:pPr marL="457200" lvl="1" indent="0" eaLnBrk="1" hangingPunct="1">
              <a:buNone/>
            </a:pPr>
            <a:r>
              <a:rPr lang="en-US" altLang="en-US"/>
              <a:t>	• </a:t>
            </a:r>
            <a:r>
              <a:rPr lang="en-US" altLang="en-US" sz="2400"/>
              <a:t>𝑛</a:t>
            </a:r>
            <a:r>
              <a:rPr lang="en-US" altLang="en-US" sz="2400" baseline="30000"/>
              <a:t>2 </a:t>
            </a:r>
            <a:r>
              <a:rPr lang="en-US" altLang="en-US" sz="2400"/>
              <a:t>= 𝑂(𝑛</a:t>
            </a:r>
            <a:r>
              <a:rPr lang="en-US" altLang="en-US" sz="2400" baseline="30000"/>
              <a:t>3</a:t>
            </a:r>
            <a:r>
              <a:rPr lang="en-US" altLang="en-US" sz="2400"/>
              <a:t>), 𝑛</a:t>
            </a:r>
            <a:r>
              <a:rPr lang="en-US" altLang="en-US" sz="2400" baseline="30000"/>
              <a:t>2 </a:t>
            </a:r>
            <a:r>
              <a:rPr lang="en-US" altLang="en-US" sz="2400"/>
              <a:t>= 𝑂(𝑛</a:t>
            </a:r>
            <a:r>
              <a:rPr lang="en-US" altLang="en-US" sz="2400" baseline="30000"/>
              <a:t>4</a:t>
            </a:r>
            <a:r>
              <a:rPr lang="en-US" altLang="en-US" sz="2400"/>
              <a:t>), 𝑛</a:t>
            </a:r>
            <a:r>
              <a:rPr lang="en-US" altLang="en-US" sz="2400" baseline="30000"/>
              <a:t>2 </a:t>
            </a:r>
            <a:r>
              <a:rPr lang="en-US" altLang="en-US" sz="2400"/>
              <a:t>= 𝑂(2</a:t>
            </a:r>
            <a:r>
              <a:rPr lang="en-US" altLang="en-US" sz="2400" baseline="30000"/>
              <a:t>𝑛</a:t>
            </a:r>
            <a:r>
              <a:rPr lang="en-US" altLang="en-US" sz="2400"/>
              <a:t>)</a:t>
            </a:r>
          </a:p>
          <a:p>
            <a:pPr marL="457200" lvl="1" indent="0" eaLnBrk="1" hangingPunct="1">
              <a:buNone/>
            </a:pPr>
            <a:r>
              <a:rPr lang="en-US" altLang="en-US" sz="2400"/>
              <a:t>	• Many textbooks assume that only 𝑛</a:t>
            </a:r>
            <a:r>
              <a:rPr lang="en-US" altLang="en-US" sz="2400" baseline="30000"/>
              <a:t>2 </a:t>
            </a:r>
            <a:r>
              <a:rPr lang="en-US" altLang="en-US" sz="2400"/>
              <a:t>= 𝑂(𝑛</a:t>
            </a:r>
            <a:r>
              <a:rPr lang="en-US" altLang="en-US" sz="2400" baseline="30000"/>
              <a:t>2</a:t>
            </a:r>
            <a:r>
              <a:rPr lang="en-US" altLang="en-US" sz="2400"/>
              <a:t>) is correct and others are incorrect. </a:t>
            </a:r>
            <a:r>
              <a:rPr lang="en-US" altLang="en-US"/>
              <a:t>	</a:t>
            </a:r>
          </a:p>
          <a:p>
            <a:pPr marL="457200" lvl="1" indent="0" eaLnBrk="1" hangingPunct="1">
              <a:buNone/>
            </a:pPr>
            <a:endParaRPr lang="en-US" altLang="en-US"/>
          </a:p>
          <a:p>
            <a:pPr eaLnBrk="1" hangingPunct="1"/>
            <a:r>
              <a:rPr lang="en-US" altLang="en-US"/>
              <a:t>Big-Omega </a:t>
            </a:r>
            <a:r>
              <a:rPr lang="el-GR" altLang="en-US"/>
              <a:t>Ω</a:t>
            </a:r>
            <a:r>
              <a:rPr lang="en-US" altLang="en-US"/>
              <a:t>, Big-Theta </a:t>
            </a:r>
            <a:r>
              <a:rPr lang="el-GR" altLang="en-US"/>
              <a:t>Θ</a:t>
            </a:r>
            <a:endParaRPr lang="en-US" altLang="en-US"/>
          </a:p>
          <a:p>
            <a:pPr marL="457200" lvl="1" indent="0" eaLnBrk="1" hangingPunct="1">
              <a:buNone/>
            </a:pPr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sz="2000"/>
          </a:p>
          <a:p>
            <a:pPr lvl="1"/>
            <a:endParaRPr lang="en-GB"/>
          </a:p>
          <a:p>
            <a:pPr lvl="1"/>
            <a:endParaRPr lang="en-GB"/>
          </a:p>
          <a:p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121156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Asymptotic Notations (3)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Ignore all the constant factors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Find the most dominating term</a:t>
            </a:r>
          </a:p>
          <a:p>
            <a:pPr lvl="1" eaLnBrk="1" hangingPunct="1"/>
            <a:r>
              <a:rPr lang="en-US" altLang="en-US" sz="2400"/>
              <a:t>1&lt;log 𝑛&lt; (log 𝑛)</a:t>
            </a:r>
            <a:r>
              <a:rPr lang="en-US" altLang="en-US" sz="2400" baseline="30000"/>
              <a:t>2</a:t>
            </a:r>
            <a:r>
              <a:rPr lang="en-US" altLang="en-US" sz="2400"/>
              <a:t> &lt;⋯&lt;𝑛&lt;𝑛 log 𝑛&lt;𝑛 (log 𝑛)</a:t>
            </a:r>
            <a:r>
              <a:rPr lang="en-US" altLang="en-US" sz="2400" baseline="30000"/>
              <a:t>2 </a:t>
            </a:r>
            <a:r>
              <a:rPr lang="en-US" altLang="en-US" sz="2400"/>
              <a:t>&lt;⋯&lt;𝑛</a:t>
            </a:r>
            <a:r>
              <a:rPr lang="en-US" altLang="en-US" sz="2400" baseline="30000"/>
              <a:t>2</a:t>
            </a:r>
            <a:r>
              <a:rPr lang="en-US" altLang="en-US" sz="2400"/>
              <a:t> &lt; 𝑛</a:t>
            </a:r>
            <a:r>
              <a:rPr lang="en-US" altLang="en-US" sz="2400" baseline="30000"/>
              <a:t>2</a:t>
            </a:r>
            <a:r>
              <a:rPr lang="en-US" altLang="en-US" sz="2400"/>
              <a:t> log 𝑛&lt;𝑛</a:t>
            </a:r>
            <a:r>
              <a:rPr lang="en-US" altLang="en-US" sz="2400" baseline="30000"/>
              <a:t>2</a:t>
            </a:r>
            <a:r>
              <a:rPr lang="en-US" altLang="en-US" sz="2400"/>
              <a:t> (log 𝑛)</a:t>
            </a:r>
            <a:r>
              <a:rPr lang="en-US" altLang="en-US" sz="2400" baseline="30000"/>
              <a:t>2</a:t>
            </a:r>
            <a:r>
              <a:rPr lang="en-US" altLang="en-US" sz="2400"/>
              <a:t> &lt;⋯&lt;𝑛</a:t>
            </a:r>
            <a:r>
              <a:rPr lang="en-US" altLang="en-US" sz="2400" baseline="30000"/>
              <a:t>3</a:t>
            </a:r>
            <a:r>
              <a:rPr lang="en-US" altLang="en-US" sz="2400"/>
              <a:t> &lt;⋯&lt;2</a:t>
            </a:r>
            <a:r>
              <a:rPr lang="en-US" altLang="en-US" sz="2400" baseline="30000"/>
              <a:t>𝑛</a:t>
            </a:r>
            <a:r>
              <a:rPr lang="en-US" altLang="en-US" sz="2400"/>
              <a:t> &lt; 2</a:t>
            </a:r>
            <a:r>
              <a:rPr lang="en-US" altLang="en-US" sz="2400" baseline="30000"/>
              <a:t>𝑛</a:t>
            </a:r>
            <a:r>
              <a:rPr lang="en-US" altLang="en-US" sz="2400"/>
              <a:t> log 𝑛&lt;⋯&lt; 2</a:t>
            </a:r>
            <a:r>
              <a:rPr lang="en-US" altLang="en-US" sz="2400" baseline="30000"/>
              <a:t>𝑛 </a:t>
            </a:r>
            <a:r>
              <a:rPr lang="en-US" altLang="en-US" sz="2400"/>
              <a:t>𝑛 &lt;2</a:t>
            </a:r>
            <a:r>
              <a:rPr lang="en-US" altLang="en-US" sz="2400" baseline="30000"/>
              <a:t>𝑛 </a:t>
            </a:r>
            <a:r>
              <a:rPr lang="en-US" altLang="en-US" sz="2400"/>
              <a:t>𝑛 log 𝑛&lt;⋯&lt;2</a:t>
            </a:r>
            <a:r>
              <a:rPr lang="en-US" altLang="en-US" sz="2400" baseline="30000"/>
              <a:t>𝑛</a:t>
            </a:r>
            <a:r>
              <a:rPr lang="en-US" altLang="en-US" sz="2400"/>
              <a:t>𝑛</a:t>
            </a:r>
            <a:r>
              <a:rPr lang="en-US" altLang="en-US" sz="2400" baseline="30000"/>
              <a:t>2</a:t>
            </a:r>
            <a:r>
              <a:rPr lang="en-US" altLang="en-US" sz="2400"/>
              <a:t> &lt;⋯&lt;3</a:t>
            </a:r>
            <a:r>
              <a:rPr lang="en-US" altLang="en-US" sz="2400" baseline="30000"/>
              <a:t>𝑛</a:t>
            </a:r>
            <a:r>
              <a:rPr lang="en-US" altLang="en-US" sz="2400"/>
              <a:t> &lt;⋯&lt;𝑛!&lt;𝑛</a:t>
            </a:r>
            <a:r>
              <a:rPr lang="en-US" altLang="en-US" sz="2400" baseline="30000"/>
              <a:t>𝑛</a:t>
            </a:r>
            <a:r>
              <a:rPr lang="en-US" altLang="en-US" sz="2400"/>
              <a:t> (more dominating to the right)</a:t>
            </a:r>
          </a:p>
          <a:p>
            <a:pPr eaLnBrk="1" hangingPunct="1"/>
            <a:r>
              <a:rPr lang="en-US" altLang="en-US"/>
              <a:t>4𝑛</a:t>
            </a:r>
            <a:r>
              <a:rPr lang="en-US" altLang="en-US" baseline="30000"/>
              <a:t>3</a:t>
            </a:r>
            <a:r>
              <a:rPr lang="en-US" altLang="en-US"/>
              <a:t> + 7 𝑛</a:t>
            </a:r>
            <a:r>
              <a:rPr lang="en-US" altLang="en-US" baseline="30000"/>
              <a:t>2</a:t>
            </a:r>
            <a:r>
              <a:rPr lang="en-US" altLang="en-US"/>
              <a:t> + 𝑛 log 𝑛 = 𝑂(𝑛</a:t>
            </a:r>
            <a:r>
              <a:rPr lang="en-US" altLang="en-US" baseline="30000"/>
              <a:t>3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3𝑛 log 𝑛 − 𝑛 = 𝑂(𝑛 log 𝑛)</a:t>
            </a:r>
          </a:p>
          <a:p>
            <a:pPr marL="457200" lvl="1" indent="0" eaLnBrk="1" hangingPunct="1"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sz="2000"/>
          </a:p>
          <a:p>
            <a:pPr lvl="1"/>
            <a:endParaRPr lang="en-GB"/>
          </a:p>
          <a:p>
            <a:pPr lvl="1"/>
            <a:endParaRPr lang="en-GB"/>
          </a:p>
          <a:p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180413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Examples of Big-O on 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Constant time 𝑂(1) - requires same amount of time regardless of the value of 𝑛 (e.g., accessing an element of an array)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Logarithmic time 𝑂(log 𝑛) - time grows as n grows, but is proportional to the log of the input size (e.g., binary search for an element in a sorted array)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Linear time 𝑂(𝑛) - time grows as n grows, but is directly proportional (e.g., finding the minimum value in an array)</a:t>
            </a:r>
          </a:p>
          <a:p>
            <a:pPr eaLnBrk="1" hangingPunct="1"/>
            <a:r>
              <a:rPr lang="en-US" altLang="en-US"/>
              <a:t>Quadratic time 𝑂(𝑛</a:t>
            </a:r>
            <a:r>
              <a:rPr lang="en-US" altLang="en-US" baseline="30000"/>
              <a:t>2</a:t>
            </a:r>
            <a:r>
              <a:rPr lang="en-US" altLang="en-US"/>
              <a:t>) - time grows as n grows, but is proportional to the square of the input size (e.g., bubble sort 𝑛 numbers)</a:t>
            </a:r>
          </a:p>
          <a:p>
            <a:pPr marL="457200" lvl="1" indent="0" eaLnBrk="1" hangingPunct="1"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sz="2000"/>
          </a:p>
          <a:p>
            <a:pPr lvl="1"/>
            <a:endParaRPr lang="en-GB"/>
          </a:p>
          <a:p>
            <a:pPr lvl="1"/>
            <a:endParaRPr lang="en-GB"/>
          </a:p>
          <a:p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3998768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Growth Rates (1)</a:t>
            </a:r>
          </a:p>
        </p:txBody>
      </p:sp>
      <p:graphicFrame>
        <p:nvGraphicFramePr>
          <p:cNvPr id="12" name="Group 67">
            <a:extLst>
              <a:ext uri="{FF2B5EF4-FFF2-40B4-BE49-F238E27FC236}">
                <a16:creationId xmlns:a16="http://schemas.microsoft.com/office/drawing/2014/main" id="{58620603-C8FD-9042-A498-AFDB205AF77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919274"/>
          <a:ext cx="7315201" cy="3414726"/>
        </p:xfrm>
        <a:graphic>
          <a:graphicData uri="http://schemas.openxmlformats.org/drawingml/2006/table">
            <a:tbl>
              <a:tblPr/>
              <a:tblGrid>
                <a:gridCol w="1264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5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log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endParaRPr kumimoji="0" lang="en-GB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3.3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4.3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4.9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5.3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endParaRPr kumimoji="0" lang="en-GB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endParaRPr kumimoji="0" lang="en-GB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33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86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147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213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GB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400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900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1,600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GB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1,000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8,000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27,000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64,000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endParaRPr kumimoji="0" lang="en-GB" sz="20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1,024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1.0 million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1.1 billion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1.1 trillion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1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>
            <a:extLst>
              <a:ext uri="{FF2B5EF4-FFF2-40B4-BE49-F238E27FC236}">
                <a16:creationId xmlns:a16="http://schemas.microsoft.com/office/drawing/2014/main" id="{5B436EFC-A9FF-3F4E-877A-D8447848D0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rgbClr val="339966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rgbClr val="33996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9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9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9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9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9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9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9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2-</a:t>
            </a:r>
            <a:fld id="{680E010C-7B0F-BD49-B874-31AE2A88686F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grpSp>
        <p:nvGrpSpPr>
          <p:cNvPr id="205971" name="Group 147">
            <a:extLst>
              <a:ext uri="{FF2B5EF4-FFF2-40B4-BE49-F238E27FC236}">
                <a16:creationId xmlns:a16="http://schemas.microsoft.com/office/drawing/2014/main" id="{CF69B1D0-4F5C-924F-B075-7A6492891EC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676400"/>
            <a:ext cx="4495800" cy="4618038"/>
            <a:chOff x="1872" y="1056"/>
            <a:chExt cx="2832" cy="2909"/>
          </a:xfrm>
        </p:grpSpPr>
        <p:sp>
          <p:nvSpPr>
            <p:cNvPr id="64533" name="Rectangle 130">
              <a:extLst>
                <a:ext uri="{FF2B5EF4-FFF2-40B4-BE49-F238E27FC236}">
                  <a16:creationId xmlns:a16="http://schemas.microsoft.com/office/drawing/2014/main" id="{476E6A11-448F-B648-B395-C9F22710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33"/>
              <a:ext cx="2400" cy="2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34" name="Rectangle 7">
              <a:extLst>
                <a:ext uri="{FF2B5EF4-FFF2-40B4-BE49-F238E27FC236}">
                  <a16:creationId xmlns:a16="http://schemas.microsoft.com/office/drawing/2014/main" id="{A4260A56-5500-3B40-9176-B78E3FD7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8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64535" name="Rectangle 8">
              <a:extLst>
                <a:ext uri="{FF2B5EF4-FFF2-40B4-BE49-F238E27FC236}">
                  <a16:creationId xmlns:a16="http://schemas.microsoft.com/office/drawing/2014/main" id="{B2A6FE86-3FCA-BD42-B6D4-BA5014EDB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8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64536" name="Rectangle 9">
              <a:extLst>
                <a:ext uri="{FF2B5EF4-FFF2-40B4-BE49-F238E27FC236}">
                  <a16:creationId xmlns:a16="http://schemas.microsoft.com/office/drawing/2014/main" id="{E41C4428-98B9-974F-9FE5-51B08363D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368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64537" name="Rectangle 10">
              <a:extLst>
                <a:ext uri="{FF2B5EF4-FFF2-40B4-BE49-F238E27FC236}">
                  <a16:creationId xmlns:a16="http://schemas.microsoft.com/office/drawing/2014/main" id="{A6BF3553-F009-C84E-9A47-025D508A1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68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64538" name="Rectangle 12">
              <a:extLst>
                <a:ext uri="{FF2B5EF4-FFF2-40B4-BE49-F238E27FC236}">
                  <a16:creationId xmlns:a16="http://schemas.microsoft.com/office/drawing/2014/main" id="{79280721-6D5D-BE4E-B017-DCC8178AD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99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imes" pitchFamily="2" charset="0"/>
                </a:rPr>
                <a:t>20</a:t>
              </a:r>
              <a:endParaRPr lang="en-GB" altLang="en-US" sz="1800">
                <a:latin typeface="Courier" pitchFamily="2" charset="0"/>
              </a:endParaRPr>
            </a:p>
          </p:txBody>
        </p:sp>
        <p:sp>
          <p:nvSpPr>
            <p:cNvPr id="64539" name="Rectangle 13">
              <a:extLst>
                <a:ext uri="{FF2B5EF4-FFF2-40B4-BE49-F238E27FC236}">
                  <a16:creationId xmlns:a16="http://schemas.microsoft.com/office/drawing/2014/main" id="{4A7829DA-88F1-2B47-A868-C6DB403CA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49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imes" pitchFamily="2" charset="0"/>
                </a:rPr>
                <a:t>40</a:t>
              </a:r>
              <a:endParaRPr lang="en-GB" altLang="en-US" sz="1800">
                <a:latin typeface="Courier" pitchFamily="2" charset="0"/>
              </a:endParaRPr>
            </a:p>
          </p:txBody>
        </p:sp>
        <p:sp>
          <p:nvSpPr>
            <p:cNvPr id="64540" name="Rectangle 14">
              <a:extLst>
                <a:ext uri="{FF2B5EF4-FFF2-40B4-BE49-F238E27FC236}">
                  <a16:creationId xmlns:a16="http://schemas.microsoft.com/office/drawing/2014/main" id="{B41E8A08-D23D-644A-9CCF-A1A44D6E8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1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imes" pitchFamily="2" charset="0"/>
                </a:rPr>
                <a:t>60</a:t>
              </a:r>
              <a:endParaRPr lang="en-GB" altLang="en-US" sz="1800">
                <a:latin typeface="Courier" pitchFamily="2" charset="0"/>
              </a:endParaRPr>
            </a:p>
          </p:txBody>
        </p:sp>
        <p:sp>
          <p:nvSpPr>
            <p:cNvPr id="64541" name="Rectangle 16">
              <a:extLst>
                <a:ext uri="{FF2B5EF4-FFF2-40B4-BE49-F238E27FC236}">
                  <a16:creationId xmlns:a16="http://schemas.microsoft.com/office/drawing/2014/main" id="{56ECDC7E-86B0-7344-AC38-13520DE71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48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64542" name="Line 19">
              <a:extLst>
                <a:ext uri="{FF2B5EF4-FFF2-40B4-BE49-F238E27FC236}">
                  <a16:creationId xmlns:a16="http://schemas.microsoft.com/office/drawing/2014/main" id="{E1D0294A-C495-1441-8942-E4749DA10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Line 20">
              <a:extLst>
                <a:ext uri="{FF2B5EF4-FFF2-40B4-BE49-F238E27FC236}">
                  <a16:creationId xmlns:a16="http://schemas.microsoft.com/office/drawing/2014/main" id="{ECFDF764-ABD6-A84C-861E-A18C165A6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4" name="Line 21">
              <a:extLst>
                <a:ext uri="{FF2B5EF4-FFF2-40B4-BE49-F238E27FC236}">
                  <a16:creationId xmlns:a16="http://schemas.microsoft.com/office/drawing/2014/main" id="{49127124-50C2-4243-B05D-41F2F8CF5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Line 22">
              <a:extLst>
                <a:ext uri="{FF2B5EF4-FFF2-40B4-BE49-F238E27FC236}">
                  <a16:creationId xmlns:a16="http://schemas.microsoft.com/office/drawing/2014/main" id="{A5734C61-A298-5341-81A2-ECD2F6C97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23">
              <a:extLst>
                <a:ext uri="{FF2B5EF4-FFF2-40B4-BE49-F238E27FC236}">
                  <a16:creationId xmlns:a16="http://schemas.microsoft.com/office/drawing/2014/main" id="{E90CE04F-77E0-D343-8746-9916DF008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58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24">
              <a:extLst>
                <a:ext uri="{FF2B5EF4-FFF2-40B4-BE49-F238E27FC236}">
                  <a16:creationId xmlns:a16="http://schemas.microsoft.com/office/drawing/2014/main" id="{DD9BDE8D-2008-9C48-BF79-61F513204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Line 25">
              <a:extLst>
                <a:ext uri="{FF2B5EF4-FFF2-40B4-BE49-F238E27FC236}">
                  <a16:creationId xmlns:a16="http://schemas.microsoft.com/office/drawing/2014/main" id="{4D51FDA9-7360-364E-81C7-250F7963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Line 26">
              <a:extLst>
                <a:ext uri="{FF2B5EF4-FFF2-40B4-BE49-F238E27FC236}">
                  <a16:creationId xmlns:a16="http://schemas.microsoft.com/office/drawing/2014/main" id="{8739DFE1-EB91-3D41-950C-5E9FB23A3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27">
              <a:extLst>
                <a:ext uri="{FF2B5EF4-FFF2-40B4-BE49-F238E27FC236}">
                  <a16:creationId xmlns:a16="http://schemas.microsoft.com/office/drawing/2014/main" id="{23CB5F83-E460-7B4B-9F67-BB33B18A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Line 28">
              <a:extLst>
                <a:ext uri="{FF2B5EF4-FFF2-40B4-BE49-F238E27FC236}">
                  <a16:creationId xmlns:a16="http://schemas.microsoft.com/office/drawing/2014/main" id="{4F803728-1A22-7046-99B2-A1BD9F75F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8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2" name="Line 29">
              <a:extLst>
                <a:ext uri="{FF2B5EF4-FFF2-40B4-BE49-F238E27FC236}">
                  <a16:creationId xmlns:a16="http://schemas.microsoft.com/office/drawing/2014/main" id="{0B7035B8-4AB3-1F48-9699-7A797E714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3" name="Line 30">
              <a:extLst>
                <a:ext uri="{FF2B5EF4-FFF2-40B4-BE49-F238E27FC236}">
                  <a16:creationId xmlns:a16="http://schemas.microsoft.com/office/drawing/2014/main" id="{317E5D65-5936-3D49-81A9-7D806CDB4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4" name="Line 31">
              <a:extLst>
                <a:ext uri="{FF2B5EF4-FFF2-40B4-BE49-F238E27FC236}">
                  <a16:creationId xmlns:a16="http://schemas.microsoft.com/office/drawing/2014/main" id="{0F329B25-DA4E-5747-B3B7-C04C9BAB2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5" name="Line 32">
              <a:extLst>
                <a:ext uri="{FF2B5EF4-FFF2-40B4-BE49-F238E27FC236}">
                  <a16:creationId xmlns:a16="http://schemas.microsoft.com/office/drawing/2014/main" id="{02E84B5D-886D-2A46-8C98-4633CC2D6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6" name="Line 33">
              <a:extLst>
                <a:ext uri="{FF2B5EF4-FFF2-40B4-BE49-F238E27FC236}">
                  <a16:creationId xmlns:a16="http://schemas.microsoft.com/office/drawing/2014/main" id="{FCD24FAE-6ADA-D049-87E5-1C98BA55C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58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7" name="Line 34">
              <a:extLst>
                <a:ext uri="{FF2B5EF4-FFF2-40B4-BE49-F238E27FC236}">
                  <a16:creationId xmlns:a16="http://schemas.microsoft.com/office/drawing/2014/main" id="{790494AC-7334-9345-841E-B7D5BC096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8" name="Line 35">
              <a:extLst>
                <a:ext uri="{FF2B5EF4-FFF2-40B4-BE49-F238E27FC236}">
                  <a16:creationId xmlns:a16="http://schemas.microsoft.com/office/drawing/2014/main" id="{EE3B308E-4CC7-B943-87FD-B849AB77B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9" name="Line 36">
              <a:extLst>
                <a:ext uri="{FF2B5EF4-FFF2-40B4-BE49-F238E27FC236}">
                  <a16:creationId xmlns:a16="http://schemas.microsoft.com/office/drawing/2014/main" id="{76505FF8-9C4A-414B-B245-10C8B8058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37">
              <a:extLst>
                <a:ext uri="{FF2B5EF4-FFF2-40B4-BE49-F238E27FC236}">
                  <a16:creationId xmlns:a16="http://schemas.microsoft.com/office/drawing/2014/main" id="{878B2646-E452-3C49-B063-D1D9F3ADC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38">
              <a:extLst>
                <a:ext uri="{FF2B5EF4-FFF2-40B4-BE49-F238E27FC236}">
                  <a16:creationId xmlns:a16="http://schemas.microsoft.com/office/drawing/2014/main" id="{E42AC9C1-5E07-2D4A-8FBF-5C0954237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58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Line 39">
              <a:extLst>
                <a:ext uri="{FF2B5EF4-FFF2-40B4-BE49-F238E27FC236}">
                  <a16:creationId xmlns:a16="http://schemas.microsoft.com/office/drawing/2014/main" id="{FFB301CC-DD3A-1F45-951E-7365766D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Line 40">
              <a:extLst>
                <a:ext uri="{FF2B5EF4-FFF2-40B4-BE49-F238E27FC236}">
                  <a16:creationId xmlns:a16="http://schemas.microsoft.com/office/drawing/2014/main" id="{AE19B246-DFC5-B248-A1F1-7C705513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Line 41">
              <a:extLst>
                <a:ext uri="{FF2B5EF4-FFF2-40B4-BE49-F238E27FC236}">
                  <a16:creationId xmlns:a16="http://schemas.microsoft.com/office/drawing/2014/main" id="{F87E4536-1D39-8F46-8193-E34F7B4F3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42">
              <a:extLst>
                <a:ext uri="{FF2B5EF4-FFF2-40B4-BE49-F238E27FC236}">
                  <a16:creationId xmlns:a16="http://schemas.microsoft.com/office/drawing/2014/main" id="{AD50C7F0-4749-2745-A1EF-AB02A4D4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5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Line 44">
              <a:extLst>
                <a:ext uri="{FF2B5EF4-FFF2-40B4-BE49-F238E27FC236}">
                  <a16:creationId xmlns:a16="http://schemas.microsoft.com/office/drawing/2014/main" id="{7AAECEE2-7687-8347-B3D5-08EB4E052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3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7" name="Line 45">
              <a:extLst>
                <a:ext uri="{FF2B5EF4-FFF2-40B4-BE49-F238E27FC236}">
                  <a16:creationId xmlns:a16="http://schemas.microsoft.com/office/drawing/2014/main" id="{D272F0F8-4A90-8D4B-94E3-5B513A8C3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5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8" name="Line 46">
              <a:extLst>
                <a:ext uri="{FF2B5EF4-FFF2-40B4-BE49-F238E27FC236}">
                  <a16:creationId xmlns:a16="http://schemas.microsoft.com/office/drawing/2014/main" id="{66718557-429A-E341-9B80-4B0582397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5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Line 47">
              <a:extLst>
                <a:ext uri="{FF2B5EF4-FFF2-40B4-BE49-F238E27FC236}">
                  <a16:creationId xmlns:a16="http://schemas.microsoft.com/office/drawing/2014/main" id="{4273A015-CDA3-994E-ADEF-385AF25DB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0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Line 48">
              <a:extLst>
                <a:ext uri="{FF2B5EF4-FFF2-40B4-BE49-F238E27FC236}">
                  <a16:creationId xmlns:a16="http://schemas.microsoft.com/office/drawing/2014/main" id="{DB5B027D-307C-3746-B462-52ED88747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36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1" name="Line 49">
              <a:extLst>
                <a:ext uri="{FF2B5EF4-FFF2-40B4-BE49-F238E27FC236}">
                  <a16:creationId xmlns:a16="http://schemas.microsoft.com/office/drawing/2014/main" id="{BF2DBBF9-4252-4143-B40F-AF86E88D7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2" name="Line 54">
              <a:extLst>
                <a:ext uri="{FF2B5EF4-FFF2-40B4-BE49-F238E27FC236}">
                  <a16:creationId xmlns:a16="http://schemas.microsoft.com/office/drawing/2014/main" id="{114EED9D-5296-094D-88DB-886DC301B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3" name="Line 59">
              <a:extLst>
                <a:ext uri="{FF2B5EF4-FFF2-40B4-BE49-F238E27FC236}">
                  <a16:creationId xmlns:a16="http://schemas.microsoft.com/office/drawing/2014/main" id="{6DC04B87-C7CF-6E43-807A-7198EBDCB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4" name="Line 64">
              <a:extLst>
                <a:ext uri="{FF2B5EF4-FFF2-40B4-BE49-F238E27FC236}">
                  <a16:creationId xmlns:a16="http://schemas.microsoft.com/office/drawing/2014/main" id="{157B052E-2CCE-CC40-AFAD-2235B7F3B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5" name="Line 69">
              <a:extLst>
                <a:ext uri="{FF2B5EF4-FFF2-40B4-BE49-F238E27FC236}">
                  <a16:creationId xmlns:a16="http://schemas.microsoft.com/office/drawing/2014/main" id="{C4A9223C-ED9C-CA4C-8F65-B1A96A928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6" name="Line 74">
              <a:extLst>
                <a:ext uri="{FF2B5EF4-FFF2-40B4-BE49-F238E27FC236}">
                  <a16:creationId xmlns:a16="http://schemas.microsoft.com/office/drawing/2014/main" id="{43E44A56-D43E-0845-999F-068C1ED8E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7" name="Rectangle 82">
              <a:extLst>
                <a:ext uri="{FF2B5EF4-FFF2-40B4-BE49-F238E27FC236}">
                  <a16:creationId xmlns:a16="http://schemas.microsoft.com/office/drawing/2014/main" id="{67F9A898-A5BE-7A42-AC0D-138F25110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53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imes" pitchFamily="2" charset="0"/>
                </a:rPr>
                <a:t>80</a:t>
              </a:r>
              <a:endParaRPr lang="en-GB" altLang="en-US" sz="1800">
                <a:latin typeface="Courier" pitchFamily="2" charset="0"/>
              </a:endParaRPr>
            </a:p>
          </p:txBody>
        </p:sp>
        <p:sp>
          <p:nvSpPr>
            <p:cNvPr id="64578" name="Line 83">
              <a:extLst>
                <a:ext uri="{FF2B5EF4-FFF2-40B4-BE49-F238E27FC236}">
                  <a16:creationId xmlns:a16="http://schemas.microsoft.com/office/drawing/2014/main" id="{8CB26D14-62F4-B04E-8845-B62B2F2D7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Line 85">
              <a:extLst>
                <a:ext uri="{FF2B5EF4-FFF2-40B4-BE49-F238E27FC236}">
                  <a16:creationId xmlns:a16="http://schemas.microsoft.com/office/drawing/2014/main" id="{1FFAAE81-6101-4945-A7A2-801855E53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Rectangle 94">
              <a:extLst>
                <a:ext uri="{FF2B5EF4-FFF2-40B4-BE49-F238E27FC236}">
                  <a16:creationId xmlns:a16="http://schemas.microsoft.com/office/drawing/2014/main" id="{7C815E4C-D802-5D4A-9A9D-4A255D27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056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imes" pitchFamily="2" charset="0"/>
                </a:rPr>
                <a:t>100</a:t>
              </a:r>
              <a:endParaRPr lang="en-GB" altLang="en-US" sz="1800">
                <a:latin typeface="Courier" pitchFamily="2" charset="0"/>
              </a:endParaRPr>
            </a:p>
          </p:txBody>
        </p:sp>
        <p:sp>
          <p:nvSpPr>
            <p:cNvPr id="64581" name="Line 95">
              <a:extLst>
                <a:ext uri="{FF2B5EF4-FFF2-40B4-BE49-F238E27FC236}">
                  <a16:creationId xmlns:a16="http://schemas.microsoft.com/office/drawing/2014/main" id="{F9FFE77B-E67D-0C4A-89FD-1A4FEE7FA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Line 50">
              <a:extLst>
                <a:ext uri="{FF2B5EF4-FFF2-40B4-BE49-F238E27FC236}">
                  <a16:creationId xmlns:a16="http://schemas.microsoft.com/office/drawing/2014/main" id="{34D514FD-D83B-7F4E-95CD-7D0264188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26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Line 51">
              <a:extLst>
                <a:ext uri="{FF2B5EF4-FFF2-40B4-BE49-F238E27FC236}">
                  <a16:creationId xmlns:a16="http://schemas.microsoft.com/office/drawing/2014/main" id="{148CF00F-5B26-2D4C-98A4-DBD326E35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Line 52">
              <a:extLst>
                <a:ext uri="{FF2B5EF4-FFF2-40B4-BE49-F238E27FC236}">
                  <a16:creationId xmlns:a16="http://schemas.microsoft.com/office/drawing/2014/main" id="{26564ECA-F168-7940-89B6-135C466E1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16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5" name="Line 53">
              <a:extLst>
                <a:ext uri="{FF2B5EF4-FFF2-40B4-BE49-F238E27FC236}">
                  <a16:creationId xmlns:a16="http://schemas.microsoft.com/office/drawing/2014/main" id="{ED03A0D2-E76F-1E43-AD02-7F9463F92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1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Line 55">
              <a:extLst>
                <a:ext uri="{FF2B5EF4-FFF2-40B4-BE49-F238E27FC236}">
                  <a16:creationId xmlns:a16="http://schemas.microsoft.com/office/drawing/2014/main" id="{3B887A43-113A-EC4B-8837-1A9257D3F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02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Line 56">
              <a:extLst>
                <a:ext uri="{FF2B5EF4-FFF2-40B4-BE49-F238E27FC236}">
                  <a16:creationId xmlns:a16="http://schemas.microsoft.com/office/drawing/2014/main" id="{89DFD5B2-B7AB-7B4B-8213-F471CC039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9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8" name="Line 57">
              <a:extLst>
                <a:ext uri="{FF2B5EF4-FFF2-40B4-BE49-F238E27FC236}">
                  <a16:creationId xmlns:a16="http://schemas.microsoft.com/office/drawing/2014/main" id="{0FA21BB6-E70E-2E43-82E0-3FA84F738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9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9" name="Line 58">
              <a:extLst>
                <a:ext uri="{FF2B5EF4-FFF2-40B4-BE49-F238E27FC236}">
                  <a16:creationId xmlns:a16="http://schemas.microsoft.com/office/drawing/2014/main" id="{7AFDEED4-04C3-7C44-A0B9-A11E1625F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88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0" name="Line 60">
              <a:extLst>
                <a:ext uri="{FF2B5EF4-FFF2-40B4-BE49-F238E27FC236}">
                  <a16:creationId xmlns:a16="http://schemas.microsoft.com/office/drawing/2014/main" id="{D338734E-7B13-474E-ADCD-7D94DA1A5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7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1" name="Line 61">
              <a:extLst>
                <a:ext uri="{FF2B5EF4-FFF2-40B4-BE49-F238E27FC236}">
                  <a16:creationId xmlns:a16="http://schemas.microsoft.com/office/drawing/2014/main" id="{E33F42A4-4445-6B40-B0E5-5F5F0DA80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7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2" name="Line 62">
              <a:extLst>
                <a:ext uri="{FF2B5EF4-FFF2-40B4-BE49-F238E27FC236}">
                  <a16:creationId xmlns:a16="http://schemas.microsoft.com/office/drawing/2014/main" id="{9AC1590F-69C0-E643-B141-F5A83EC98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6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3" name="Line 63">
              <a:extLst>
                <a:ext uri="{FF2B5EF4-FFF2-40B4-BE49-F238E27FC236}">
                  <a16:creationId xmlns:a16="http://schemas.microsoft.com/office/drawing/2014/main" id="{8EFE0538-0AA5-D541-8C4D-1F75832B0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64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4" name="Line 65">
              <a:extLst>
                <a:ext uri="{FF2B5EF4-FFF2-40B4-BE49-F238E27FC236}">
                  <a16:creationId xmlns:a16="http://schemas.microsoft.com/office/drawing/2014/main" id="{887C4455-9627-5B4C-8657-C36066567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5" name="Line 66">
              <a:extLst>
                <a:ext uri="{FF2B5EF4-FFF2-40B4-BE49-F238E27FC236}">
                  <a16:creationId xmlns:a16="http://schemas.microsoft.com/office/drawing/2014/main" id="{EB88B244-C37F-AF45-A8B3-05AF216A5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4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Line 67">
              <a:extLst>
                <a:ext uri="{FF2B5EF4-FFF2-40B4-BE49-F238E27FC236}">
                  <a16:creationId xmlns:a16="http://schemas.microsoft.com/office/drawing/2014/main" id="{E3BC6AC3-B11B-634E-B934-B1D2B8766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44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Line 68">
              <a:extLst>
                <a:ext uri="{FF2B5EF4-FFF2-40B4-BE49-F238E27FC236}">
                  <a16:creationId xmlns:a16="http://schemas.microsoft.com/office/drawing/2014/main" id="{1ACF28DC-1E68-1742-B666-82A81A620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40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Line 70">
              <a:extLst>
                <a:ext uri="{FF2B5EF4-FFF2-40B4-BE49-F238E27FC236}">
                  <a16:creationId xmlns:a16="http://schemas.microsoft.com/office/drawing/2014/main" id="{A7CDDE23-814D-2443-8374-020B9A766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Line 71">
              <a:extLst>
                <a:ext uri="{FF2B5EF4-FFF2-40B4-BE49-F238E27FC236}">
                  <a16:creationId xmlns:a16="http://schemas.microsoft.com/office/drawing/2014/main" id="{52531271-3D74-4A48-8087-908230865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25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Line 72">
              <a:extLst>
                <a:ext uri="{FF2B5EF4-FFF2-40B4-BE49-F238E27FC236}">
                  <a16:creationId xmlns:a16="http://schemas.microsoft.com/office/drawing/2014/main" id="{A14DC7A9-25E5-7B4A-8B1A-EF191EAF9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20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Line 73">
              <a:extLst>
                <a:ext uri="{FF2B5EF4-FFF2-40B4-BE49-F238E27FC236}">
                  <a16:creationId xmlns:a16="http://schemas.microsoft.com/office/drawing/2014/main" id="{AF624AF7-1FBF-D54A-AFB2-02B204351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16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2" name="Line 75">
              <a:extLst>
                <a:ext uri="{FF2B5EF4-FFF2-40B4-BE49-F238E27FC236}">
                  <a16:creationId xmlns:a16="http://schemas.microsoft.com/office/drawing/2014/main" id="{F986BFC2-E39B-634D-9511-AB54DDD9F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06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3" name="Line 76">
              <a:extLst>
                <a:ext uri="{FF2B5EF4-FFF2-40B4-BE49-F238E27FC236}">
                  <a16:creationId xmlns:a16="http://schemas.microsoft.com/office/drawing/2014/main" id="{F4971AB7-AA6F-014B-8612-D8F1F3C44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0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4" name="Line 77">
              <a:extLst>
                <a:ext uri="{FF2B5EF4-FFF2-40B4-BE49-F238E27FC236}">
                  <a16:creationId xmlns:a16="http://schemas.microsoft.com/office/drawing/2014/main" id="{D127EB6C-B4B4-1049-8FB3-440489E88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96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5" name="Line 78">
              <a:extLst>
                <a:ext uri="{FF2B5EF4-FFF2-40B4-BE49-F238E27FC236}">
                  <a16:creationId xmlns:a16="http://schemas.microsoft.com/office/drawing/2014/main" id="{B53A7F84-0090-CE4A-ABAC-36AC17FB7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9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6" name="Line 79">
              <a:extLst>
                <a:ext uri="{FF2B5EF4-FFF2-40B4-BE49-F238E27FC236}">
                  <a16:creationId xmlns:a16="http://schemas.microsoft.com/office/drawing/2014/main" id="{D7026317-29BB-8241-AD70-8F814033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82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7" name="Line 80">
              <a:extLst>
                <a:ext uri="{FF2B5EF4-FFF2-40B4-BE49-F238E27FC236}">
                  <a16:creationId xmlns:a16="http://schemas.microsoft.com/office/drawing/2014/main" id="{19BBCB25-30B8-8B4F-A548-B5E97650B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7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8" name="Line 81">
              <a:extLst>
                <a:ext uri="{FF2B5EF4-FFF2-40B4-BE49-F238E27FC236}">
                  <a16:creationId xmlns:a16="http://schemas.microsoft.com/office/drawing/2014/main" id="{1FE6068E-FA24-984B-BD91-DAD0B7362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7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9" name="Line 84">
              <a:extLst>
                <a:ext uri="{FF2B5EF4-FFF2-40B4-BE49-F238E27FC236}">
                  <a16:creationId xmlns:a16="http://schemas.microsoft.com/office/drawing/2014/main" id="{763F42B3-0F23-8A46-95F0-6C7A18039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68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0" name="Line 86">
              <a:extLst>
                <a:ext uri="{FF2B5EF4-FFF2-40B4-BE49-F238E27FC236}">
                  <a16:creationId xmlns:a16="http://schemas.microsoft.com/office/drawing/2014/main" id="{6E34FE6C-80D4-6747-8243-7CDB63F2D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5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1" name="Line 87">
              <a:extLst>
                <a:ext uri="{FF2B5EF4-FFF2-40B4-BE49-F238E27FC236}">
                  <a16:creationId xmlns:a16="http://schemas.microsoft.com/office/drawing/2014/main" id="{A6EFBBD1-59CE-7F45-B900-B10C5EA2B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5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2" name="Line 88">
              <a:extLst>
                <a:ext uri="{FF2B5EF4-FFF2-40B4-BE49-F238E27FC236}">
                  <a16:creationId xmlns:a16="http://schemas.microsoft.com/office/drawing/2014/main" id="{66A4F792-229A-7A49-B792-152B727D4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3" name="Line 89">
              <a:extLst>
                <a:ext uri="{FF2B5EF4-FFF2-40B4-BE49-F238E27FC236}">
                  <a16:creationId xmlns:a16="http://schemas.microsoft.com/office/drawing/2014/main" id="{266A7C42-F651-A348-A390-01BDBC8FB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44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4" name="Line 90">
              <a:extLst>
                <a:ext uri="{FF2B5EF4-FFF2-40B4-BE49-F238E27FC236}">
                  <a16:creationId xmlns:a16="http://schemas.microsoft.com/office/drawing/2014/main" id="{EAAE0A0E-868B-F849-A5F3-21AE50030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3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5" name="Line 91">
              <a:extLst>
                <a:ext uri="{FF2B5EF4-FFF2-40B4-BE49-F238E27FC236}">
                  <a16:creationId xmlns:a16="http://schemas.microsoft.com/office/drawing/2014/main" id="{D42E58FC-20B2-CC41-8E7E-5011CBD4A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6" name="Line 92">
              <a:extLst>
                <a:ext uri="{FF2B5EF4-FFF2-40B4-BE49-F238E27FC236}">
                  <a16:creationId xmlns:a16="http://schemas.microsoft.com/office/drawing/2014/main" id="{F9C49096-D79F-5C46-B41A-99FEE97AB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24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7" name="Line 93">
              <a:extLst>
                <a:ext uri="{FF2B5EF4-FFF2-40B4-BE49-F238E27FC236}">
                  <a16:creationId xmlns:a16="http://schemas.microsoft.com/office/drawing/2014/main" id="{D551F57A-07EA-294E-8454-841CE8EE7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20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8" name="Line 96">
              <a:extLst>
                <a:ext uri="{FF2B5EF4-FFF2-40B4-BE49-F238E27FC236}">
                  <a16:creationId xmlns:a16="http://schemas.microsoft.com/office/drawing/2014/main" id="{90236B99-7679-3D4C-9AA1-667E20E6C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20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9" name="Rectangle 132">
              <a:extLst>
                <a:ext uri="{FF2B5EF4-FFF2-40B4-BE49-F238E27FC236}">
                  <a16:creationId xmlns:a16="http://schemas.microsoft.com/office/drawing/2014/main" id="{213B93A3-7806-F94D-9D49-CBCD346A4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677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64620" name="Line 133">
              <a:extLst>
                <a:ext uri="{FF2B5EF4-FFF2-40B4-BE49-F238E27FC236}">
                  <a16:creationId xmlns:a16="http://schemas.microsoft.com/office/drawing/2014/main" id="{710C9E55-9D10-2C4B-B8B4-DC07D4A53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58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" name="Rectangle 136">
              <a:extLst>
                <a:ext uri="{FF2B5EF4-FFF2-40B4-BE49-F238E27FC236}">
                  <a16:creationId xmlns:a16="http://schemas.microsoft.com/office/drawing/2014/main" id="{8BCFB543-41F6-714C-B072-4B0B00868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677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64622" name="Line 137">
              <a:extLst>
                <a:ext uri="{FF2B5EF4-FFF2-40B4-BE49-F238E27FC236}">
                  <a16:creationId xmlns:a16="http://schemas.microsoft.com/office/drawing/2014/main" id="{1CA8731F-5E0D-4C45-BECB-EF9E1DAA3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58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" name="Line 138">
              <a:extLst>
                <a:ext uri="{FF2B5EF4-FFF2-40B4-BE49-F238E27FC236}">
                  <a16:creationId xmlns:a16="http://schemas.microsoft.com/office/drawing/2014/main" id="{EC00A3C5-69B5-DF47-BC5D-D8CDDF856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5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4" name="Rectangle 140">
              <a:extLst>
                <a:ext uri="{FF2B5EF4-FFF2-40B4-BE49-F238E27FC236}">
                  <a16:creationId xmlns:a16="http://schemas.microsoft.com/office/drawing/2014/main" id="{E6DB53D4-468F-CC4C-A1A1-32640C91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79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 i="1"/>
            </a:p>
          </p:txBody>
        </p:sp>
      </p:grp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3EB20AA9-B6AA-5040-9CD1-C87F91133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Growth Rates (2)</a:t>
            </a:r>
            <a:endParaRPr lang="en-US" i="1">
              <a:cs typeface="+mj-cs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F889B1A8-D127-904D-93D1-80300BB3B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Graphically:</a:t>
            </a:r>
          </a:p>
        </p:txBody>
      </p:sp>
      <p:grpSp>
        <p:nvGrpSpPr>
          <p:cNvPr id="205966" name="Group 142">
            <a:extLst>
              <a:ext uri="{FF2B5EF4-FFF2-40B4-BE49-F238E27FC236}">
                <a16:creationId xmlns:a16="http://schemas.microsoft.com/office/drawing/2014/main" id="{5FF96108-58CA-6B4F-8A38-1335D161AD3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922838"/>
            <a:ext cx="3746500" cy="762000"/>
            <a:chOff x="2304" y="3101"/>
            <a:chExt cx="2360" cy="480"/>
          </a:xfrm>
        </p:grpSpPr>
        <p:sp>
          <p:nvSpPr>
            <p:cNvPr id="64531" name="Rectangle 15">
              <a:extLst>
                <a:ext uri="{FF2B5EF4-FFF2-40B4-BE49-F238E27FC236}">
                  <a16:creationId xmlns:a16="http://schemas.microsoft.com/office/drawing/2014/main" id="{76CFACEB-D26A-974B-A2FA-7135A936B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0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solidFill>
                    <a:srgbClr val="000000"/>
                  </a:solidFill>
                </a:rPr>
                <a:t>log </a:t>
              </a:r>
              <a:r>
                <a:rPr lang="en-GB" altLang="en-US" sz="2000" i="1">
                  <a:solidFill>
                    <a:srgbClr val="000000"/>
                  </a:solidFill>
                </a:rPr>
                <a:t>n</a:t>
              </a:r>
              <a:endParaRPr lang="en-GB" altLang="en-US" sz="2000"/>
            </a:p>
          </p:txBody>
        </p:sp>
        <p:sp>
          <p:nvSpPr>
            <p:cNvPr id="205933" name="Freeform 109">
              <a:extLst>
                <a:ext uri="{FF2B5EF4-FFF2-40B4-BE49-F238E27FC236}">
                  <a16:creationId xmlns:a16="http://schemas.microsoft.com/office/drawing/2014/main" id="{BBCC73FD-3FEA-434B-AE54-4446B1548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285"/>
              <a:ext cx="2360" cy="296"/>
            </a:xfrm>
            <a:custGeom>
              <a:avLst/>
              <a:gdLst>
                <a:gd name="T0" fmla="*/ 0 w 2360"/>
                <a:gd name="T1" fmla="*/ 296 h 296"/>
                <a:gd name="T2" fmla="*/ 48 w 2360"/>
                <a:gd name="T3" fmla="*/ 248 h 296"/>
                <a:gd name="T4" fmla="*/ 144 w 2360"/>
                <a:gd name="T5" fmla="*/ 200 h 296"/>
                <a:gd name="T6" fmla="*/ 336 w 2360"/>
                <a:gd name="T7" fmla="*/ 152 h 296"/>
                <a:gd name="T8" fmla="*/ 720 w 2360"/>
                <a:gd name="T9" fmla="*/ 104 h 296"/>
                <a:gd name="T10" fmla="*/ 1488 w 2360"/>
                <a:gd name="T11" fmla="*/ 56 h 296"/>
                <a:gd name="T12" fmla="*/ 2360 w 2360"/>
                <a:gd name="T13" fmla="*/ 0 h 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60" h="296">
                  <a:moveTo>
                    <a:pt x="0" y="296"/>
                  </a:moveTo>
                  <a:cubicBezTo>
                    <a:pt x="12" y="280"/>
                    <a:pt x="24" y="264"/>
                    <a:pt x="48" y="248"/>
                  </a:cubicBezTo>
                  <a:cubicBezTo>
                    <a:pt x="72" y="232"/>
                    <a:pt x="96" y="216"/>
                    <a:pt x="144" y="200"/>
                  </a:cubicBezTo>
                  <a:cubicBezTo>
                    <a:pt x="192" y="184"/>
                    <a:pt x="240" y="168"/>
                    <a:pt x="336" y="152"/>
                  </a:cubicBezTo>
                  <a:cubicBezTo>
                    <a:pt x="432" y="136"/>
                    <a:pt x="528" y="120"/>
                    <a:pt x="720" y="104"/>
                  </a:cubicBezTo>
                  <a:cubicBezTo>
                    <a:pt x="912" y="88"/>
                    <a:pt x="1215" y="73"/>
                    <a:pt x="1488" y="56"/>
                  </a:cubicBezTo>
                  <a:cubicBezTo>
                    <a:pt x="1761" y="39"/>
                    <a:pt x="2178" y="12"/>
                    <a:pt x="2360" y="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967" name="Group 143">
            <a:extLst>
              <a:ext uri="{FF2B5EF4-FFF2-40B4-BE49-F238E27FC236}">
                <a16:creationId xmlns:a16="http://schemas.microsoft.com/office/drawing/2014/main" id="{8BBE55F3-855A-5141-B690-9D75BF78BEC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551238"/>
            <a:ext cx="3825875" cy="2133600"/>
            <a:chOff x="2256" y="2237"/>
            <a:chExt cx="2410" cy="1344"/>
          </a:xfrm>
        </p:grpSpPr>
        <p:sp>
          <p:nvSpPr>
            <p:cNvPr id="64529" name="Rectangle 43">
              <a:extLst>
                <a:ext uri="{FF2B5EF4-FFF2-40B4-BE49-F238E27FC236}">
                  <a16:creationId xmlns:a16="http://schemas.microsoft.com/office/drawing/2014/main" id="{3076BD96-07EE-FF4B-BD8A-58B1B75C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37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</a:rPr>
                <a:t>n</a:t>
              </a:r>
              <a:endParaRPr lang="en-GB" altLang="en-US" sz="2000"/>
            </a:p>
          </p:txBody>
        </p:sp>
        <p:sp>
          <p:nvSpPr>
            <p:cNvPr id="64530" name="Line 108">
              <a:extLst>
                <a:ext uri="{FF2B5EF4-FFF2-40B4-BE49-F238E27FC236}">
                  <a16:creationId xmlns:a16="http://schemas.microsoft.com/office/drawing/2014/main" id="{595480E0-9306-F142-87C7-8C66ACB94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381"/>
              <a:ext cx="2410" cy="12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968" name="Group 144">
            <a:extLst>
              <a:ext uri="{FF2B5EF4-FFF2-40B4-BE49-F238E27FC236}">
                <a16:creationId xmlns:a16="http://schemas.microsoft.com/office/drawing/2014/main" id="{8866F6C0-1EB2-C24B-A20D-391810C4522F}"/>
              </a:ext>
            </a:extLst>
          </p:cNvPr>
          <p:cNvGrpSpPr>
            <a:grpSpLocks/>
          </p:cNvGrpSpPr>
          <p:nvPr/>
        </p:nvGrpSpPr>
        <p:grpSpPr bwMode="auto">
          <a:xfrm>
            <a:off x="3673475" y="1798638"/>
            <a:ext cx="2498725" cy="3886200"/>
            <a:chOff x="2314" y="1133"/>
            <a:chExt cx="1574" cy="2448"/>
          </a:xfrm>
        </p:grpSpPr>
        <p:sp>
          <p:nvSpPr>
            <p:cNvPr id="205934" name="Freeform 110">
              <a:extLst>
                <a:ext uri="{FF2B5EF4-FFF2-40B4-BE49-F238E27FC236}">
                  <a16:creationId xmlns:a16="http://schemas.microsoft.com/office/drawing/2014/main" id="{D039B194-1101-A44C-A9AD-EA2724DF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1133"/>
              <a:ext cx="1030" cy="2448"/>
            </a:xfrm>
            <a:custGeom>
              <a:avLst/>
              <a:gdLst>
                <a:gd name="T0" fmla="*/ 0 w 1030"/>
                <a:gd name="T1" fmla="*/ 2448 h 2448"/>
                <a:gd name="T2" fmla="*/ 48 w 1030"/>
                <a:gd name="T3" fmla="*/ 2400 h 2448"/>
                <a:gd name="T4" fmla="*/ 144 w 1030"/>
                <a:gd name="T5" fmla="*/ 2256 h 2448"/>
                <a:gd name="T6" fmla="*/ 336 w 1030"/>
                <a:gd name="T7" fmla="*/ 1872 h 2448"/>
                <a:gd name="T8" fmla="*/ 720 w 1030"/>
                <a:gd name="T9" fmla="*/ 912 h 2448"/>
                <a:gd name="T10" fmla="*/ 1030 w 1030"/>
                <a:gd name="T11" fmla="*/ 0 h 2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0" h="2448">
                  <a:moveTo>
                    <a:pt x="0" y="2448"/>
                  </a:moveTo>
                  <a:cubicBezTo>
                    <a:pt x="12" y="2440"/>
                    <a:pt x="24" y="2432"/>
                    <a:pt x="48" y="2400"/>
                  </a:cubicBezTo>
                  <a:cubicBezTo>
                    <a:pt x="72" y="2368"/>
                    <a:pt x="96" y="2344"/>
                    <a:pt x="144" y="2256"/>
                  </a:cubicBezTo>
                  <a:cubicBezTo>
                    <a:pt x="192" y="2168"/>
                    <a:pt x="240" y="2096"/>
                    <a:pt x="336" y="1872"/>
                  </a:cubicBezTo>
                  <a:cubicBezTo>
                    <a:pt x="432" y="1648"/>
                    <a:pt x="604" y="1224"/>
                    <a:pt x="720" y="912"/>
                  </a:cubicBezTo>
                  <a:cubicBezTo>
                    <a:pt x="836" y="600"/>
                    <a:pt x="966" y="190"/>
                    <a:pt x="1030" y="0"/>
                  </a:cubicBezTo>
                </a:path>
              </a:pathLst>
            </a:cu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528" name="Rectangle 113">
              <a:extLst>
                <a:ext uri="{FF2B5EF4-FFF2-40B4-BE49-F238E27FC236}">
                  <a16:creationId xmlns:a16="http://schemas.microsoft.com/office/drawing/2014/main" id="{19C7EB5A-26CC-434E-B695-B000F6DD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33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</a:rPr>
                <a:t>n</a:t>
              </a:r>
              <a:r>
                <a:rPr lang="en-GB" altLang="en-US" sz="2000">
                  <a:solidFill>
                    <a:srgbClr val="000000"/>
                  </a:solidFill>
                </a:rPr>
                <a:t> log </a:t>
              </a:r>
              <a:r>
                <a:rPr lang="en-GB" altLang="en-US" sz="2000" i="1">
                  <a:solidFill>
                    <a:srgbClr val="000000"/>
                  </a:solidFill>
                </a:rPr>
                <a:t>n</a:t>
              </a:r>
              <a:endParaRPr lang="en-GB" altLang="en-US" sz="2000"/>
            </a:p>
          </p:txBody>
        </p:sp>
      </p:grpSp>
      <p:grpSp>
        <p:nvGrpSpPr>
          <p:cNvPr id="205969" name="Group 145">
            <a:extLst>
              <a:ext uri="{FF2B5EF4-FFF2-40B4-BE49-F238E27FC236}">
                <a16:creationId xmlns:a16="http://schemas.microsoft.com/office/drawing/2014/main" id="{E9063C43-9DE8-D242-8AEF-0B5A9A55D84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798638"/>
            <a:ext cx="1066800" cy="3886200"/>
            <a:chOff x="2256" y="1133"/>
            <a:chExt cx="672" cy="2448"/>
          </a:xfrm>
        </p:grpSpPr>
        <p:sp>
          <p:nvSpPr>
            <p:cNvPr id="64525" name="Rectangle 114">
              <a:extLst>
                <a:ext uri="{FF2B5EF4-FFF2-40B4-BE49-F238E27FC236}">
                  <a16:creationId xmlns:a16="http://schemas.microsoft.com/office/drawing/2014/main" id="{7746F861-6B40-5346-9E26-9FB26DE4E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133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</a:rPr>
                <a:t>n</a:t>
              </a:r>
              <a:r>
                <a:rPr lang="en-GB" altLang="en-US" sz="2000" baseline="30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5965" name="Freeform 141">
              <a:extLst>
                <a:ext uri="{FF2B5EF4-FFF2-40B4-BE49-F238E27FC236}">
                  <a16:creationId xmlns:a16="http://schemas.microsoft.com/office/drawing/2014/main" id="{1DD379F3-4587-2640-8440-903410F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133"/>
              <a:ext cx="480" cy="2448"/>
            </a:xfrm>
            <a:custGeom>
              <a:avLst/>
              <a:gdLst>
                <a:gd name="T0" fmla="*/ 0 w 480"/>
                <a:gd name="T1" fmla="*/ 2448 h 2448"/>
                <a:gd name="T2" fmla="*/ 96 w 480"/>
                <a:gd name="T3" fmla="*/ 2352 h 2448"/>
                <a:gd name="T4" fmla="*/ 192 w 480"/>
                <a:gd name="T5" fmla="*/ 2112 h 2448"/>
                <a:gd name="T6" fmla="*/ 288 w 480"/>
                <a:gd name="T7" fmla="*/ 1680 h 2448"/>
                <a:gd name="T8" fmla="*/ 384 w 480"/>
                <a:gd name="T9" fmla="*/ 912 h 2448"/>
                <a:gd name="T10" fmla="*/ 480 w 480"/>
                <a:gd name="T11" fmla="*/ 0 h 2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0" h="2448">
                  <a:moveTo>
                    <a:pt x="0" y="2448"/>
                  </a:moveTo>
                  <a:cubicBezTo>
                    <a:pt x="32" y="2428"/>
                    <a:pt x="64" y="2408"/>
                    <a:pt x="96" y="2352"/>
                  </a:cubicBezTo>
                  <a:cubicBezTo>
                    <a:pt x="128" y="2296"/>
                    <a:pt x="160" y="2224"/>
                    <a:pt x="192" y="2112"/>
                  </a:cubicBezTo>
                  <a:cubicBezTo>
                    <a:pt x="224" y="2000"/>
                    <a:pt x="256" y="1880"/>
                    <a:pt x="288" y="1680"/>
                  </a:cubicBezTo>
                  <a:cubicBezTo>
                    <a:pt x="320" y="1480"/>
                    <a:pt x="352" y="1192"/>
                    <a:pt x="384" y="912"/>
                  </a:cubicBezTo>
                  <a:cubicBezTo>
                    <a:pt x="416" y="632"/>
                    <a:pt x="448" y="316"/>
                    <a:pt x="480" y="0"/>
                  </a:cubicBezTo>
                </a:path>
              </a:pathLst>
            </a:custGeom>
            <a:noFill/>
            <a:ln w="25400">
              <a:solidFill>
                <a:srgbClr val="CC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970" name="Group 146">
            <a:extLst>
              <a:ext uri="{FF2B5EF4-FFF2-40B4-BE49-F238E27FC236}">
                <a16:creationId xmlns:a16="http://schemas.microsoft.com/office/drawing/2014/main" id="{EBCA388F-2F1D-F647-9542-85BDBAA6B2C8}"/>
              </a:ext>
            </a:extLst>
          </p:cNvPr>
          <p:cNvGrpSpPr>
            <a:grpSpLocks/>
          </p:cNvGrpSpPr>
          <p:nvPr/>
        </p:nvGrpSpPr>
        <p:grpSpPr bwMode="auto">
          <a:xfrm>
            <a:off x="3673475" y="1798638"/>
            <a:ext cx="441325" cy="3810000"/>
            <a:chOff x="2314" y="1133"/>
            <a:chExt cx="278" cy="2400"/>
          </a:xfrm>
        </p:grpSpPr>
        <p:sp>
          <p:nvSpPr>
            <p:cNvPr id="205936" name="Freeform 112">
              <a:extLst>
                <a:ext uri="{FF2B5EF4-FFF2-40B4-BE49-F238E27FC236}">
                  <a16:creationId xmlns:a16="http://schemas.microsoft.com/office/drawing/2014/main" id="{E48BAE8C-7BB9-9C4F-9EFF-3FB4C02D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1133"/>
              <a:ext cx="278" cy="2400"/>
            </a:xfrm>
            <a:custGeom>
              <a:avLst/>
              <a:gdLst>
                <a:gd name="T0" fmla="*/ 0 w 278"/>
                <a:gd name="T1" fmla="*/ 2400 h 2400"/>
                <a:gd name="T2" fmla="*/ 48 w 278"/>
                <a:gd name="T3" fmla="*/ 2352 h 2400"/>
                <a:gd name="T4" fmla="*/ 96 w 278"/>
                <a:gd name="T5" fmla="*/ 2256 h 2400"/>
                <a:gd name="T6" fmla="*/ 144 w 278"/>
                <a:gd name="T7" fmla="*/ 2112 h 2400"/>
                <a:gd name="T8" fmla="*/ 192 w 278"/>
                <a:gd name="T9" fmla="*/ 1680 h 2400"/>
                <a:gd name="T10" fmla="*/ 240 w 278"/>
                <a:gd name="T11" fmla="*/ 912 h 2400"/>
                <a:gd name="T12" fmla="*/ 278 w 278"/>
                <a:gd name="T13" fmla="*/ 0 h 2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8" h="2400">
                  <a:moveTo>
                    <a:pt x="0" y="2400"/>
                  </a:moveTo>
                  <a:cubicBezTo>
                    <a:pt x="16" y="2388"/>
                    <a:pt x="32" y="2376"/>
                    <a:pt x="48" y="2352"/>
                  </a:cubicBezTo>
                  <a:cubicBezTo>
                    <a:pt x="64" y="2328"/>
                    <a:pt x="80" y="2296"/>
                    <a:pt x="96" y="2256"/>
                  </a:cubicBezTo>
                  <a:cubicBezTo>
                    <a:pt x="112" y="2216"/>
                    <a:pt x="128" y="2208"/>
                    <a:pt x="144" y="2112"/>
                  </a:cubicBezTo>
                  <a:cubicBezTo>
                    <a:pt x="160" y="2016"/>
                    <a:pt x="176" y="1880"/>
                    <a:pt x="192" y="1680"/>
                  </a:cubicBezTo>
                  <a:cubicBezTo>
                    <a:pt x="208" y="1480"/>
                    <a:pt x="226" y="1192"/>
                    <a:pt x="240" y="912"/>
                  </a:cubicBezTo>
                  <a:cubicBezTo>
                    <a:pt x="254" y="632"/>
                    <a:pt x="270" y="190"/>
                    <a:pt x="278" y="0"/>
                  </a:cubicBezTo>
                </a:path>
              </a:pathLst>
            </a:custGeom>
            <a:noFill/>
            <a:ln w="254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524" name="Rectangle 115">
              <a:extLst>
                <a:ext uri="{FF2B5EF4-FFF2-40B4-BE49-F238E27FC236}">
                  <a16:creationId xmlns:a16="http://schemas.microsoft.com/office/drawing/2014/main" id="{3C67D64A-5D0D-5B4D-BBE6-23DF80575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133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800"/>
                </a:spcBef>
                <a:buClr>
                  <a:srgbClr val="339966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rgbClr val="339966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9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9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9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9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solidFill>
                    <a:srgbClr val="000000"/>
                  </a:solidFill>
                </a:rPr>
                <a:t>2</a:t>
              </a:r>
              <a:r>
                <a:rPr lang="en-GB" altLang="en-US" sz="2000" i="1" baseline="30000">
                  <a:solidFill>
                    <a:srgbClr val="000000"/>
                  </a:solidFill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22" y="2917818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568817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Sequence classes - Arrays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Python has built-in types, </a:t>
            </a:r>
            <a:r>
              <a:rPr lang="en-US" altLang="en-US" b="1"/>
              <a:t>list</a:t>
            </a:r>
            <a:r>
              <a:rPr lang="en-US" altLang="en-US"/>
              <a:t>, </a:t>
            </a:r>
            <a:r>
              <a:rPr lang="en-US" altLang="en-US" b="1"/>
              <a:t>tuple</a:t>
            </a:r>
            <a:r>
              <a:rPr lang="en-US" altLang="en-US"/>
              <a:t>, and </a:t>
            </a:r>
            <a:r>
              <a:rPr lang="en-US" altLang="en-US" b="1"/>
              <a:t>str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Each of these </a:t>
            </a:r>
            <a:r>
              <a:rPr lang="en-US" altLang="en-US" b="1"/>
              <a:t>sequence</a:t>
            </a:r>
            <a:r>
              <a:rPr lang="en-US" altLang="en-US"/>
              <a:t> types support indexing to access an individual element of a sequence, using a syntax such as a[</a:t>
            </a:r>
            <a:r>
              <a:rPr lang="en-US" altLang="en-US" err="1"/>
              <a:t>i</a:t>
            </a:r>
            <a:r>
              <a:rPr lang="en-US" altLang="en-US"/>
              <a:t>]</a:t>
            </a:r>
          </a:p>
          <a:p>
            <a:pPr eaLnBrk="1" hangingPunct="1"/>
            <a:r>
              <a:rPr lang="en-US" altLang="en-US"/>
              <a:t>Each of these types uses an </a:t>
            </a:r>
            <a:r>
              <a:rPr lang="en-US" altLang="en-US" b="1">
                <a:solidFill>
                  <a:srgbClr val="C00000"/>
                </a:solidFill>
              </a:rPr>
              <a:t>array</a:t>
            </a:r>
            <a:r>
              <a:rPr lang="en-US" altLang="en-US"/>
              <a:t> to represent the sequence</a:t>
            </a:r>
          </a:p>
          <a:p>
            <a:pPr eaLnBrk="1" hangingPunct="1"/>
            <a:r>
              <a:rPr lang="en-US" altLang="en-US"/>
              <a:t>An array is a set of memory locations that can be addressed using consecutive indices</a:t>
            </a:r>
          </a:p>
          <a:p>
            <a:pPr lvl="1" eaLnBrk="1" hangingPunct="1"/>
            <a:endParaRPr lang="en-US" altLang="en-US" sz="2000"/>
          </a:p>
          <a:p>
            <a:pPr marL="457200" lvl="1" indent="0" eaLnBrk="1" hangingPunct="1">
              <a:buNone/>
            </a:pPr>
            <a:endParaRPr lang="en-US" altLang="en-US" sz="2000"/>
          </a:p>
          <a:p>
            <a:pPr>
              <a:spcBef>
                <a:spcPct val="0"/>
              </a:spcBef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Array indexing in Python is zero-based (like Java, c/</a:t>
            </a:r>
            <a:r>
              <a:rPr lang="en-GB" err="1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) but unlike </a:t>
            </a:r>
            <a:r>
              <a:rPr lang="en-GB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) so for n numbers we store these as</a:t>
            </a:r>
            <a:endParaRPr lang="en-GB" sz="1000"/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GB">
                <a:latin typeface="Courier New" pitchFamily="49" charset="0"/>
              </a:rPr>
              <a:t>	 </a:t>
            </a:r>
            <a:r>
              <a:rPr lang="en-GB" sz="2000">
                <a:solidFill>
                  <a:schemeClr val="accent2"/>
                </a:solidFill>
                <a:latin typeface="Lucida Console" pitchFamily="49" charset="0"/>
              </a:rPr>
              <a:t>a[0], a[1], ... a[n-1]</a:t>
            </a:r>
            <a:r>
              <a:rPr lang="en-GB"/>
              <a:t> </a:t>
            </a:r>
          </a:p>
          <a:p>
            <a:r>
              <a:rPr lang="en-GB"/>
              <a:t>Note the indices or subscripts must be integers</a:t>
            </a:r>
          </a:p>
          <a:p>
            <a:pPr lvl="1" eaLnBrk="1" hangingPunct="1"/>
            <a:endParaRPr lang="en-US" altLang="en-US" sz="2000"/>
          </a:p>
          <a:p>
            <a:pPr lvl="1"/>
            <a:endParaRPr lang="en-GB"/>
          </a:p>
          <a:p>
            <a:pPr lvl="1"/>
            <a:endParaRPr lang="en-GB"/>
          </a:p>
          <a:p>
            <a:endParaRPr lang="en-GB" b="1" i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D570A1-221E-49D3-954B-AAE5A0F34CB1}"/>
              </a:ext>
            </a:extLst>
          </p:cNvPr>
          <p:cNvGrpSpPr/>
          <p:nvPr/>
        </p:nvGrpSpPr>
        <p:grpSpPr>
          <a:xfrm>
            <a:off x="1475656" y="4036781"/>
            <a:ext cx="5758759" cy="766207"/>
            <a:chOff x="1524000" y="5334000"/>
            <a:chExt cx="5758759" cy="766207"/>
          </a:xfrm>
        </p:grpSpPr>
        <p:sp>
          <p:nvSpPr>
            <p:cNvPr id="5" name="Rectangle 58">
              <a:extLst>
                <a:ext uri="{FF2B5EF4-FFF2-40B4-BE49-F238E27FC236}">
                  <a16:creationId xmlns:a16="http://schemas.microsoft.com/office/drawing/2014/main" id="{3EA1BD16-7790-4080-9FE8-05CEBE76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334000"/>
              <a:ext cx="2968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6" name="Rectangle 59">
              <a:extLst>
                <a:ext uri="{FF2B5EF4-FFF2-40B4-BE49-F238E27FC236}">
                  <a16:creationId xmlns:a16="http://schemas.microsoft.com/office/drawing/2014/main" id="{C4269E87-6D81-4AB0-AE7C-081F6C96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722938"/>
              <a:ext cx="152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Rectangle 60">
              <a:extLst>
                <a:ext uri="{FF2B5EF4-FFF2-40B4-BE49-F238E27FC236}">
                  <a16:creationId xmlns:a16="http://schemas.microsoft.com/office/drawing/2014/main" id="{64A78FDC-F76F-4555-9BAE-670FDBBE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722938"/>
              <a:ext cx="152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8" name="Rectangle 61">
              <a:extLst>
                <a:ext uri="{FF2B5EF4-FFF2-40B4-BE49-F238E27FC236}">
                  <a16:creationId xmlns:a16="http://schemas.microsoft.com/office/drawing/2014/main" id="{9CACF707-77FE-41F1-968D-BA65702D2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722938"/>
              <a:ext cx="152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Rectangle 65">
              <a:extLst>
                <a:ext uri="{FF2B5EF4-FFF2-40B4-BE49-F238E27FC236}">
                  <a16:creationId xmlns:a16="http://schemas.microsoft.com/office/drawing/2014/main" id="{CE2A130D-CCEA-488E-9E23-7ECBE75B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2879" y="5730875"/>
              <a:ext cx="5298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n-1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" name="Rectangle 82">
              <a:extLst>
                <a:ext uri="{FF2B5EF4-FFF2-40B4-BE49-F238E27FC236}">
                  <a16:creationId xmlns:a16="http://schemas.microsoft.com/office/drawing/2014/main" id="{7C33D68E-37F5-40E6-891C-805F66D6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" name="Rectangle 83">
              <a:extLst>
                <a:ext uri="{FF2B5EF4-FFF2-40B4-BE49-F238E27FC236}">
                  <a16:creationId xmlns:a16="http://schemas.microsoft.com/office/drawing/2014/main" id="{42C68F4C-A27D-4926-BAEC-FABF46A4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84">
              <a:extLst>
                <a:ext uri="{FF2B5EF4-FFF2-40B4-BE49-F238E27FC236}">
                  <a16:creationId xmlns:a16="http://schemas.microsoft.com/office/drawing/2014/main" id="{2D637A26-2286-4C33-A6A3-4EDA3018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85">
              <a:extLst>
                <a:ext uri="{FF2B5EF4-FFF2-40B4-BE49-F238E27FC236}">
                  <a16:creationId xmlns:a16="http://schemas.microsoft.com/office/drawing/2014/main" id="{9F3E20EE-C363-4F07-864B-E0783A36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619ED37D-3DF5-4358-8FDC-FE2FAE8BD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87">
              <a:extLst>
                <a:ext uri="{FF2B5EF4-FFF2-40B4-BE49-F238E27FC236}">
                  <a16:creationId xmlns:a16="http://schemas.microsoft.com/office/drawing/2014/main" id="{42987129-34B5-46C8-83B0-35C1C9F3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88">
              <a:extLst>
                <a:ext uri="{FF2B5EF4-FFF2-40B4-BE49-F238E27FC236}">
                  <a16:creationId xmlns:a16="http://schemas.microsoft.com/office/drawing/2014/main" id="{D9C3EF78-EB31-4ECD-AFEB-31C25E409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304800" cy="3048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" name="Rectangle 89">
              <a:extLst>
                <a:ext uri="{FF2B5EF4-FFF2-40B4-BE49-F238E27FC236}">
                  <a16:creationId xmlns:a16="http://schemas.microsoft.com/office/drawing/2014/main" id="{E1EB9DC1-1855-4B9C-89AE-8AD2C3F99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90">
              <a:extLst>
                <a:ext uri="{FF2B5EF4-FFF2-40B4-BE49-F238E27FC236}">
                  <a16:creationId xmlns:a16="http://schemas.microsoft.com/office/drawing/2014/main" id="{C78F7473-7F9F-4FBC-AF0A-9D876E591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91">
              <a:extLst>
                <a:ext uri="{FF2B5EF4-FFF2-40B4-BE49-F238E27FC236}">
                  <a16:creationId xmlns:a16="http://schemas.microsoft.com/office/drawing/2014/main" id="{EF22ECD6-4C53-4007-B31E-C34369A63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Rectangle 92">
              <a:extLst>
                <a:ext uri="{FF2B5EF4-FFF2-40B4-BE49-F238E27FC236}">
                  <a16:creationId xmlns:a16="http://schemas.microsoft.com/office/drawing/2014/main" id="{C775B365-159C-4653-8FBB-C957E414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Rectangle 93">
              <a:extLst>
                <a:ext uri="{FF2B5EF4-FFF2-40B4-BE49-F238E27FC236}">
                  <a16:creationId xmlns:a16="http://schemas.microsoft.com/office/drawing/2014/main" id="{37454D28-BCF0-4AF1-9F4F-70D017062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ectangle 94">
              <a:extLst>
                <a:ext uri="{FF2B5EF4-FFF2-40B4-BE49-F238E27FC236}">
                  <a16:creationId xmlns:a16="http://schemas.microsoft.com/office/drawing/2014/main" id="{95EC428F-F238-45B4-A6BC-AEEE462A3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95">
              <a:extLst>
                <a:ext uri="{FF2B5EF4-FFF2-40B4-BE49-F238E27FC236}">
                  <a16:creationId xmlns:a16="http://schemas.microsoft.com/office/drawing/2014/main" id="{408964E6-D99A-4FC4-9E51-0FC638A7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Rectangle 96">
              <a:extLst>
                <a:ext uri="{FF2B5EF4-FFF2-40B4-BE49-F238E27FC236}">
                  <a16:creationId xmlns:a16="http://schemas.microsoft.com/office/drawing/2014/main" id="{F2991CCC-09A4-46A7-B010-1FBFC24BF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Rectangle 97">
              <a:extLst>
                <a:ext uri="{FF2B5EF4-FFF2-40B4-BE49-F238E27FC236}">
                  <a16:creationId xmlns:a16="http://schemas.microsoft.com/office/drawing/2014/main" id="{8F2901B8-0606-431E-94BF-D2D0AC8A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Rectangle 98">
              <a:extLst>
                <a:ext uri="{FF2B5EF4-FFF2-40B4-BE49-F238E27FC236}">
                  <a16:creationId xmlns:a16="http://schemas.microsoft.com/office/drawing/2014/main" id="{AD801B40-C8F2-4E66-9885-2D5EA731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Rectangle 130">
              <a:extLst>
                <a:ext uri="{FF2B5EF4-FFF2-40B4-BE49-F238E27FC236}">
                  <a16:creationId xmlns:a16="http://schemas.microsoft.com/office/drawing/2014/main" id="{82FFD4B1-3710-46C2-85FB-83A2B8AF8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30875"/>
              <a:ext cx="2825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77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pPr lvl="2"/>
            <a:r>
              <a:rPr lang="en-GB">
                <a:solidFill>
                  <a:schemeClr val="accent2"/>
                </a:solidFill>
                <a:latin typeface="Arial" pitchFamily="34" charset="0"/>
              </a:rPr>
              <a:t>Arrays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An array can store primitive elements, such as characters, giving us a </a:t>
            </a:r>
            <a:r>
              <a:rPr lang="en-US" altLang="en-US" b="1"/>
              <a:t>compact array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 array can also store references to objects</a:t>
            </a:r>
            <a:endParaRPr lang="en-GB">
              <a:solidFill>
                <a:srgbClr val="C00000"/>
              </a:solidFill>
              <a:latin typeface="Lucida Console" pitchFamily="49" charset="0"/>
              <a:cs typeface="Times New Roman" pitchFamily="18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0844BF6-7810-4F19-B5CC-A9A3AE97B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384884"/>
            <a:ext cx="29718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D61931EF-83A0-46A4-90E3-32DE48184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4114800"/>
            <a:ext cx="5981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C40F4E-89E1-4A6F-B6D9-E481A615B669}"/>
              </a:ext>
            </a:extLst>
          </p:cNvPr>
          <p:cNvSpPr/>
          <p:nvPr/>
        </p:nvSpPr>
        <p:spPr>
          <a:xfrm>
            <a:off x="13531" y="6490483"/>
            <a:ext cx="3140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© 2013 Goodrich, </a:t>
            </a:r>
            <a:r>
              <a:rPr lang="en-US" altLang="en-US" err="1"/>
              <a:t>Tamassia</a:t>
            </a:r>
            <a:r>
              <a:rPr lang="en-US" altLang="en-US"/>
              <a:t>, Goldwasser</a:t>
            </a:r>
          </a:p>
        </p:txBody>
      </p:sp>
    </p:spTree>
    <p:extLst>
      <p:ext uri="{BB962C8B-B14F-4D97-AF65-F5344CB8AC3E}">
        <p14:creationId xmlns:p14="http://schemas.microsoft.com/office/powerpoint/2010/main" val="4211616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pPr lvl="2"/>
            <a:r>
              <a:rPr lang="en-GB">
                <a:solidFill>
                  <a:schemeClr val="accent2"/>
                </a:solidFill>
                <a:latin typeface="Arial" pitchFamily="34" charset="0"/>
              </a:rPr>
              <a:t>Arrays </a:t>
            </a:r>
            <a:r>
              <a:rPr lang="en-GB" i="1">
                <a:solidFill>
                  <a:schemeClr val="accent2"/>
                </a:solidFill>
                <a:latin typeface="Arial" pitchFamily="34" charset="0"/>
              </a:rPr>
              <a:t>(continued)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r>
              <a:rPr lang="en-GB"/>
              <a:t>Importing the Python</a:t>
            </a:r>
            <a:r>
              <a:rPr lang="en-GB" i="1"/>
              <a:t> </a:t>
            </a:r>
            <a:r>
              <a:rPr lang="en-GB" b="1">
                <a:solidFill>
                  <a:srgbClr val="C00000"/>
                </a:solidFill>
              </a:rPr>
              <a:t>array module </a:t>
            </a:r>
            <a:r>
              <a:rPr lang="en-GB"/>
              <a:t>provides support for compact arrays     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array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US" altLang="en-US"/>
              <a:t>Array module defines an </a:t>
            </a:r>
            <a:r>
              <a:rPr lang="en-US" altLang="en-US" b="1">
                <a:solidFill>
                  <a:srgbClr val="C00000"/>
                </a:solidFill>
              </a:rPr>
              <a:t>array class</a:t>
            </a:r>
            <a:r>
              <a:rPr lang="en-US" altLang="en-US"/>
              <a:t>, providing compact storage for arrays of primitive data types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Similar to a Python list but we specify a type </a:t>
            </a:r>
            <a:r>
              <a:rPr lang="en-US" altLang="en-US"/>
              <a:t>code as a first parameter </a:t>
            </a:r>
            <a:r>
              <a:rPr lang="en-GB"/>
              <a:t>at the time of creation with the constructor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The type code is a character that designates the type of data that will be stored in the array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	e.g.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floats = </a:t>
            </a:r>
            <a:r>
              <a:rPr lang="en-US" alt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(‘f’) </a:t>
            </a:r>
            <a:r>
              <a:rPr lang="en-US" altLang="en-US">
                <a:cs typeface="Courier New" panose="02070309020205020404" pitchFamily="49" charset="0"/>
              </a:rPr>
              <a:t>(instantiate)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even = </a:t>
            </a:r>
            <a:r>
              <a:rPr lang="en-US" alt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alt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’,[2, 4, 6, 8, 10])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endParaRPr lang="en-GB">
              <a:latin typeface="Lucida Console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GB" sz="2000">
              <a:solidFill>
                <a:srgbClr val="C00000"/>
              </a:solidFill>
              <a:latin typeface="Lucida Console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74"/>
          </a:xfrm>
          <a:noFill/>
        </p:spPr>
        <p:txBody>
          <a:bodyPr lIns="92075" tIns="46038" rIns="92075" bIns="46038"/>
          <a:lstStyle/>
          <a:p>
            <a:pPr lvl="2"/>
            <a:r>
              <a:rPr lang="en-GB" err="1">
                <a:solidFill>
                  <a:schemeClr val="accent2"/>
                </a:solidFill>
                <a:latin typeface="Arial" pitchFamily="34" charset="0"/>
              </a:rPr>
              <a:t>Typecode</a:t>
            </a:r>
            <a:r>
              <a:rPr lang="en-GB">
                <a:solidFill>
                  <a:schemeClr val="accent2"/>
                </a:solidFill>
                <a:latin typeface="Arial" pitchFamily="34" charset="0"/>
              </a:rPr>
              <a:t> for arrays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8001056" cy="4929222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endParaRPr lang="en-GB">
              <a:latin typeface="Lucida Console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GB" sz="2000">
              <a:solidFill>
                <a:srgbClr val="C00000"/>
              </a:solidFill>
              <a:latin typeface="Lucida Console" pitchFamily="49" charset="0"/>
              <a:cs typeface="Times New Roman" pitchFamily="18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8112BDE-0BCE-4642-AB24-2B1891457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500174"/>
            <a:ext cx="6851186" cy="454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96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Module Structure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4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7C4ADA-4CA2-004A-A248-B9AF47B2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46846"/>
            <a:ext cx="7772400" cy="45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/>
              <a:t>Lectures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12:00 – 13:50 OR 14:00 – 15:50, Monday, 11_0003 (LT)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effectLst/>
                <a:latin typeface="TimesNewRomanPSMT"/>
              </a:rPr>
              <a:t>Please check your timetables to see which lecture you have been assigned to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latin typeface="TimesNewRomanPSMT"/>
              </a:rPr>
              <a:t>For any time-table matters, contact the CMS office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dirty="0">
              <a:effectLst/>
              <a:latin typeface="TimesNewRomanPSMT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effectLst/>
                <a:latin typeface="TimesNewRomanPSMT"/>
              </a:rPr>
              <a:t>Labs: Monday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effectLst/>
                <a:latin typeface="TimesNewRomanPSMT"/>
              </a:rPr>
              <a:t>A series of 1-hour labs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effectLst/>
                <a:latin typeface="TimesNewRomanPSMT"/>
              </a:rPr>
              <a:t>Please check your timetables to see which lab and tutor you have been assigned to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>
                <a:effectLst/>
              </a:rPr>
              <a:t>Please create a Google account to use </a:t>
            </a:r>
            <a:r>
              <a:rPr lang="en-GB" sz="2000" b="1" dirty="0">
                <a:effectLst/>
              </a:rPr>
              <a:t>Google </a:t>
            </a:r>
            <a:r>
              <a:rPr lang="en-GB" sz="2000" b="1" dirty="0" err="1">
                <a:effectLst/>
              </a:rPr>
              <a:t>Colab</a:t>
            </a:r>
            <a:r>
              <a:rPr lang="en-GB" sz="2000" b="1" dirty="0">
                <a:effectLst/>
              </a:rPr>
              <a:t> </a:t>
            </a:r>
            <a:r>
              <a:rPr lang="en-GB" sz="2000" dirty="0">
                <a:effectLst/>
              </a:rPr>
              <a:t>if you have no Google account.</a:t>
            </a:r>
          </a:p>
          <a:p>
            <a:pPr marL="0" indent="0">
              <a:lnSpc>
                <a:spcPct val="90000"/>
              </a:lnSpc>
              <a:buNone/>
            </a:pP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44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762" y="626081"/>
            <a:ext cx="8856476" cy="890574"/>
          </a:xfrm>
          <a:noFill/>
        </p:spPr>
        <p:txBody>
          <a:bodyPr lIns="92075" tIns="46038" rIns="92075" bIns="46038"/>
          <a:lstStyle/>
          <a:p>
            <a:pPr algn="l"/>
            <a:r>
              <a:rPr lang="en-GB">
                <a:solidFill>
                  <a:schemeClr val="accent2"/>
                </a:solidFill>
                <a:latin typeface="Arial" pitchFamily="34" charset="0"/>
              </a:rPr>
              <a:t>Manipulating arrays using array module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16655"/>
            <a:ext cx="8496944" cy="4764022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even=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’,[2,4,6])	</a:t>
            </a:r>
            <a:r>
              <a:rPr lang="en-GB" sz="1600">
                <a:solidFill>
                  <a:srgbClr val="C00000"/>
                </a:solidFill>
              </a:rPr>
              <a:t>// create array</a:t>
            </a:r>
          </a:p>
          <a:p>
            <a:pPr marL="0" indent="0">
              <a:buNone/>
            </a:pPr>
            <a:endParaRPr lang="en-GB" sz="16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even.typecode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/>
              <a:t>                              	</a:t>
            </a:r>
            <a:r>
              <a:rPr lang="en-GB" sz="1600">
                <a:solidFill>
                  <a:srgbClr val="C00000"/>
                </a:solidFill>
              </a:rPr>
              <a:t>//returns </a:t>
            </a:r>
            <a:r>
              <a:rPr lang="en-GB" sz="1600" err="1">
                <a:solidFill>
                  <a:srgbClr val="C00000"/>
                </a:solidFill>
              </a:rPr>
              <a:t>typecode</a:t>
            </a:r>
            <a:endParaRPr lang="en-GB" sz="16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</a:rPr>
              <a:t>					</a:t>
            </a:r>
            <a:r>
              <a:rPr lang="en-GB" sz="1600">
                <a:solidFill>
                  <a:srgbClr val="00B050"/>
                </a:solidFill>
              </a:rPr>
              <a:t>‘</a:t>
            </a:r>
            <a:r>
              <a:rPr lang="en-GB" sz="1600" err="1">
                <a:solidFill>
                  <a:srgbClr val="00B050"/>
                </a:solidFill>
              </a:rPr>
              <a:t>i</a:t>
            </a:r>
            <a:r>
              <a:rPr lang="en-GB" sz="1600">
                <a:solidFill>
                  <a:srgbClr val="00B050"/>
                </a:solidFill>
              </a:rPr>
              <a:t>’</a:t>
            </a: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even.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(8)			</a:t>
            </a:r>
            <a:r>
              <a:rPr lang="en-GB" sz="1600">
                <a:solidFill>
                  <a:srgbClr val="C00000"/>
                </a:solidFill>
              </a:rPr>
              <a:t>//adds 8 to the end of the array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</a:rPr>
              <a:t>					</a:t>
            </a:r>
            <a:r>
              <a:rPr lang="en-GB" sz="1600">
                <a:solidFill>
                  <a:srgbClr val="00B050"/>
                </a:solidFill>
              </a:rPr>
              <a:t>array('</a:t>
            </a:r>
            <a:r>
              <a:rPr lang="en-GB" sz="1600" err="1">
                <a:solidFill>
                  <a:srgbClr val="00B050"/>
                </a:solidFill>
              </a:rPr>
              <a:t>i</a:t>
            </a:r>
            <a:r>
              <a:rPr lang="en-GB" sz="1600">
                <a:solidFill>
                  <a:srgbClr val="00B050"/>
                </a:solidFill>
              </a:rPr>
              <a:t>', [2, 4, 6, 8])</a:t>
            </a: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even.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([10,14])		</a:t>
            </a:r>
            <a:r>
              <a:rPr lang="en-GB" sz="1600">
                <a:solidFill>
                  <a:srgbClr val="C00000"/>
                </a:solidFill>
              </a:rPr>
              <a:t>//attaches the </a:t>
            </a:r>
            <a:r>
              <a:rPr lang="en-GB" sz="1600" b="1" err="1">
                <a:solidFill>
                  <a:srgbClr val="C00000"/>
                </a:solidFill>
              </a:rPr>
              <a:t>iterable</a:t>
            </a:r>
            <a:r>
              <a:rPr lang="en-GB" sz="1600">
                <a:solidFill>
                  <a:srgbClr val="C00000"/>
                </a:solidFill>
              </a:rPr>
              <a:t> to the end of the array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</a:rPr>
              <a:t>					//note–</a:t>
            </a:r>
            <a:r>
              <a:rPr lang="en-GB" sz="1600" err="1">
                <a:solidFill>
                  <a:srgbClr val="C00000"/>
                </a:solidFill>
              </a:rPr>
              <a:t>iterable</a:t>
            </a:r>
            <a:r>
              <a:rPr lang="en-GB" sz="1600">
                <a:solidFill>
                  <a:srgbClr val="C00000"/>
                </a:solidFill>
              </a:rPr>
              <a:t> must be of the same primitive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  <a:cs typeface="Courier New" panose="02070309020205020404" pitchFamily="49" charset="0"/>
              </a:rPr>
              <a:t>					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array('</a:t>
            </a:r>
            <a:r>
              <a:rPr lang="en-GB" sz="1600" err="1">
                <a:solidFill>
                  <a:srgbClr val="00B050"/>
                </a:solidFill>
                <a:cs typeface="Courier New" panose="02070309020205020404" pitchFamily="49" charset="0"/>
              </a:rPr>
              <a:t>i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', [2, 4, 6, 8, 10, 14])</a:t>
            </a:r>
            <a:endParaRPr lang="en-GB" sz="16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even.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r>
              <a:rPr lang="en-GB" sz="1600">
                <a:solidFill>
                  <a:srgbClr val="C00000"/>
                </a:solidFill>
              </a:rPr>
              <a:t> 			//returns count for how many 8s in the array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  <a:cs typeface="Courier New" panose="02070309020205020404" pitchFamily="49" charset="0"/>
              </a:rPr>
              <a:t>					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even.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lang="en-GB" sz="1600">
                <a:solidFill>
                  <a:srgbClr val="C00000"/>
                </a:solidFill>
              </a:rPr>
              <a:t> 			//returns location of FIRST element 6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  <a:cs typeface="Courier New" panose="02070309020205020404" pitchFamily="49" charset="0"/>
              </a:rPr>
              <a:t>					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2</a:t>
            </a:r>
          </a:p>
          <a:p>
            <a:pPr marL="0" lvl="0" indent="0">
              <a:buNone/>
            </a:pPr>
            <a:endParaRPr lang="en-GB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GB" sz="2000">
              <a:solidFill>
                <a:srgbClr val="C00000"/>
              </a:solidFill>
              <a:latin typeface="Lucida Console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9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762" y="626081"/>
            <a:ext cx="8856476" cy="890574"/>
          </a:xfrm>
          <a:noFill/>
        </p:spPr>
        <p:txBody>
          <a:bodyPr lIns="92075" tIns="46038" rIns="92075" bIns="46038"/>
          <a:lstStyle/>
          <a:p>
            <a:pPr algn="l"/>
            <a:r>
              <a:rPr lang="en-GB">
                <a:solidFill>
                  <a:schemeClr val="accent2"/>
                </a:solidFill>
                <a:latin typeface="Arial" pitchFamily="34" charset="0"/>
              </a:rPr>
              <a:t>Manipulating arrays using array module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80827"/>
            <a:ext cx="8496944" cy="4399849"/>
          </a:xfrm>
          <a:noFill/>
        </p:spPr>
        <p:txBody>
          <a:bodyPr lIns="92075" tIns="46038" rIns="92075" bIns="46038"/>
          <a:lstStyle/>
          <a:p>
            <a:pPr marL="0" lvl="0" indent="0">
              <a:buNone/>
            </a:pPr>
            <a:r>
              <a:rPr lang="en-GB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even.</a:t>
            </a:r>
            <a:r>
              <a:rPr lang="en-GB" sz="16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(5,12)</a:t>
            </a:r>
            <a:r>
              <a:rPr lang="en-GB" sz="1600">
                <a:solidFill>
                  <a:srgbClr val="C00000"/>
                </a:solidFill>
              </a:rPr>
              <a:t> 			//inserts 12 at location 5</a:t>
            </a:r>
          </a:p>
          <a:p>
            <a:pPr marL="0" lvl="0" indent="0">
              <a:buNone/>
            </a:pPr>
            <a:r>
              <a:rPr lang="en-GB" sz="1600">
                <a:solidFill>
                  <a:srgbClr val="C00000"/>
                </a:solidFill>
              </a:rPr>
              <a:t>					</a:t>
            </a:r>
            <a:r>
              <a:rPr lang="en-GB" sz="1600">
                <a:solidFill>
                  <a:srgbClr val="00B050"/>
                </a:solidFill>
              </a:rPr>
              <a:t>array('</a:t>
            </a:r>
            <a:r>
              <a:rPr lang="en-GB" sz="1600" err="1">
                <a:solidFill>
                  <a:srgbClr val="00B050"/>
                </a:solidFill>
              </a:rPr>
              <a:t>i</a:t>
            </a:r>
            <a:r>
              <a:rPr lang="en-GB" sz="1600">
                <a:solidFill>
                  <a:srgbClr val="00B050"/>
                </a:solidFill>
              </a:rPr>
              <a:t>', [2, 4, 6, 8, 10, 12, 14])</a:t>
            </a:r>
            <a:endParaRPr lang="en-GB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GB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even.</a:t>
            </a:r>
            <a:r>
              <a:rPr lang="en-GB" sz="16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lang="en-GB" sz="1600">
                <a:solidFill>
                  <a:srgbClr val="C00000"/>
                </a:solidFill>
              </a:rPr>
              <a:t> 			//removes element at location 6 (14)</a:t>
            </a:r>
          </a:p>
          <a:p>
            <a:pPr marL="0" lvl="0" indent="0">
              <a:buNone/>
            </a:pPr>
            <a:r>
              <a:rPr lang="en-GB" sz="1600">
                <a:solidFill>
                  <a:srgbClr val="C00000"/>
                </a:solidFill>
              </a:rPr>
              <a:t>					</a:t>
            </a:r>
            <a:r>
              <a:rPr lang="en-GB" sz="1600">
                <a:solidFill>
                  <a:srgbClr val="00B050"/>
                </a:solidFill>
              </a:rPr>
              <a:t>array('</a:t>
            </a:r>
            <a:r>
              <a:rPr lang="en-GB" sz="1600" err="1">
                <a:solidFill>
                  <a:srgbClr val="00B050"/>
                </a:solidFill>
              </a:rPr>
              <a:t>i</a:t>
            </a:r>
            <a:r>
              <a:rPr lang="en-GB" sz="1600">
                <a:solidFill>
                  <a:srgbClr val="00B050"/>
                </a:solidFill>
              </a:rPr>
              <a:t>', [2, 4, 6, 8, 10, 12])</a:t>
            </a: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even.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lang="en-GB" sz="1600"/>
              <a:t>                              	</a:t>
            </a:r>
            <a:r>
              <a:rPr lang="en-GB" sz="1600">
                <a:solidFill>
                  <a:srgbClr val="C00000"/>
                </a:solidFill>
              </a:rPr>
              <a:t>//returns removes element  4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</a:rPr>
              <a:t>					</a:t>
            </a:r>
            <a:r>
              <a:rPr lang="en-GB" sz="1600">
                <a:solidFill>
                  <a:srgbClr val="00B050"/>
                </a:solidFill>
              </a:rPr>
              <a:t>array('</a:t>
            </a:r>
            <a:r>
              <a:rPr lang="en-GB" sz="1600" err="1">
                <a:solidFill>
                  <a:srgbClr val="00B050"/>
                </a:solidFill>
              </a:rPr>
              <a:t>i</a:t>
            </a:r>
            <a:r>
              <a:rPr lang="en-GB" sz="1600">
                <a:solidFill>
                  <a:srgbClr val="00B050"/>
                </a:solidFill>
              </a:rPr>
              <a:t>', [2, 6, 8, 10, 12, 14]) 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even[3]				</a:t>
            </a:r>
            <a:r>
              <a:rPr lang="en-GB" sz="1600">
                <a:solidFill>
                  <a:srgbClr val="C00000"/>
                </a:solidFill>
              </a:rPr>
              <a:t>//return element at location 3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</a:rPr>
              <a:t>					</a:t>
            </a:r>
            <a:r>
              <a:rPr lang="en-GB" sz="1600">
                <a:solidFill>
                  <a:srgbClr val="00B050"/>
                </a:solidFill>
              </a:rPr>
              <a:t>10</a:t>
            </a: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even[1:4]</a:t>
            </a:r>
            <a:r>
              <a:rPr lang="en-GB" sz="1600">
                <a:solidFill>
                  <a:srgbClr val="C00000"/>
                </a:solidFill>
              </a:rPr>
              <a:t>				//returns slice of elements from locations 1-3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  <a:cs typeface="Courier New" panose="02070309020205020404" pitchFamily="49" charset="0"/>
              </a:rPr>
              <a:t>					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array('</a:t>
            </a:r>
            <a:r>
              <a:rPr lang="en-GB" sz="1600" err="1">
                <a:solidFill>
                  <a:srgbClr val="00B050"/>
                </a:solidFill>
                <a:cs typeface="Courier New" panose="02070309020205020404" pitchFamily="49" charset="0"/>
              </a:rPr>
              <a:t>i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', [6, 8, 10])</a:t>
            </a: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even[:4]</a:t>
            </a:r>
            <a:r>
              <a:rPr lang="en-GB" sz="1600">
                <a:solidFill>
                  <a:srgbClr val="C00000"/>
                </a:solidFill>
              </a:rPr>
              <a:t>				//returns slice of elements from locations 0-3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  <a:cs typeface="Courier New" panose="02070309020205020404" pitchFamily="49" charset="0"/>
              </a:rPr>
              <a:t>					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array('</a:t>
            </a:r>
            <a:r>
              <a:rPr lang="en-GB" sz="1600" err="1">
                <a:solidFill>
                  <a:srgbClr val="00B050"/>
                </a:solidFill>
                <a:cs typeface="Courier New" panose="02070309020205020404" pitchFamily="49" charset="0"/>
              </a:rPr>
              <a:t>i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', [2, 6, 8, 10])</a:t>
            </a:r>
          </a:p>
          <a:p>
            <a:pPr marL="0" indent="0"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&gt;&gt;&gt; even[4:]</a:t>
            </a:r>
            <a:r>
              <a:rPr lang="en-GB" sz="1600">
                <a:solidFill>
                  <a:srgbClr val="C00000"/>
                </a:solidFill>
              </a:rPr>
              <a:t>				//returns slice of elements from 4-array end</a:t>
            </a:r>
          </a:p>
          <a:p>
            <a:pPr marL="0" indent="0">
              <a:buNone/>
            </a:pPr>
            <a:r>
              <a:rPr lang="en-GB" sz="1600">
                <a:solidFill>
                  <a:srgbClr val="C00000"/>
                </a:solidFill>
                <a:cs typeface="Courier New" panose="02070309020205020404" pitchFamily="49" charset="0"/>
              </a:rPr>
              <a:t>					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array('</a:t>
            </a:r>
            <a:r>
              <a:rPr lang="en-GB" sz="1600" err="1">
                <a:solidFill>
                  <a:srgbClr val="00B050"/>
                </a:solidFill>
                <a:cs typeface="Courier New" panose="02070309020205020404" pitchFamily="49" charset="0"/>
              </a:rPr>
              <a:t>i</a:t>
            </a:r>
            <a:r>
              <a:rPr lang="en-GB" sz="1600">
                <a:solidFill>
                  <a:srgbClr val="00B050"/>
                </a:solidFill>
                <a:cs typeface="Courier New" panose="02070309020205020404" pitchFamily="49" charset="0"/>
              </a:rPr>
              <a:t>', [12, 14])</a:t>
            </a:r>
          </a:p>
          <a:p>
            <a:pPr marL="0" lvl="0" indent="0">
              <a:buNone/>
            </a:pPr>
            <a:endParaRPr lang="en-GB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GB" sz="2000">
              <a:solidFill>
                <a:srgbClr val="C00000"/>
              </a:solidFill>
              <a:latin typeface="Lucida Console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6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09600"/>
            <a:ext cx="8358246" cy="1143000"/>
          </a:xfrm>
        </p:spPr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Array Access and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36812"/>
            <a:ext cx="7772400" cy="4114800"/>
          </a:xfrm>
        </p:spPr>
        <p:txBody>
          <a:bodyPr/>
          <a:lstStyle/>
          <a:p>
            <a:r>
              <a:rPr lang="en-GB"/>
              <a:t>One of the principal reasons arrays are used so widely is that their elements can be accessed in </a:t>
            </a:r>
            <a:r>
              <a:rPr lang="en-GB" b="1" i="1">
                <a:solidFill>
                  <a:srgbClr val="C00000"/>
                </a:solidFill>
              </a:rPr>
              <a:t>constant time</a:t>
            </a:r>
            <a:r>
              <a:rPr lang="en-GB"/>
              <a:t> </a:t>
            </a:r>
          </a:p>
          <a:p>
            <a:r>
              <a:rPr lang="en-GB"/>
              <a:t>So the time taken to access </a:t>
            </a:r>
            <a:r>
              <a:rPr lang="en-GB" sz="2000">
                <a:latin typeface="Lucida Console" pitchFamily="49" charset="0"/>
              </a:rPr>
              <a:t>a[1]</a:t>
            </a:r>
            <a:r>
              <a:rPr lang="en-GB"/>
              <a:t> is the same as </a:t>
            </a:r>
            <a:r>
              <a:rPr lang="en-GB" sz="2000">
                <a:solidFill>
                  <a:srgbClr val="000000"/>
                </a:solidFill>
                <a:latin typeface="Lucida Console" pitchFamily="49" charset="0"/>
              </a:rPr>
              <a:t>a[100]</a:t>
            </a:r>
            <a:endParaRPr lang="en-GB"/>
          </a:p>
          <a:p>
            <a:r>
              <a:rPr lang="en-GB"/>
              <a:t>The address of a[</a:t>
            </a:r>
            <a:r>
              <a:rPr lang="en-GB" err="1"/>
              <a:t>i</a:t>
            </a:r>
            <a:r>
              <a:rPr lang="en-GB"/>
              <a:t>] can be determined arithmetically by adding a suitable offset to the address of the head of the array AND the array is stored </a:t>
            </a:r>
            <a:r>
              <a:rPr lang="en-GB" b="1" i="1">
                <a:solidFill>
                  <a:srgbClr val="C00000"/>
                </a:solidFill>
              </a:rPr>
              <a:t>contiguously</a:t>
            </a:r>
            <a:r>
              <a:rPr lang="en-GB"/>
              <a:t> in memory</a:t>
            </a:r>
          </a:p>
          <a:p>
            <a:r>
              <a:rPr lang="en-GB"/>
              <a:t>However, arrays are limited…how efficient would it be to insert or delete elements into an array?</a:t>
            </a:r>
          </a:p>
          <a:p>
            <a:pPr lvl="1"/>
            <a:r>
              <a:rPr lang="en-GB"/>
              <a:t>Search: </a:t>
            </a:r>
            <a:r>
              <a:rPr lang="en-GB" i="1"/>
              <a:t>O(n)</a:t>
            </a:r>
            <a:r>
              <a:rPr lang="en-GB"/>
              <a:t> or </a:t>
            </a:r>
            <a:r>
              <a:rPr lang="en-GB" i="1"/>
              <a:t>O(log n), </a:t>
            </a:r>
            <a:r>
              <a:rPr lang="en-GB"/>
              <a:t>Insert: </a:t>
            </a:r>
            <a:r>
              <a:rPr lang="en-GB" i="1"/>
              <a:t>O(1) or O(n)</a:t>
            </a:r>
            <a:r>
              <a:rPr lang="en-GB"/>
              <a:t>, Delete: </a:t>
            </a:r>
            <a:r>
              <a:rPr lang="en-GB" i="1"/>
              <a:t>O(1) or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4FB7A-5139-4878-80E7-BD4FB7CBF79E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62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09600"/>
            <a:ext cx="8358246" cy="1143000"/>
          </a:xfrm>
        </p:spPr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Insertion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36812"/>
            <a:ext cx="7772400" cy="4114800"/>
          </a:xfrm>
        </p:spPr>
        <p:txBody>
          <a:bodyPr/>
          <a:lstStyle/>
          <a:p>
            <a:r>
              <a:rPr lang="en-GB"/>
              <a:t>Problem: Given a (sub)array a[left…right], insert a value </a:t>
            </a:r>
            <a:r>
              <a:rPr lang="en-GB" err="1"/>
              <a:t>val</a:t>
            </a:r>
            <a:r>
              <a:rPr lang="en-GB"/>
              <a:t> at a[ins]. If necessary, shift values right to make way for it.</a:t>
            </a:r>
          </a:p>
          <a:p>
            <a:pPr marL="457200" indent="-457200">
              <a:tabLst>
                <a:tab pos="749300" algn="l"/>
                <a:tab pos="1333500" algn="l"/>
              </a:tabLst>
            </a:pPr>
            <a:r>
              <a:rPr lang="en-US" altLang="en-US" b="1"/>
              <a:t>Array insertion algorithm</a:t>
            </a:r>
            <a:r>
              <a:rPr lang="en-US" altLang="en-US"/>
              <a:t>:</a:t>
            </a:r>
          </a:p>
          <a:p>
            <a:pPr marL="457200" indent="-457200">
              <a:buFontTx/>
              <a:buNone/>
              <a:tabLst>
                <a:tab pos="749300" algn="l"/>
                <a:tab pos="1333500" algn="l"/>
              </a:tabLst>
            </a:pPr>
            <a:r>
              <a:rPr lang="en-US" altLang="en-US"/>
              <a:t>	</a:t>
            </a:r>
            <a:r>
              <a:rPr lang="en-US" altLang="en-US" sz="2400"/>
              <a:t>To insert </a:t>
            </a:r>
            <a:r>
              <a:rPr lang="en-US" altLang="en-US" sz="2400" i="1" err="1"/>
              <a:t>val</a:t>
            </a:r>
            <a:r>
              <a:rPr lang="en-US" altLang="en-US" sz="2400"/>
              <a:t> at index </a:t>
            </a:r>
            <a:r>
              <a:rPr lang="en-US" altLang="en-US" sz="2400" i="1"/>
              <a:t>ins</a:t>
            </a:r>
            <a:r>
              <a:rPr lang="en-US" altLang="en-US" sz="2400"/>
              <a:t> in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left</a:t>
            </a:r>
            <a:r>
              <a:rPr lang="en-US" altLang="en-US" sz="2400"/>
              <a:t>…</a:t>
            </a:r>
            <a:r>
              <a:rPr lang="en-US" altLang="en-US" sz="2400" i="1"/>
              <a:t>right</a:t>
            </a:r>
            <a:r>
              <a:rPr lang="en-US" altLang="en-US" sz="2400"/>
              <a:t>] </a:t>
            </a:r>
            <a:br>
              <a:rPr lang="en-US" altLang="en-US" sz="2400"/>
            </a:br>
            <a:r>
              <a:rPr lang="en-US" altLang="en-US" sz="2400"/>
              <a:t>(where </a:t>
            </a:r>
            <a:r>
              <a:rPr lang="en-US" altLang="en-US" sz="2400" i="1"/>
              <a:t>left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i="1"/>
              <a:t>ins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i="1"/>
              <a:t>right</a:t>
            </a:r>
            <a:r>
              <a:rPr lang="en-US" altLang="en-US" sz="2400"/>
              <a:t>):</a:t>
            </a:r>
          </a:p>
          <a:p>
            <a:pPr marL="457200" indent="-457200">
              <a:spcBef>
                <a:spcPts val="900"/>
              </a:spcBef>
              <a:buFontTx/>
              <a:buNone/>
              <a:tabLst>
                <a:tab pos="749300" algn="l"/>
                <a:tab pos="1333500" algn="l"/>
              </a:tabLst>
            </a:pPr>
            <a:r>
              <a:rPr lang="en-US" altLang="en-US" sz="2400"/>
              <a:t>	1.	Copy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ins</a:t>
            </a:r>
            <a:r>
              <a:rPr lang="en-US" altLang="en-US" sz="2400"/>
              <a:t>…</a:t>
            </a:r>
            <a:r>
              <a:rPr lang="en-US" altLang="en-US" sz="2400" i="1"/>
              <a:t>right</a:t>
            </a:r>
            <a:r>
              <a:rPr lang="en-US" altLang="en-US" sz="2400"/>
              <a:t>–1] into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ins</a:t>
            </a:r>
            <a:r>
              <a:rPr lang="en-US" altLang="en-US" sz="2400"/>
              <a:t>+1…</a:t>
            </a:r>
            <a:r>
              <a:rPr lang="en-US" altLang="en-US" sz="2400" i="1"/>
              <a:t>right</a:t>
            </a:r>
            <a:r>
              <a:rPr lang="en-US" altLang="en-US" sz="2400"/>
              <a:t>].</a:t>
            </a:r>
            <a:br>
              <a:rPr lang="en-US" altLang="en-US" sz="2400"/>
            </a:br>
            <a:r>
              <a:rPr lang="en-US" altLang="en-US" sz="2400"/>
              <a:t>2.	Copy </a:t>
            </a:r>
            <a:r>
              <a:rPr lang="en-US" altLang="en-US" sz="2400" i="1" err="1"/>
              <a:t>val</a:t>
            </a:r>
            <a:r>
              <a:rPr lang="en-US" altLang="en-US" sz="2400"/>
              <a:t> into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ins</a:t>
            </a:r>
            <a:r>
              <a:rPr lang="en-US" altLang="en-US" sz="2400"/>
              <a:t>].</a:t>
            </a:r>
            <a:br>
              <a:rPr lang="en-US" altLang="en-US" sz="2400"/>
            </a:br>
            <a:r>
              <a:rPr lang="en-US" altLang="en-US" sz="2400"/>
              <a:t>3.	Terminate.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4FB7A-5139-4878-80E7-BD4FB7CBF79E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878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7D153C4-614F-821F-0E39-8ED026E47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1C1065DF-A0C7-EFFE-D86A-E0895C915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5F0D6479-EF2A-8748-A706-FC1880459F8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03AA3E3C-5439-4906-1F49-DF8D29AE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Insertion (2)</a:t>
            </a:r>
            <a:endParaRPr lang="en-US" altLang="en-US" i="1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99A48C07-53A3-243E-5D15-DCE652E9B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992" y="1988840"/>
            <a:ext cx="7772400" cy="4114800"/>
          </a:xfrm>
        </p:spPr>
        <p:txBody>
          <a:bodyPr/>
          <a:lstStyle/>
          <a:p>
            <a:r>
              <a:rPr lang="en-US" altLang="en-US"/>
              <a:t>Animation:</a:t>
            </a:r>
          </a:p>
        </p:txBody>
      </p:sp>
      <p:grpSp>
        <p:nvGrpSpPr>
          <p:cNvPr id="132124" name="Group 28">
            <a:extLst>
              <a:ext uri="{FF2B5EF4-FFF2-40B4-BE49-F238E27FC236}">
                <a16:creationId xmlns:a16="http://schemas.microsoft.com/office/drawing/2014/main" id="{EE3C34DA-90EA-AC96-0CB1-96A96A97D27E}"/>
              </a:ext>
            </a:extLst>
          </p:cNvPr>
          <p:cNvGrpSpPr>
            <a:grpSpLocks/>
          </p:cNvGrpSpPr>
          <p:nvPr/>
        </p:nvGrpSpPr>
        <p:grpSpPr bwMode="auto">
          <a:xfrm>
            <a:off x="1183332" y="2087460"/>
            <a:ext cx="6248400" cy="3657600"/>
            <a:chOff x="768" y="816"/>
            <a:chExt cx="3936" cy="2304"/>
          </a:xfrm>
        </p:grpSpPr>
        <p:sp>
          <p:nvSpPr>
            <p:cNvPr id="132125" name="Rectangle 29">
              <a:extLst>
                <a:ext uri="{FF2B5EF4-FFF2-40B4-BE49-F238E27FC236}">
                  <a16:creationId xmlns:a16="http://schemas.microsoft.com/office/drawing/2014/main" id="{EE5F1419-7378-9F21-DB3D-B7AC9EC90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3936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Text Box 30">
              <a:extLst>
                <a:ext uri="{FF2B5EF4-FFF2-40B4-BE49-F238E27FC236}">
                  <a16:creationId xmlns:a16="http://schemas.microsoft.com/office/drawing/2014/main" id="{F19F3CDE-8FCE-B129-1B58-67C3602FB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351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To insert </a:t>
              </a:r>
              <a:r>
                <a:rPr lang="en-US" altLang="en-US" sz="2000" i="1" err="1"/>
                <a:t>val</a:t>
              </a:r>
              <a:r>
                <a:rPr lang="en-US" altLang="en-US" sz="2000"/>
                <a:t> at index </a:t>
              </a:r>
              <a:r>
                <a:rPr lang="en-US" altLang="en-US" sz="2000" i="1"/>
                <a:t>ins</a:t>
              </a:r>
              <a:r>
                <a:rPr lang="en-US" altLang="en-US" sz="2000"/>
                <a:t> in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</a:t>
              </a:r>
              <a:br>
                <a:rPr lang="en-US" altLang="en-US" sz="2000"/>
              </a:br>
              <a:r>
                <a:rPr lang="en-US" altLang="en-US" sz="2000"/>
                <a:t>(where </a:t>
              </a:r>
              <a:r>
                <a:rPr lang="en-US" altLang="en-US" sz="2000" i="1"/>
                <a:t>left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ins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right</a:t>
              </a:r>
              <a:r>
                <a:rPr lang="en-US" altLang="en-US" sz="2000"/>
                <a:t>):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/>
                <a:t>1.	Copy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ins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–1] into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ins</a:t>
              </a:r>
              <a:r>
                <a:rPr lang="en-US" altLang="en-US" sz="2000"/>
                <a:t>+1…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].</a:t>
              </a:r>
              <a:br>
                <a:rPr lang="en-US" altLang="en-US" sz="2000"/>
              </a:br>
              <a:r>
                <a:rPr lang="en-US" altLang="en-US" sz="2000"/>
                <a:t>2.	Copy </a:t>
              </a:r>
              <a:r>
                <a:rPr lang="en-US" altLang="en-US" sz="2000" i="1" err="1"/>
                <a:t>val</a:t>
              </a:r>
              <a:r>
                <a:rPr lang="en-US" altLang="en-US" sz="2000"/>
                <a:t> into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ins</a:t>
              </a:r>
              <a:r>
                <a:rPr lang="en-US" altLang="en-US" sz="2000"/>
                <a:t>].</a:t>
              </a:r>
              <a:br>
                <a:rPr lang="en-US" altLang="en-US" sz="2000"/>
              </a:br>
              <a:r>
                <a:rPr lang="en-US" altLang="en-US" sz="2000"/>
                <a:t>3.	Terminate.</a:t>
              </a:r>
            </a:p>
          </p:txBody>
        </p:sp>
        <p:sp>
          <p:nvSpPr>
            <p:cNvPr id="132127" name="Text Box 31">
              <a:extLst>
                <a:ext uri="{FF2B5EF4-FFF2-40B4-BE49-F238E27FC236}">
                  <a16:creationId xmlns:a16="http://schemas.microsoft.com/office/drawing/2014/main" id="{F36C3D7A-FA64-1EBB-86FC-147934655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132128" name="Text Box 32">
              <a:extLst>
                <a:ext uri="{FF2B5EF4-FFF2-40B4-BE49-F238E27FC236}">
                  <a16:creationId xmlns:a16="http://schemas.microsoft.com/office/drawing/2014/main" id="{998DA43F-3407-80EB-B0B0-B7D2B84A1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1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132129" name="Text Box 33">
              <a:extLst>
                <a:ext uri="{FF2B5EF4-FFF2-40B4-BE49-F238E27FC236}">
                  <a16:creationId xmlns:a16="http://schemas.microsoft.com/office/drawing/2014/main" id="{C2C2E486-0C31-D095-9602-737DF83B7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32130" name="Text Box 34">
              <a:extLst>
                <a:ext uri="{FF2B5EF4-FFF2-40B4-BE49-F238E27FC236}">
                  <a16:creationId xmlns:a16="http://schemas.microsoft.com/office/drawing/2014/main" id="{76844F4D-D80A-4C58-A702-8FFADF980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132131" name="Text Box 35">
              <a:extLst>
                <a:ext uri="{FF2B5EF4-FFF2-40B4-BE49-F238E27FC236}">
                  <a16:creationId xmlns:a16="http://schemas.microsoft.com/office/drawing/2014/main" id="{009BA77F-9800-A161-192B-5F02D5449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132132" name="Text Box 36">
              <a:extLst>
                <a:ext uri="{FF2B5EF4-FFF2-40B4-BE49-F238E27FC236}">
                  <a16:creationId xmlns:a16="http://schemas.microsoft.com/office/drawing/2014/main" id="{71165DAB-3D24-ABF6-BE21-BD5262392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132133" name="Text Box 37">
              <a:extLst>
                <a:ext uri="{FF2B5EF4-FFF2-40B4-BE49-F238E27FC236}">
                  <a16:creationId xmlns:a16="http://schemas.microsoft.com/office/drawing/2014/main" id="{44592C56-AC5A-A527-70B9-4B6C48024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132134" name="Text Box 38">
              <a:extLst>
                <a:ext uri="{FF2B5EF4-FFF2-40B4-BE49-F238E27FC236}">
                  <a16:creationId xmlns:a16="http://schemas.microsoft.com/office/drawing/2014/main" id="{0ED4582B-9408-12A5-3AC9-1A2A0B7B1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6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132135" name="Text Box 39">
              <a:extLst>
                <a:ext uri="{FF2B5EF4-FFF2-40B4-BE49-F238E27FC236}">
                  <a16:creationId xmlns:a16="http://schemas.microsoft.com/office/drawing/2014/main" id="{15B231D2-0844-682A-DF42-892B3955C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132136" name="Text Box 40">
              <a:extLst>
                <a:ext uri="{FF2B5EF4-FFF2-40B4-BE49-F238E27FC236}">
                  <a16:creationId xmlns:a16="http://schemas.microsoft.com/office/drawing/2014/main" id="{84A65923-35E8-9388-7A4F-3BA1FE373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sat</a:t>
              </a:r>
            </a:p>
          </p:txBody>
        </p:sp>
        <p:sp>
          <p:nvSpPr>
            <p:cNvPr id="132137" name="Text Box 41">
              <a:extLst>
                <a:ext uri="{FF2B5EF4-FFF2-40B4-BE49-F238E27FC236}">
                  <a16:creationId xmlns:a16="http://schemas.microsoft.com/office/drawing/2014/main" id="{5BCCF8D8-A9A5-8C80-1AEA-7959B2060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on</a:t>
              </a:r>
            </a:p>
          </p:txBody>
        </p:sp>
        <p:sp>
          <p:nvSpPr>
            <p:cNvPr id="132138" name="Text Box 42">
              <a:extLst>
                <a:ext uri="{FF2B5EF4-FFF2-40B4-BE49-F238E27FC236}">
                  <a16:creationId xmlns:a16="http://schemas.microsoft.com/office/drawing/2014/main" id="{5D3265DB-BFC7-5ABE-BA1F-7CCDB0021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132139" name="Text Box 43">
              <a:extLst>
                <a:ext uri="{FF2B5EF4-FFF2-40B4-BE49-F238E27FC236}">
                  <a16:creationId xmlns:a16="http://schemas.microsoft.com/office/drawing/2014/main" id="{4AE1D0C3-38AA-8CA3-EB30-AB87A785C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mouse</a:t>
              </a:r>
            </a:p>
          </p:txBody>
        </p:sp>
        <p:sp>
          <p:nvSpPr>
            <p:cNvPr id="132140" name="Text Box 44">
              <a:extLst>
                <a:ext uri="{FF2B5EF4-FFF2-40B4-BE49-F238E27FC236}">
                  <a16:creationId xmlns:a16="http://schemas.microsoft.com/office/drawing/2014/main" id="{F2655D39-F58B-EFE9-E1C9-C1B88AF63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endParaRPr lang="en-US" altLang="en-US" sz="2000"/>
            </a:p>
          </p:txBody>
        </p:sp>
        <p:sp>
          <p:nvSpPr>
            <p:cNvPr id="132141" name="Text Box 45">
              <a:extLst>
                <a:ext uri="{FF2B5EF4-FFF2-40B4-BE49-F238E27FC236}">
                  <a16:creationId xmlns:a16="http://schemas.microsoft.com/office/drawing/2014/main" id="{ECF2951B-BF73-A7CA-3476-1E05503C2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fat</a:t>
              </a:r>
            </a:p>
          </p:txBody>
        </p:sp>
        <p:sp>
          <p:nvSpPr>
            <p:cNvPr id="132142" name="Text Box 46">
              <a:extLst>
                <a:ext uri="{FF2B5EF4-FFF2-40B4-BE49-F238E27FC236}">
                  <a16:creationId xmlns:a16="http://schemas.microsoft.com/office/drawing/2014/main" id="{192BCEEF-135A-56C0-48B7-8965199AB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132143" name="Text Box 47">
              <a:extLst>
                <a:ext uri="{FF2B5EF4-FFF2-40B4-BE49-F238E27FC236}">
                  <a16:creationId xmlns:a16="http://schemas.microsoft.com/office/drawing/2014/main" id="{9391D579-8124-55AF-D481-94D14D46A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132144" name="Text Box 48">
              <a:extLst>
                <a:ext uri="{FF2B5EF4-FFF2-40B4-BE49-F238E27FC236}">
                  <a16:creationId xmlns:a16="http://schemas.microsoft.com/office/drawing/2014/main" id="{40CCD57A-B2AB-8C38-E88E-AB64F8F41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36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val</a:t>
              </a:r>
            </a:p>
          </p:txBody>
        </p:sp>
        <p:sp>
          <p:nvSpPr>
            <p:cNvPr id="132145" name="Text Box 49">
              <a:extLst>
                <a:ext uri="{FF2B5EF4-FFF2-40B4-BE49-F238E27FC236}">
                  <a16:creationId xmlns:a16="http://schemas.microsoft.com/office/drawing/2014/main" id="{7164D9D0-36B7-6283-0F81-05BA2F9C3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ins</a:t>
              </a:r>
            </a:p>
          </p:txBody>
        </p:sp>
      </p:grpSp>
      <p:grpSp>
        <p:nvGrpSpPr>
          <p:cNvPr id="132168" name="Group 72">
            <a:extLst>
              <a:ext uri="{FF2B5EF4-FFF2-40B4-BE49-F238E27FC236}">
                <a16:creationId xmlns:a16="http://schemas.microsoft.com/office/drawing/2014/main" id="{AD3B7558-DD4A-BEAD-B8F5-3A89BA9D9A83}"/>
              </a:ext>
            </a:extLst>
          </p:cNvPr>
          <p:cNvGrpSpPr>
            <a:grpSpLocks/>
          </p:cNvGrpSpPr>
          <p:nvPr/>
        </p:nvGrpSpPr>
        <p:grpSpPr bwMode="auto">
          <a:xfrm>
            <a:off x="1178754" y="2089755"/>
            <a:ext cx="6248400" cy="3657600"/>
            <a:chOff x="768" y="816"/>
            <a:chExt cx="3936" cy="2304"/>
          </a:xfrm>
        </p:grpSpPr>
        <p:sp>
          <p:nvSpPr>
            <p:cNvPr id="132169" name="Rectangle 73">
              <a:extLst>
                <a:ext uri="{FF2B5EF4-FFF2-40B4-BE49-F238E27FC236}">
                  <a16:creationId xmlns:a16="http://schemas.microsoft.com/office/drawing/2014/main" id="{6969C575-DADC-94D1-50D6-0D7F5DA45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3936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70" name="Text Box 74">
              <a:extLst>
                <a:ext uri="{FF2B5EF4-FFF2-40B4-BE49-F238E27FC236}">
                  <a16:creationId xmlns:a16="http://schemas.microsoft.com/office/drawing/2014/main" id="{08D6B68B-E20E-6334-8A27-8BCA4AB16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351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To insert </a:t>
              </a:r>
              <a:r>
                <a:rPr lang="en-US" altLang="en-US" sz="2000" i="1"/>
                <a:t>val</a:t>
              </a:r>
              <a:r>
                <a:rPr lang="en-US" altLang="en-US" sz="2000"/>
                <a:t> at index </a:t>
              </a:r>
              <a:r>
                <a:rPr lang="en-US" altLang="en-US" sz="2000" i="1"/>
                <a:t>ins</a:t>
              </a:r>
              <a:r>
                <a:rPr lang="en-US" altLang="en-US" sz="2000"/>
                <a:t> in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</a:t>
              </a:r>
              <a:br>
                <a:rPr lang="en-US" altLang="en-US" sz="2000"/>
              </a:br>
              <a:r>
                <a:rPr lang="en-US" altLang="en-US" sz="2000"/>
                <a:t>(where </a:t>
              </a:r>
              <a:r>
                <a:rPr lang="en-US" altLang="en-US" sz="2000" i="1"/>
                <a:t>left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ins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right</a:t>
              </a:r>
              <a:r>
                <a:rPr lang="en-US" altLang="en-US" sz="2000"/>
                <a:t>):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Copy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ins</a:t>
              </a:r>
              <a:r>
                <a:rPr lang="en-US" altLang="en-US" sz="2000">
                  <a:solidFill>
                    <a:srgbClr val="FF0000"/>
                  </a:solidFill>
                </a:rPr>
                <a:t>…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–1] into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ins</a:t>
              </a:r>
              <a:r>
                <a:rPr lang="en-US" altLang="en-US" sz="2000">
                  <a:solidFill>
                    <a:srgbClr val="FF0000"/>
                  </a:solidFill>
                </a:rPr>
                <a:t>+1…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].</a:t>
              </a:r>
              <a:br>
                <a:rPr lang="en-US" altLang="en-US" sz="2000"/>
              </a:br>
              <a:r>
                <a:rPr lang="en-US" altLang="en-US" sz="2000"/>
                <a:t>2.	Copy </a:t>
              </a:r>
              <a:r>
                <a:rPr lang="en-US" altLang="en-US" sz="2000" i="1"/>
                <a:t>val</a:t>
              </a:r>
              <a:r>
                <a:rPr lang="en-US" altLang="en-US" sz="2000"/>
                <a:t> into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ins</a:t>
              </a:r>
              <a:r>
                <a:rPr lang="en-US" altLang="en-US" sz="2000"/>
                <a:t>].</a:t>
              </a:r>
              <a:br>
                <a:rPr lang="en-US" altLang="en-US" sz="2000"/>
              </a:br>
              <a:r>
                <a:rPr lang="en-US" altLang="en-US" sz="2000"/>
                <a:t>3.	Terminate.</a:t>
              </a:r>
            </a:p>
          </p:txBody>
        </p:sp>
        <p:sp>
          <p:nvSpPr>
            <p:cNvPr id="132171" name="Text Box 75">
              <a:extLst>
                <a:ext uri="{FF2B5EF4-FFF2-40B4-BE49-F238E27FC236}">
                  <a16:creationId xmlns:a16="http://schemas.microsoft.com/office/drawing/2014/main" id="{C9040719-6D0F-79F7-6832-40E67E54B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132172" name="Text Box 76">
              <a:extLst>
                <a:ext uri="{FF2B5EF4-FFF2-40B4-BE49-F238E27FC236}">
                  <a16:creationId xmlns:a16="http://schemas.microsoft.com/office/drawing/2014/main" id="{201F356A-D614-8391-C946-D55EA04D8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1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132173" name="Text Box 77">
              <a:extLst>
                <a:ext uri="{FF2B5EF4-FFF2-40B4-BE49-F238E27FC236}">
                  <a16:creationId xmlns:a16="http://schemas.microsoft.com/office/drawing/2014/main" id="{493F4393-0C7B-8EE0-EAEA-3CF63ADDF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32174" name="Text Box 78">
              <a:extLst>
                <a:ext uri="{FF2B5EF4-FFF2-40B4-BE49-F238E27FC236}">
                  <a16:creationId xmlns:a16="http://schemas.microsoft.com/office/drawing/2014/main" id="{EB5DCB22-B082-8873-167B-8B12178BF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132175" name="Text Box 79">
              <a:extLst>
                <a:ext uri="{FF2B5EF4-FFF2-40B4-BE49-F238E27FC236}">
                  <a16:creationId xmlns:a16="http://schemas.microsoft.com/office/drawing/2014/main" id="{F23E624F-015F-A807-AC39-2EF125230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132176" name="Text Box 80">
              <a:extLst>
                <a:ext uri="{FF2B5EF4-FFF2-40B4-BE49-F238E27FC236}">
                  <a16:creationId xmlns:a16="http://schemas.microsoft.com/office/drawing/2014/main" id="{3AB4CEA7-CA37-EA4B-2A68-F732787BD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132177" name="Text Box 81">
              <a:extLst>
                <a:ext uri="{FF2B5EF4-FFF2-40B4-BE49-F238E27FC236}">
                  <a16:creationId xmlns:a16="http://schemas.microsoft.com/office/drawing/2014/main" id="{79B14E61-34E6-5D8F-D51A-CEF64459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132178" name="Text Box 82">
              <a:extLst>
                <a:ext uri="{FF2B5EF4-FFF2-40B4-BE49-F238E27FC236}">
                  <a16:creationId xmlns:a16="http://schemas.microsoft.com/office/drawing/2014/main" id="{7B752993-6C84-7DB6-B94C-912902A0B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6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132179" name="Text Box 83">
              <a:extLst>
                <a:ext uri="{FF2B5EF4-FFF2-40B4-BE49-F238E27FC236}">
                  <a16:creationId xmlns:a16="http://schemas.microsoft.com/office/drawing/2014/main" id="{0DDE086A-CB45-3B61-1AF4-F927A9AD8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132180" name="Text Box 84">
              <a:extLst>
                <a:ext uri="{FF2B5EF4-FFF2-40B4-BE49-F238E27FC236}">
                  <a16:creationId xmlns:a16="http://schemas.microsoft.com/office/drawing/2014/main" id="{35437099-A8DF-87B6-DA53-14B189A08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132181" name="Text Box 85">
              <a:extLst>
                <a:ext uri="{FF2B5EF4-FFF2-40B4-BE49-F238E27FC236}">
                  <a16:creationId xmlns:a16="http://schemas.microsoft.com/office/drawing/2014/main" id="{F9DD10B1-497E-AF18-A5FD-6753BB0A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sat</a:t>
              </a:r>
            </a:p>
          </p:txBody>
        </p:sp>
        <p:sp>
          <p:nvSpPr>
            <p:cNvPr id="132182" name="Text Box 86">
              <a:extLst>
                <a:ext uri="{FF2B5EF4-FFF2-40B4-BE49-F238E27FC236}">
                  <a16:creationId xmlns:a16="http://schemas.microsoft.com/office/drawing/2014/main" id="{55E7C7C7-CDE2-1F0B-2B78-8B611EBB6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on</a:t>
              </a:r>
            </a:p>
          </p:txBody>
        </p:sp>
        <p:sp>
          <p:nvSpPr>
            <p:cNvPr id="132183" name="Text Box 87">
              <a:extLst>
                <a:ext uri="{FF2B5EF4-FFF2-40B4-BE49-F238E27FC236}">
                  <a16:creationId xmlns:a16="http://schemas.microsoft.com/office/drawing/2014/main" id="{40D0391E-63E1-8BA0-1417-7EAF4A1BE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132184" name="Text Box 88">
              <a:extLst>
                <a:ext uri="{FF2B5EF4-FFF2-40B4-BE49-F238E27FC236}">
                  <a16:creationId xmlns:a16="http://schemas.microsoft.com/office/drawing/2014/main" id="{B6433D92-EF2C-ADDF-048D-4FA7C3713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mouse</a:t>
              </a:r>
            </a:p>
          </p:txBody>
        </p:sp>
        <p:sp>
          <p:nvSpPr>
            <p:cNvPr id="132185" name="Text Box 89">
              <a:extLst>
                <a:ext uri="{FF2B5EF4-FFF2-40B4-BE49-F238E27FC236}">
                  <a16:creationId xmlns:a16="http://schemas.microsoft.com/office/drawing/2014/main" id="{B01D123F-F5BB-8DBC-C75E-987AD671F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fat</a:t>
              </a:r>
            </a:p>
          </p:txBody>
        </p:sp>
        <p:sp>
          <p:nvSpPr>
            <p:cNvPr id="132186" name="Text Box 90">
              <a:extLst>
                <a:ext uri="{FF2B5EF4-FFF2-40B4-BE49-F238E27FC236}">
                  <a16:creationId xmlns:a16="http://schemas.microsoft.com/office/drawing/2014/main" id="{E60EC10D-9D86-B57D-396F-C504C0CF4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132187" name="Text Box 91">
              <a:extLst>
                <a:ext uri="{FF2B5EF4-FFF2-40B4-BE49-F238E27FC236}">
                  <a16:creationId xmlns:a16="http://schemas.microsoft.com/office/drawing/2014/main" id="{5F040B98-7E1B-C2AD-EB6B-80190E726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132188" name="Text Box 92">
              <a:extLst>
                <a:ext uri="{FF2B5EF4-FFF2-40B4-BE49-F238E27FC236}">
                  <a16:creationId xmlns:a16="http://schemas.microsoft.com/office/drawing/2014/main" id="{D0448456-68E1-4519-E4F4-AF188BA5E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36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val</a:t>
              </a:r>
            </a:p>
          </p:txBody>
        </p:sp>
        <p:sp>
          <p:nvSpPr>
            <p:cNvPr id="132189" name="Text Box 93">
              <a:extLst>
                <a:ext uri="{FF2B5EF4-FFF2-40B4-BE49-F238E27FC236}">
                  <a16:creationId xmlns:a16="http://schemas.microsoft.com/office/drawing/2014/main" id="{0C3D23B9-22FA-6D9E-87C5-26BBC253A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ins</a:t>
              </a:r>
            </a:p>
          </p:txBody>
        </p:sp>
      </p:grpSp>
      <p:grpSp>
        <p:nvGrpSpPr>
          <p:cNvPr id="132190" name="Group 94">
            <a:extLst>
              <a:ext uri="{FF2B5EF4-FFF2-40B4-BE49-F238E27FC236}">
                <a16:creationId xmlns:a16="http://schemas.microsoft.com/office/drawing/2014/main" id="{3EFF2B06-E2B2-9A43-45D9-AB728C31CFB8}"/>
              </a:ext>
            </a:extLst>
          </p:cNvPr>
          <p:cNvGrpSpPr>
            <a:grpSpLocks/>
          </p:cNvGrpSpPr>
          <p:nvPr/>
        </p:nvGrpSpPr>
        <p:grpSpPr bwMode="auto">
          <a:xfrm>
            <a:off x="1185060" y="2090615"/>
            <a:ext cx="6248400" cy="3657600"/>
            <a:chOff x="768" y="816"/>
            <a:chExt cx="3936" cy="2304"/>
          </a:xfrm>
        </p:grpSpPr>
        <p:sp>
          <p:nvSpPr>
            <p:cNvPr id="132191" name="Rectangle 95">
              <a:extLst>
                <a:ext uri="{FF2B5EF4-FFF2-40B4-BE49-F238E27FC236}">
                  <a16:creationId xmlns:a16="http://schemas.microsoft.com/office/drawing/2014/main" id="{CDF9BA80-0004-820E-F2CA-5AA7FA4E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3936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92" name="Text Box 96">
              <a:extLst>
                <a:ext uri="{FF2B5EF4-FFF2-40B4-BE49-F238E27FC236}">
                  <a16:creationId xmlns:a16="http://schemas.microsoft.com/office/drawing/2014/main" id="{6E355013-B1F4-111B-EE17-46A0BCC52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351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To insert </a:t>
              </a:r>
              <a:r>
                <a:rPr lang="en-US" altLang="en-US" sz="2000" i="1" err="1"/>
                <a:t>val</a:t>
              </a:r>
              <a:r>
                <a:rPr lang="en-US" altLang="en-US" sz="2000"/>
                <a:t> at index </a:t>
              </a:r>
              <a:r>
                <a:rPr lang="en-US" altLang="en-US" sz="2000" i="1"/>
                <a:t>ins</a:t>
              </a:r>
              <a:r>
                <a:rPr lang="en-US" altLang="en-US" sz="2000"/>
                <a:t> in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</a:t>
              </a:r>
              <a:br>
                <a:rPr lang="en-US" altLang="en-US" sz="2000"/>
              </a:br>
              <a:r>
                <a:rPr lang="en-US" altLang="en-US" sz="2000"/>
                <a:t>(where </a:t>
              </a:r>
              <a:r>
                <a:rPr lang="en-US" altLang="en-US" sz="2000" i="1"/>
                <a:t>left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ins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right</a:t>
              </a:r>
              <a:r>
                <a:rPr lang="en-US" altLang="en-US" sz="2000"/>
                <a:t>):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/>
                <a:t>1.	Copy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ins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–1] into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ins</a:t>
              </a:r>
              <a:r>
                <a:rPr lang="en-US" altLang="en-US" sz="2000"/>
                <a:t>+1…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Copy </a:t>
              </a:r>
              <a:r>
                <a:rPr lang="en-US" altLang="en-US" sz="2000" i="1" err="1">
                  <a:solidFill>
                    <a:srgbClr val="FF0000"/>
                  </a:solidFill>
                </a:rPr>
                <a:t>val</a:t>
              </a:r>
              <a:r>
                <a:rPr lang="en-US" altLang="en-US" sz="2000">
                  <a:solidFill>
                    <a:srgbClr val="FF0000"/>
                  </a:solidFill>
                </a:rPr>
                <a:t> into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ins</a:t>
              </a:r>
              <a:r>
                <a:rPr lang="en-US" altLang="en-US" sz="2000">
                  <a:solidFill>
                    <a:srgbClr val="FF0000"/>
                  </a:solidFill>
                </a:rPr>
                <a:t>].</a:t>
              </a:r>
              <a:br>
                <a:rPr lang="en-US" altLang="en-US" sz="2000"/>
              </a:br>
              <a:r>
                <a:rPr lang="en-US" altLang="en-US" sz="2000"/>
                <a:t>3.	Terminate.</a:t>
              </a:r>
            </a:p>
          </p:txBody>
        </p:sp>
        <p:sp>
          <p:nvSpPr>
            <p:cNvPr id="132193" name="Text Box 97">
              <a:extLst>
                <a:ext uri="{FF2B5EF4-FFF2-40B4-BE49-F238E27FC236}">
                  <a16:creationId xmlns:a16="http://schemas.microsoft.com/office/drawing/2014/main" id="{8465D42A-B602-0A73-6AD4-B4B6BE323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132194" name="Text Box 98">
              <a:extLst>
                <a:ext uri="{FF2B5EF4-FFF2-40B4-BE49-F238E27FC236}">
                  <a16:creationId xmlns:a16="http://schemas.microsoft.com/office/drawing/2014/main" id="{E267481F-2606-922B-6099-D35ECC12C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1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132195" name="Text Box 99">
              <a:extLst>
                <a:ext uri="{FF2B5EF4-FFF2-40B4-BE49-F238E27FC236}">
                  <a16:creationId xmlns:a16="http://schemas.microsoft.com/office/drawing/2014/main" id="{C2716753-E3EC-A5C7-839D-4AA338E3F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32196" name="Text Box 100">
              <a:extLst>
                <a:ext uri="{FF2B5EF4-FFF2-40B4-BE49-F238E27FC236}">
                  <a16:creationId xmlns:a16="http://schemas.microsoft.com/office/drawing/2014/main" id="{0D07DB07-552A-88B4-4548-4AE931A7E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132197" name="Text Box 101">
              <a:extLst>
                <a:ext uri="{FF2B5EF4-FFF2-40B4-BE49-F238E27FC236}">
                  <a16:creationId xmlns:a16="http://schemas.microsoft.com/office/drawing/2014/main" id="{CCAC1DA8-59E5-488E-D761-46930EDA0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132198" name="Text Box 102">
              <a:extLst>
                <a:ext uri="{FF2B5EF4-FFF2-40B4-BE49-F238E27FC236}">
                  <a16:creationId xmlns:a16="http://schemas.microsoft.com/office/drawing/2014/main" id="{1892CA27-7878-B38D-1BE6-0FB9511F2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132199" name="Text Box 103">
              <a:extLst>
                <a:ext uri="{FF2B5EF4-FFF2-40B4-BE49-F238E27FC236}">
                  <a16:creationId xmlns:a16="http://schemas.microsoft.com/office/drawing/2014/main" id="{6663DE33-8B86-ACC0-DCB7-91DBCE687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132200" name="Text Box 104">
              <a:extLst>
                <a:ext uri="{FF2B5EF4-FFF2-40B4-BE49-F238E27FC236}">
                  <a16:creationId xmlns:a16="http://schemas.microsoft.com/office/drawing/2014/main" id="{67AC4D45-2278-2E96-384C-621DCF8B5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6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132201" name="Text Box 105">
              <a:extLst>
                <a:ext uri="{FF2B5EF4-FFF2-40B4-BE49-F238E27FC236}">
                  <a16:creationId xmlns:a16="http://schemas.microsoft.com/office/drawing/2014/main" id="{7A2D955B-EB0B-9CA3-BE73-6D72F54EB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fat</a:t>
              </a:r>
            </a:p>
          </p:txBody>
        </p:sp>
        <p:sp>
          <p:nvSpPr>
            <p:cNvPr id="132202" name="Text Box 106">
              <a:extLst>
                <a:ext uri="{FF2B5EF4-FFF2-40B4-BE49-F238E27FC236}">
                  <a16:creationId xmlns:a16="http://schemas.microsoft.com/office/drawing/2014/main" id="{05DB1B1B-1618-9D56-5621-888A98FF5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132203" name="Text Box 107">
              <a:extLst>
                <a:ext uri="{FF2B5EF4-FFF2-40B4-BE49-F238E27FC236}">
                  <a16:creationId xmlns:a16="http://schemas.microsoft.com/office/drawing/2014/main" id="{7CC54CF7-484B-177C-DF1A-D86CECAF2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sat</a:t>
              </a:r>
            </a:p>
          </p:txBody>
        </p:sp>
        <p:sp>
          <p:nvSpPr>
            <p:cNvPr id="132204" name="Text Box 108">
              <a:extLst>
                <a:ext uri="{FF2B5EF4-FFF2-40B4-BE49-F238E27FC236}">
                  <a16:creationId xmlns:a16="http://schemas.microsoft.com/office/drawing/2014/main" id="{4B9EA037-57E3-97B4-4A8E-A0C01ED4C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on</a:t>
              </a:r>
            </a:p>
          </p:txBody>
        </p:sp>
        <p:sp>
          <p:nvSpPr>
            <p:cNvPr id="132205" name="Text Box 109">
              <a:extLst>
                <a:ext uri="{FF2B5EF4-FFF2-40B4-BE49-F238E27FC236}">
                  <a16:creationId xmlns:a16="http://schemas.microsoft.com/office/drawing/2014/main" id="{77E01821-D67E-E12D-B8AB-E803CB005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132206" name="Text Box 110">
              <a:extLst>
                <a:ext uri="{FF2B5EF4-FFF2-40B4-BE49-F238E27FC236}">
                  <a16:creationId xmlns:a16="http://schemas.microsoft.com/office/drawing/2014/main" id="{B86AECE7-F759-4956-F924-BE4E92A81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mouse</a:t>
              </a:r>
            </a:p>
          </p:txBody>
        </p:sp>
        <p:sp>
          <p:nvSpPr>
            <p:cNvPr id="132207" name="Text Box 111">
              <a:extLst>
                <a:ext uri="{FF2B5EF4-FFF2-40B4-BE49-F238E27FC236}">
                  <a16:creationId xmlns:a16="http://schemas.microsoft.com/office/drawing/2014/main" id="{C43E7833-1C17-9270-BE7F-CC07EAA66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fat</a:t>
              </a:r>
            </a:p>
          </p:txBody>
        </p:sp>
        <p:sp>
          <p:nvSpPr>
            <p:cNvPr id="132208" name="Text Box 112">
              <a:extLst>
                <a:ext uri="{FF2B5EF4-FFF2-40B4-BE49-F238E27FC236}">
                  <a16:creationId xmlns:a16="http://schemas.microsoft.com/office/drawing/2014/main" id="{34225926-18DC-D3AC-D0E0-2D6625EEB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132209" name="Text Box 113">
              <a:extLst>
                <a:ext uri="{FF2B5EF4-FFF2-40B4-BE49-F238E27FC236}">
                  <a16:creationId xmlns:a16="http://schemas.microsoft.com/office/drawing/2014/main" id="{77A0E149-1189-E4B8-2523-EFC83F727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132210" name="Text Box 114">
              <a:extLst>
                <a:ext uri="{FF2B5EF4-FFF2-40B4-BE49-F238E27FC236}">
                  <a16:creationId xmlns:a16="http://schemas.microsoft.com/office/drawing/2014/main" id="{8B321939-E86A-81B3-E2C1-51D5F23DB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36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val</a:t>
              </a:r>
            </a:p>
          </p:txBody>
        </p:sp>
        <p:sp>
          <p:nvSpPr>
            <p:cNvPr id="132211" name="Text Box 115">
              <a:extLst>
                <a:ext uri="{FF2B5EF4-FFF2-40B4-BE49-F238E27FC236}">
                  <a16:creationId xmlns:a16="http://schemas.microsoft.com/office/drawing/2014/main" id="{8663CFC1-CFAD-AF86-CC65-868534CBD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ins</a:t>
              </a:r>
            </a:p>
          </p:txBody>
        </p:sp>
      </p:grpSp>
      <p:grpSp>
        <p:nvGrpSpPr>
          <p:cNvPr id="132212" name="Group 116">
            <a:extLst>
              <a:ext uri="{FF2B5EF4-FFF2-40B4-BE49-F238E27FC236}">
                <a16:creationId xmlns:a16="http://schemas.microsoft.com/office/drawing/2014/main" id="{1AABC285-7B4C-1BD5-A74D-88EC3E8D416A}"/>
              </a:ext>
            </a:extLst>
          </p:cNvPr>
          <p:cNvGrpSpPr>
            <a:grpSpLocks/>
          </p:cNvGrpSpPr>
          <p:nvPr/>
        </p:nvGrpSpPr>
        <p:grpSpPr bwMode="auto">
          <a:xfrm>
            <a:off x="1186788" y="2087460"/>
            <a:ext cx="6248400" cy="3657600"/>
            <a:chOff x="768" y="816"/>
            <a:chExt cx="3936" cy="2304"/>
          </a:xfrm>
        </p:grpSpPr>
        <p:sp>
          <p:nvSpPr>
            <p:cNvPr id="132213" name="Rectangle 117">
              <a:extLst>
                <a:ext uri="{FF2B5EF4-FFF2-40B4-BE49-F238E27FC236}">
                  <a16:creationId xmlns:a16="http://schemas.microsoft.com/office/drawing/2014/main" id="{716E2482-A636-3637-4A41-6AC55D566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3936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14" name="Text Box 118">
              <a:extLst>
                <a:ext uri="{FF2B5EF4-FFF2-40B4-BE49-F238E27FC236}">
                  <a16:creationId xmlns:a16="http://schemas.microsoft.com/office/drawing/2014/main" id="{2D74C8A5-8525-264D-553D-5DC96AAFF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351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To insert </a:t>
              </a:r>
              <a:r>
                <a:rPr lang="en-US" altLang="en-US" sz="2000" i="1" err="1"/>
                <a:t>val</a:t>
              </a:r>
              <a:r>
                <a:rPr lang="en-US" altLang="en-US" sz="2000"/>
                <a:t> at index </a:t>
              </a:r>
              <a:r>
                <a:rPr lang="en-US" altLang="en-US" sz="2000" i="1"/>
                <a:t>ins</a:t>
              </a:r>
              <a:r>
                <a:rPr lang="en-US" altLang="en-US" sz="2000"/>
                <a:t> in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</a:t>
              </a:r>
              <a:br>
                <a:rPr lang="en-US" altLang="en-US" sz="2000"/>
              </a:br>
              <a:r>
                <a:rPr lang="en-US" altLang="en-US" sz="2000"/>
                <a:t>(where </a:t>
              </a:r>
              <a:r>
                <a:rPr lang="en-US" altLang="en-US" sz="2000" i="1"/>
                <a:t>left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ins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right</a:t>
              </a:r>
              <a:r>
                <a:rPr lang="en-US" altLang="en-US" sz="2000"/>
                <a:t>):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/>
                <a:t>1.	Copy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ins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–1] into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ins</a:t>
              </a:r>
              <a:r>
                <a:rPr lang="en-US" altLang="en-US" sz="2000"/>
                <a:t>+1…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].</a:t>
              </a:r>
              <a:br>
                <a:rPr lang="en-US" altLang="en-US" sz="2000"/>
              </a:br>
              <a:r>
                <a:rPr lang="en-US" altLang="en-US" sz="2000"/>
                <a:t>2.	Copy </a:t>
              </a:r>
              <a:r>
                <a:rPr lang="en-US" altLang="en-US" sz="2000" i="1" err="1"/>
                <a:t>val</a:t>
              </a:r>
              <a:r>
                <a:rPr lang="en-US" altLang="en-US" sz="2000"/>
                <a:t> into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ins</a:t>
              </a:r>
              <a:r>
                <a:rPr lang="en-US" altLang="en-US" sz="2000"/>
                <a:t>].</a:t>
              </a:r>
              <a:br>
                <a:rPr lang="en-US" altLang="en-US" sz="2000"/>
              </a:br>
              <a:r>
                <a:rPr lang="en-US" altLang="en-US" sz="2000"/>
                <a:t>3.	</a:t>
              </a:r>
              <a:r>
                <a:rPr lang="en-US" altLang="en-US" sz="2000">
                  <a:solidFill>
                    <a:srgbClr val="FF0000"/>
                  </a:solidFill>
                </a:rPr>
                <a:t>Terminate.</a:t>
              </a:r>
            </a:p>
          </p:txBody>
        </p:sp>
        <p:sp>
          <p:nvSpPr>
            <p:cNvPr id="132215" name="Text Box 119">
              <a:extLst>
                <a:ext uri="{FF2B5EF4-FFF2-40B4-BE49-F238E27FC236}">
                  <a16:creationId xmlns:a16="http://schemas.microsoft.com/office/drawing/2014/main" id="{20BFCEDC-9614-EB4B-939A-6C59C1227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132216" name="Text Box 120">
              <a:extLst>
                <a:ext uri="{FF2B5EF4-FFF2-40B4-BE49-F238E27FC236}">
                  <a16:creationId xmlns:a16="http://schemas.microsoft.com/office/drawing/2014/main" id="{587EAB24-4E16-92D1-FB7A-38C023CDD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1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132217" name="Text Box 121">
              <a:extLst>
                <a:ext uri="{FF2B5EF4-FFF2-40B4-BE49-F238E27FC236}">
                  <a16:creationId xmlns:a16="http://schemas.microsoft.com/office/drawing/2014/main" id="{83D66038-C106-0431-8AF7-0AF180CF9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32218" name="Text Box 122">
              <a:extLst>
                <a:ext uri="{FF2B5EF4-FFF2-40B4-BE49-F238E27FC236}">
                  <a16:creationId xmlns:a16="http://schemas.microsoft.com/office/drawing/2014/main" id="{1E8C01B1-37A0-6069-F835-3F0D7B50A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132219" name="Text Box 123">
              <a:extLst>
                <a:ext uri="{FF2B5EF4-FFF2-40B4-BE49-F238E27FC236}">
                  <a16:creationId xmlns:a16="http://schemas.microsoft.com/office/drawing/2014/main" id="{5B0BEF96-E46C-129D-759F-D2095B657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132220" name="Text Box 124">
              <a:extLst>
                <a:ext uri="{FF2B5EF4-FFF2-40B4-BE49-F238E27FC236}">
                  <a16:creationId xmlns:a16="http://schemas.microsoft.com/office/drawing/2014/main" id="{ECFD93D8-AECC-A985-F826-85D9EF499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132221" name="Text Box 125">
              <a:extLst>
                <a:ext uri="{FF2B5EF4-FFF2-40B4-BE49-F238E27FC236}">
                  <a16:creationId xmlns:a16="http://schemas.microsoft.com/office/drawing/2014/main" id="{3E619A4F-D714-56E8-4E0E-47932116E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12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132222" name="Text Box 126">
              <a:extLst>
                <a:ext uri="{FF2B5EF4-FFF2-40B4-BE49-F238E27FC236}">
                  <a16:creationId xmlns:a16="http://schemas.microsoft.com/office/drawing/2014/main" id="{283DF1B3-BD9F-DB12-895C-AA6301BB1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6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132223" name="Text Box 127">
              <a:extLst>
                <a:ext uri="{FF2B5EF4-FFF2-40B4-BE49-F238E27FC236}">
                  <a16:creationId xmlns:a16="http://schemas.microsoft.com/office/drawing/2014/main" id="{FAC26F32-CA35-6505-1B3C-B75D2B1E4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fat</a:t>
              </a:r>
            </a:p>
          </p:txBody>
        </p:sp>
        <p:sp>
          <p:nvSpPr>
            <p:cNvPr id="132224" name="Text Box 128">
              <a:extLst>
                <a:ext uri="{FF2B5EF4-FFF2-40B4-BE49-F238E27FC236}">
                  <a16:creationId xmlns:a16="http://schemas.microsoft.com/office/drawing/2014/main" id="{D224E9C6-C363-72DB-1270-9DC481B83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132225" name="Text Box 129">
              <a:extLst>
                <a:ext uri="{FF2B5EF4-FFF2-40B4-BE49-F238E27FC236}">
                  <a16:creationId xmlns:a16="http://schemas.microsoft.com/office/drawing/2014/main" id="{93DB48DD-DF53-CD7E-84B7-AD5928ECC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sat</a:t>
              </a:r>
            </a:p>
          </p:txBody>
        </p:sp>
        <p:sp>
          <p:nvSpPr>
            <p:cNvPr id="132226" name="Text Box 130">
              <a:extLst>
                <a:ext uri="{FF2B5EF4-FFF2-40B4-BE49-F238E27FC236}">
                  <a16:creationId xmlns:a16="http://schemas.microsoft.com/office/drawing/2014/main" id="{FEA2DC29-54E5-6842-8706-487B4DB99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on</a:t>
              </a:r>
            </a:p>
          </p:txBody>
        </p:sp>
        <p:sp>
          <p:nvSpPr>
            <p:cNvPr id="132227" name="Text Box 131">
              <a:extLst>
                <a:ext uri="{FF2B5EF4-FFF2-40B4-BE49-F238E27FC236}">
                  <a16:creationId xmlns:a16="http://schemas.microsoft.com/office/drawing/2014/main" id="{8519D451-23C7-F96F-E5B0-B0D3B3379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132228" name="Text Box 132">
              <a:extLst>
                <a:ext uri="{FF2B5EF4-FFF2-40B4-BE49-F238E27FC236}">
                  <a16:creationId xmlns:a16="http://schemas.microsoft.com/office/drawing/2014/main" id="{35436F3B-FF80-1C60-EFFB-5089A4567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mouse</a:t>
              </a:r>
            </a:p>
          </p:txBody>
        </p:sp>
        <p:sp>
          <p:nvSpPr>
            <p:cNvPr id="132229" name="Text Box 133">
              <a:extLst>
                <a:ext uri="{FF2B5EF4-FFF2-40B4-BE49-F238E27FC236}">
                  <a16:creationId xmlns:a16="http://schemas.microsoft.com/office/drawing/2014/main" id="{38A33955-B5E3-8FB1-044D-752E023E0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fat</a:t>
              </a:r>
            </a:p>
          </p:txBody>
        </p:sp>
        <p:sp>
          <p:nvSpPr>
            <p:cNvPr id="132230" name="Text Box 134">
              <a:extLst>
                <a:ext uri="{FF2B5EF4-FFF2-40B4-BE49-F238E27FC236}">
                  <a16:creationId xmlns:a16="http://schemas.microsoft.com/office/drawing/2014/main" id="{4BEC97CD-A7A7-CA31-2796-C3A669D68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132231" name="Text Box 135">
              <a:extLst>
                <a:ext uri="{FF2B5EF4-FFF2-40B4-BE49-F238E27FC236}">
                  <a16:creationId xmlns:a16="http://schemas.microsoft.com/office/drawing/2014/main" id="{9C2A6BC1-FBEF-D9B6-B86E-D2D3F7728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132232" name="Text Box 136">
              <a:extLst>
                <a:ext uri="{FF2B5EF4-FFF2-40B4-BE49-F238E27FC236}">
                  <a16:creationId xmlns:a16="http://schemas.microsoft.com/office/drawing/2014/main" id="{4218897A-79BC-0CE5-B5CA-137FB1284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36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val</a:t>
              </a:r>
            </a:p>
          </p:txBody>
        </p:sp>
        <p:sp>
          <p:nvSpPr>
            <p:cNvPr id="132233" name="Text Box 137">
              <a:extLst>
                <a:ext uri="{FF2B5EF4-FFF2-40B4-BE49-F238E27FC236}">
                  <a16:creationId xmlns:a16="http://schemas.microsoft.com/office/drawing/2014/main" id="{ED2774B0-FCF6-9678-0087-A59F795D0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36576" rIns="45720" bIns="36576"/>
            <a:lstStyle/>
            <a:p>
              <a:pPr algn="r"/>
              <a:r>
                <a:rPr lang="en-US" altLang="en-US" sz="2000" i="1"/>
                <a:t>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9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09600"/>
            <a:ext cx="8358246" cy="1143000"/>
          </a:xfrm>
        </p:spPr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Insertion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36812"/>
            <a:ext cx="7772400" cy="4114800"/>
          </a:xfrm>
        </p:spPr>
        <p:txBody>
          <a:bodyPr/>
          <a:lstStyle/>
          <a:p>
            <a:pPr>
              <a:tabLst>
                <a:tab pos="3238500" algn="l"/>
              </a:tabLst>
            </a:pPr>
            <a:r>
              <a:rPr lang="en-US" altLang="en-US"/>
              <a:t>Analysis (counting copies):</a:t>
            </a:r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r>
              <a:rPr lang="en-US" altLang="en-US"/>
              <a:t>	Let </a:t>
            </a:r>
            <a:r>
              <a:rPr lang="en-US" altLang="en-US" i="1"/>
              <a:t>n</a:t>
            </a:r>
            <a:r>
              <a:rPr lang="en-US" altLang="en-US"/>
              <a:t> = </a:t>
            </a:r>
            <a:r>
              <a:rPr lang="en-US" altLang="en-US" i="1"/>
              <a:t>right </a:t>
            </a:r>
            <a:r>
              <a:rPr lang="en-US" altLang="en-US"/>
              <a:t>– </a:t>
            </a:r>
            <a:r>
              <a:rPr lang="en-US" altLang="en-US" i="1"/>
              <a:t>left </a:t>
            </a:r>
            <a:r>
              <a:rPr lang="en-US" altLang="en-US"/>
              <a:t>+ 1 be the length of the array.</a:t>
            </a:r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r>
              <a:rPr lang="en-US" altLang="en-US"/>
              <a:t>	Step 2 performs 1 copy.</a:t>
            </a:r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r>
              <a:rPr lang="en-US" altLang="en-US"/>
              <a:t>	Step 1 performs between 0 and </a:t>
            </a:r>
            <a:r>
              <a:rPr lang="en-US" altLang="en-US" i="1"/>
              <a:t>n</a:t>
            </a:r>
            <a:r>
              <a:rPr lang="en-US" altLang="en-US"/>
              <a:t>–1 copies.</a:t>
            </a:r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r>
              <a:rPr lang="en-US" altLang="en-US"/>
              <a:t>	Overall, at most, </a:t>
            </a:r>
            <a:r>
              <a:rPr lang="en-US" altLang="en-US" i="1"/>
              <a:t>n </a:t>
            </a:r>
            <a:r>
              <a:rPr lang="en-US" altLang="en-US"/>
              <a:t>copies.	</a:t>
            </a:r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r>
              <a:rPr lang="en-US" altLang="en-US"/>
              <a:t>	Time complexity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4FB7A-5139-4878-80E7-BD4FB7CBF79E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83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09600"/>
            <a:ext cx="8358246" cy="1143000"/>
          </a:xfrm>
        </p:spPr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Deletion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36812"/>
            <a:ext cx="7772400" cy="4114800"/>
          </a:xfrm>
        </p:spPr>
        <p:txBody>
          <a:bodyPr/>
          <a:lstStyle/>
          <a:p>
            <a:r>
              <a:rPr lang="en-US" altLang="en-US"/>
              <a:t>Problem: Given a (sub)array </a:t>
            </a:r>
            <a:r>
              <a:rPr lang="en-US" altLang="en-US" i="1"/>
              <a:t>a</a:t>
            </a:r>
            <a:r>
              <a:rPr lang="en-US" altLang="en-US"/>
              <a:t>[</a:t>
            </a:r>
            <a:r>
              <a:rPr lang="en-US" altLang="en-US" i="1"/>
              <a:t>left</a:t>
            </a:r>
            <a:r>
              <a:rPr lang="en-US" altLang="en-US"/>
              <a:t>…</a:t>
            </a:r>
            <a:r>
              <a:rPr lang="en-US" altLang="en-US" i="1"/>
              <a:t>right</a:t>
            </a:r>
            <a:r>
              <a:rPr lang="en-US" altLang="en-US"/>
              <a:t>], delete the value in </a:t>
            </a:r>
            <a:r>
              <a:rPr lang="en-US" altLang="en-US" i="1"/>
              <a:t>a</a:t>
            </a:r>
            <a:r>
              <a:rPr lang="en-US" altLang="en-US"/>
              <a:t>[</a:t>
            </a:r>
            <a:r>
              <a:rPr lang="en-US" altLang="en-US" i="1"/>
              <a:t>del</a:t>
            </a:r>
            <a:r>
              <a:rPr lang="en-US" altLang="en-US"/>
              <a:t>]. If necessary, shift values left to fill the gap. (Assume that </a:t>
            </a:r>
            <a:r>
              <a:rPr lang="en-US" altLang="en-US" i="1"/>
              <a:t>left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</a:t>
            </a:r>
            <a:r>
              <a:rPr lang="en-US" altLang="en-US"/>
              <a:t> </a:t>
            </a:r>
            <a:r>
              <a:rPr lang="en-US" altLang="en-US" i="1"/>
              <a:t>del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</a:t>
            </a:r>
            <a:r>
              <a:rPr lang="en-US" altLang="en-US"/>
              <a:t> </a:t>
            </a:r>
            <a:r>
              <a:rPr lang="en-US" altLang="en-US" i="1"/>
              <a:t>right</a:t>
            </a:r>
            <a:r>
              <a:rPr lang="en-US" altLang="en-US"/>
              <a:t>.)</a:t>
            </a:r>
          </a:p>
          <a:p>
            <a:pPr marL="457200" indent="-457200">
              <a:tabLst>
                <a:tab pos="749300" algn="l"/>
                <a:tab pos="1333500" algn="l"/>
              </a:tabLst>
            </a:pPr>
            <a:r>
              <a:rPr lang="en-US" altLang="en-US" b="1"/>
              <a:t>Array deletion algorithm</a:t>
            </a:r>
            <a:r>
              <a:rPr lang="en-US" altLang="en-US"/>
              <a:t>:</a:t>
            </a:r>
          </a:p>
          <a:p>
            <a:pPr marL="457200" indent="-457200">
              <a:buFontTx/>
              <a:buNone/>
              <a:tabLst>
                <a:tab pos="749300" algn="l"/>
                <a:tab pos="1333500" algn="l"/>
              </a:tabLst>
            </a:pPr>
            <a:r>
              <a:rPr lang="en-US" altLang="en-US"/>
              <a:t>	</a:t>
            </a:r>
            <a:r>
              <a:rPr lang="en-US" altLang="en-US" sz="2400"/>
              <a:t>To delete the value at index </a:t>
            </a:r>
            <a:r>
              <a:rPr lang="en-US" altLang="en-US" sz="2400" i="1"/>
              <a:t>del</a:t>
            </a:r>
            <a:r>
              <a:rPr lang="en-US" altLang="en-US" sz="2400"/>
              <a:t> in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left</a:t>
            </a:r>
            <a:r>
              <a:rPr lang="en-US" altLang="en-US" sz="2400"/>
              <a:t>…</a:t>
            </a:r>
            <a:r>
              <a:rPr lang="en-US" altLang="en-US" sz="2400" i="1"/>
              <a:t>right</a:t>
            </a:r>
            <a:r>
              <a:rPr lang="en-US" altLang="en-US" sz="2400"/>
              <a:t>] </a:t>
            </a:r>
            <a:br>
              <a:rPr lang="en-US" altLang="en-US" sz="2400"/>
            </a:br>
            <a:r>
              <a:rPr lang="en-US" altLang="en-US" sz="2400"/>
              <a:t>(where </a:t>
            </a:r>
            <a:r>
              <a:rPr lang="en-US" altLang="en-US" sz="2400" i="1"/>
              <a:t>left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i="1"/>
              <a:t>del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i="1"/>
              <a:t>right</a:t>
            </a:r>
            <a:r>
              <a:rPr lang="en-US" altLang="en-US" sz="2400"/>
              <a:t>):</a:t>
            </a:r>
          </a:p>
          <a:p>
            <a:pPr marL="457200" indent="-457200">
              <a:spcBef>
                <a:spcPts val="900"/>
              </a:spcBef>
              <a:buFontTx/>
              <a:buNone/>
              <a:tabLst>
                <a:tab pos="749300" algn="l"/>
                <a:tab pos="1333500" algn="l"/>
              </a:tabLst>
            </a:pPr>
            <a:r>
              <a:rPr lang="en-US" altLang="en-US" sz="2400"/>
              <a:t>	1.	Copy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del</a:t>
            </a:r>
            <a:r>
              <a:rPr lang="en-US" altLang="en-US" sz="2400"/>
              <a:t>+1…</a:t>
            </a:r>
            <a:r>
              <a:rPr lang="en-US" altLang="en-US" sz="2400" i="1"/>
              <a:t>right</a:t>
            </a:r>
            <a:r>
              <a:rPr lang="en-US" altLang="en-US" sz="2400"/>
              <a:t>] into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del</a:t>
            </a:r>
            <a:r>
              <a:rPr lang="en-US" altLang="en-US" sz="2400"/>
              <a:t>…</a:t>
            </a:r>
            <a:r>
              <a:rPr lang="en-US" altLang="en-US" sz="2400" i="1"/>
              <a:t>right</a:t>
            </a:r>
            <a:r>
              <a:rPr lang="en-US" altLang="en-US" sz="2400"/>
              <a:t>–1].</a:t>
            </a:r>
            <a:br>
              <a:rPr lang="en-US" altLang="en-US" sz="2400"/>
            </a:br>
            <a:r>
              <a:rPr lang="en-US" altLang="en-US" sz="2400"/>
              <a:t>2.	Make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right</a:t>
            </a:r>
            <a:r>
              <a:rPr lang="en-US" altLang="en-US" sz="2400"/>
              <a:t>] unoccupied.</a:t>
            </a:r>
            <a:br>
              <a:rPr lang="en-US" altLang="en-US" sz="2400"/>
            </a:br>
            <a:r>
              <a:rPr lang="en-US" altLang="en-US" sz="2400"/>
              <a:t>3.	Terminate.</a:t>
            </a:r>
          </a:p>
          <a:p>
            <a:pPr marL="0" indent="0">
              <a:buNone/>
            </a:pPr>
            <a:endParaRPr lang="en-US" altLang="en-US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4FB7A-5139-4878-80E7-BD4FB7CBF79E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626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E00DB9B4-068C-914C-B65B-AD559CD2FE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3-</a:t>
            </a:r>
            <a:fld id="{80FF476E-9CDE-D444-BE92-FD346F05C3EE}" type="slidenum">
              <a:rPr lang="en-US" altLang="en-US" sz="140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D8FC81C6-FB06-D141-B5A5-17484A484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</a:rPr>
              <a:t>Deletion (2)</a:t>
            </a:r>
            <a:endParaRPr lang="en-US" i="1">
              <a:cs typeface="+mj-cs"/>
            </a:endParaRP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8778DEAC-5B2D-BB49-81FA-BFFB7744A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tabLst>
                <a:tab pos="749300" algn="l"/>
                <a:tab pos="1333500" algn="l"/>
              </a:tabLst>
              <a:defRPr/>
            </a:pPr>
            <a:r>
              <a:rPr lang="en-US">
                <a:cs typeface="+mn-cs"/>
              </a:rPr>
              <a:t>Animation:</a:t>
            </a:r>
          </a:p>
        </p:txBody>
      </p:sp>
      <p:grpSp>
        <p:nvGrpSpPr>
          <p:cNvPr id="317444" name="Group 4">
            <a:extLst>
              <a:ext uri="{FF2B5EF4-FFF2-40B4-BE49-F238E27FC236}">
                <a16:creationId xmlns:a16="http://schemas.microsoft.com/office/drawing/2014/main" id="{F248F645-E688-234C-9E8F-1B8B01D9DF4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057400"/>
            <a:ext cx="6248400" cy="3657600"/>
            <a:chOff x="768" y="816"/>
            <a:chExt cx="3936" cy="2304"/>
          </a:xfrm>
        </p:grpSpPr>
        <p:sp>
          <p:nvSpPr>
            <p:cNvPr id="26690" name="Rectangle 5">
              <a:extLst>
                <a:ext uri="{FF2B5EF4-FFF2-40B4-BE49-F238E27FC236}">
                  <a16:creationId xmlns:a16="http://schemas.microsoft.com/office/drawing/2014/main" id="{F7E875B7-E9BA-094A-9884-294472BF2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3936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1" name="Text Box 6">
              <a:extLst>
                <a:ext uri="{FF2B5EF4-FFF2-40B4-BE49-F238E27FC236}">
                  <a16:creationId xmlns:a16="http://schemas.microsoft.com/office/drawing/2014/main" id="{8930ADD0-CB06-FB4E-BF77-541CE614C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3512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To delete the value at index </a:t>
              </a:r>
              <a:r>
                <a:rPr lang="en-US" altLang="en-US" sz="2000" i="1"/>
                <a:t>del</a:t>
              </a:r>
              <a:r>
                <a:rPr lang="en-US" altLang="en-US" sz="2000"/>
                <a:t> in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</a:t>
              </a:r>
              <a:br>
                <a:rPr lang="en-US" altLang="en-US" sz="2000"/>
              </a:br>
              <a:r>
                <a:rPr lang="en-US" altLang="en-US" sz="2000"/>
                <a:t>(where </a:t>
              </a:r>
              <a:r>
                <a:rPr lang="en-US" altLang="en-US" sz="2000" i="1"/>
                <a:t>left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del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right</a:t>
              </a:r>
              <a:r>
                <a:rPr lang="en-US" altLang="en-US" sz="2000"/>
                <a:t>):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1.	Copy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del</a:t>
              </a:r>
              <a:r>
                <a:rPr lang="en-US" altLang="en-US" sz="2000"/>
                <a:t>+1…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into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del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–1].</a:t>
              </a:r>
              <a:br>
                <a:rPr lang="en-US" altLang="en-US" sz="2000"/>
              </a:br>
              <a:r>
                <a:rPr lang="en-US" altLang="en-US" sz="2000"/>
                <a:t>2.	Make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right</a:t>
              </a:r>
              <a:r>
                <a:rPr lang="en-US" altLang="en-US" sz="2000"/>
                <a:t>] unoccupied.</a:t>
              </a:r>
              <a:br>
                <a:rPr lang="en-US" altLang="en-US" sz="2000"/>
              </a:br>
              <a:r>
                <a:rPr lang="en-US" altLang="en-US" sz="2000"/>
                <a:t>3.	Terminate.</a:t>
              </a:r>
            </a:p>
          </p:txBody>
        </p:sp>
        <p:sp>
          <p:nvSpPr>
            <p:cNvPr id="26692" name="Text Box 7">
              <a:extLst>
                <a:ext uri="{FF2B5EF4-FFF2-40B4-BE49-F238E27FC236}">
                  <a16:creationId xmlns:a16="http://schemas.microsoft.com/office/drawing/2014/main" id="{E0DC6F56-6C7B-034F-BB2B-D92590550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26693" name="Text Box 8">
              <a:extLst>
                <a:ext uri="{FF2B5EF4-FFF2-40B4-BE49-F238E27FC236}">
                  <a16:creationId xmlns:a16="http://schemas.microsoft.com/office/drawing/2014/main" id="{3B1FEDEA-DF4F-4649-945D-C58954953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1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26694" name="Text Box 9">
              <a:extLst>
                <a:ext uri="{FF2B5EF4-FFF2-40B4-BE49-F238E27FC236}">
                  <a16:creationId xmlns:a16="http://schemas.microsoft.com/office/drawing/2014/main" id="{760D45F9-3748-3445-8B9F-E4FEC15B4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6695" name="Text Box 10">
              <a:extLst>
                <a:ext uri="{FF2B5EF4-FFF2-40B4-BE49-F238E27FC236}">
                  <a16:creationId xmlns:a16="http://schemas.microsoft.com/office/drawing/2014/main" id="{F2F1452E-04C0-B040-AAFA-ECB95D07A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26696" name="Text Box 11">
              <a:extLst>
                <a:ext uri="{FF2B5EF4-FFF2-40B4-BE49-F238E27FC236}">
                  <a16:creationId xmlns:a16="http://schemas.microsoft.com/office/drawing/2014/main" id="{42FD36E5-C767-8549-8550-40495C720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26697" name="Text Box 12">
              <a:extLst>
                <a:ext uri="{FF2B5EF4-FFF2-40B4-BE49-F238E27FC236}">
                  <a16:creationId xmlns:a16="http://schemas.microsoft.com/office/drawing/2014/main" id="{370CB466-ED21-FF42-A451-6EC4D6F0A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26698" name="Text Box 13">
              <a:extLst>
                <a:ext uri="{FF2B5EF4-FFF2-40B4-BE49-F238E27FC236}">
                  <a16:creationId xmlns:a16="http://schemas.microsoft.com/office/drawing/2014/main" id="{AD110F6A-4E32-1949-AC05-F34492015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26699" name="Text Box 14">
              <a:extLst>
                <a:ext uri="{FF2B5EF4-FFF2-40B4-BE49-F238E27FC236}">
                  <a16:creationId xmlns:a16="http://schemas.microsoft.com/office/drawing/2014/main" id="{8633F83C-C962-5A41-BCBF-F85F64564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26700" name="Text Box 15">
              <a:extLst>
                <a:ext uri="{FF2B5EF4-FFF2-40B4-BE49-F238E27FC236}">
                  <a16:creationId xmlns:a16="http://schemas.microsoft.com/office/drawing/2014/main" id="{9E01AAD1-EEC8-F74A-90DF-1F1C9C9C1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fat</a:t>
              </a:r>
            </a:p>
          </p:txBody>
        </p:sp>
        <p:sp>
          <p:nvSpPr>
            <p:cNvPr id="26701" name="Text Box 16">
              <a:extLst>
                <a:ext uri="{FF2B5EF4-FFF2-40B4-BE49-F238E27FC236}">
                  <a16:creationId xmlns:a16="http://schemas.microsoft.com/office/drawing/2014/main" id="{0125DC51-686A-2349-AE50-EFAD62D9A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26702" name="Text Box 17">
              <a:extLst>
                <a:ext uri="{FF2B5EF4-FFF2-40B4-BE49-F238E27FC236}">
                  <a16:creationId xmlns:a16="http://schemas.microsoft.com/office/drawing/2014/main" id="{150592A6-64D8-954C-B8E8-2089E939F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sat</a:t>
              </a:r>
            </a:p>
          </p:txBody>
        </p:sp>
        <p:sp>
          <p:nvSpPr>
            <p:cNvPr id="26703" name="Text Box 18">
              <a:extLst>
                <a:ext uri="{FF2B5EF4-FFF2-40B4-BE49-F238E27FC236}">
                  <a16:creationId xmlns:a16="http://schemas.microsoft.com/office/drawing/2014/main" id="{1392C255-C8A5-E34C-937A-87AF091D2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on</a:t>
              </a:r>
            </a:p>
          </p:txBody>
        </p:sp>
        <p:sp>
          <p:nvSpPr>
            <p:cNvPr id="26704" name="Text Box 19">
              <a:extLst>
                <a:ext uri="{FF2B5EF4-FFF2-40B4-BE49-F238E27FC236}">
                  <a16:creationId xmlns:a16="http://schemas.microsoft.com/office/drawing/2014/main" id="{2DE32752-D0C9-EB44-989F-326D049A8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26705" name="Text Box 20">
              <a:extLst>
                <a:ext uri="{FF2B5EF4-FFF2-40B4-BE49-F238E27FC236}">
                  <a16:creationId xmlns:a16="http://schemas.microsoft.com/office/drawing/2014/main" id="{EA594115-209B-2248-996B-CCE841EB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mouse</a:t>
              </a:r>
            </a:p>
          </p:txBody>
        </p:sp>
        <p:sp>
          <p:nvSpPr>
            <p:cNvPr id="26706" name="Text Box 21">
              <a:extLst>
                <a:ext uri="{FF2B5EF4-FFF2-40B4-BE49-F238E27FC236}">
                  <a16:creationId xmlns:a16="http://schemas.microsoft.com/office/drawing/2014/main" id="{0047510D-8A26-2749-BE8C-B1F29D5ED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26707" name="Text Box 22">
              <a:extLst>
                <a:ext uri="{FF2B5EF4-FFF2-40B4-BE49-F238E27FC236}">
                  <a16:creationId xmlns:a16="http://schemas.microsoft.com/office/drawing/2014/main" id="{3145162B-0C85-ED46-8014-55DBFBD7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04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26708" name="Text Box 23">
              <a:extLst>
                <a:ext uri="{FF2B5EF4-FFF2-40B4-BE49-F238E27FC236}">
                  <a16:creationId xmlns:a16="http://schemas.microsoft.com/office/drawing/2014/main" id="{909FDB2C-AB6A-694E-9619-1EABD6C4C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3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del</a:t>
              </a:r>
            </a:p>
          </p:txBody>
        </p:sp>
      </p:grpSp>
      <p:grpSp>
        <p:nvGrpSpPr>
          <p:cNvPr id="317464" name="Group 24">
            <a:extLst>
              <a:ext uri="{FF2B5EF4-FFF2-40B4-BE49-F238E27FC236}">
                <a16:creationId xmlns:a16="http://schemas.microsoft.com/office/drawing/2014/main" id="{9E58DD68-7636-D945-B1D6-562D9BE8C19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057400"/>
            <a:ext cx="6248400" cy="3657600"/>
            <a:chOff x="768" y="816"/>
            <a:chExt cx="3936" cy="2304"/>
          </a:xfrm>
        </p:grpSpPr>
        <p:sp>
          <p:nvSpPr>
            <p:cNvPr id="26671" name="Rectangle 25">
              <a:extLst>
                <a:ext uri="{FF2B5EF4-FFF2-40B4-BE49-F238E27FC236}">
                  <a16:creationId xmlns:a16="http://schemas.microsoft.com/office/drawing/2014/main" id="{8FEFE960-1D79-4749-9128-DAA1ECF1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3936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2" name="Text Box 26">
              <a:extLst>
                <a:ext uri="{FF2B5EF4-FFF2-40B4-BE49-F238E27FC236}">
                  <a16:creationId xmlns:a16="http://schemas.microsoft.com/office/drawing/2014/main" id="{98D3F566-7FB8-AA44-8123-3DDE9F0DD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3512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To delete the value at index </a:t>
              </a:r>
              <a:r>
                <a:rPr lang="en-US" altLang="en-US" sz="2000" i="1"/>
                <a:t>del</a:t>
              </a:r>
              <a:r>
                <a:rPr lang="en-US" altLang="en-US" sz="2000"/>
                <a:t> in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</a:t>
              </a:r>
              <a:br>
                <a:rPr lang="en-US" altLang="en-US" sz="2000"/>
              </a:br>
              <a:r>
                <a:rPr lang="en-US" altLang="en-US" sz="2000"/>
                <a:t>(where </a:t>
              </a:r>
              <a:r>
                <a:rPr lang="en-US" altLang="en-US" sz="2000" i="1"/>
                <a:t>left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del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right</a:t>
              </a:r>
              <a:r>
                <a:rPr lang="en-US" altLang="en-US" sz="2000"/>
                <a:t>):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Copy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del</a:t>
              </a:r>
              <a:r>
                <a:rPr lang="en-US" altLang="en-US" sz="2000">
                  <a:solidFill>
                    <a:srgbClr val="FF0000"/>
                  </a:solidFill>
                </a:rPr>
                <a:t>+1…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] into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del</a:t>
              </a:r>
              <a:r>
                <a:rPr lang="en-US" altLang="en-US" sz="2000">
                  <a:solidFill>
                    <a:srgbClr val="FF0000"/>
                  </a:solidFill>
                </a:rPr>
                <a:t>…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–1].</a:t>
              </a:r>
              <a:br>
                <a:rPr lang="en-US" altLang="en-US" sz="2000"/>
              </a:br>
              <a:r>
                <a:rPr lang="en-US" altLang="en-US" sz="2000"/>
                <a:t>2.	Make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right</a:t>
              </a:r>
              <a:r>
                <a:rPr lang="en-US" altLang="en-US" sz="2000"/>
                <a:t>] unoccupied.</a:t>
              </a:r>
              <a:br>
                <a:rPr lang="en-US" altLang="en-US" sz="2000"/>
              </a:br>
              <a:r>
                <a:rPr lang="en-US" altLang="en-US" sz="2000"/>
                <a:t>3.	Terminate.</a:t>
              </a:r>
            </a:p>
          </p:txBody>
        </p:sp>
        <p:sp>
          <p:nvSpPr>
            <p:cNvPr id="26673" name="Text Box 27">
              <a:extLst>
                <a:ext uri="{FF2B5EF4-FFF2-40B4-BE49-F238E27FC236}">
                  <a16:creationId xmlns:a16="http://schemas.microsoft.com/office/drawing/2014/main" id="{883067D1-503E-4942-BD03-14C711674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26674" name="Text Box 28">
              <a:extLst>
                <a:ext uri="{FF2B5EF4-FFF2-40B4-BE49-F238E27FC236}">
                  <a16:creationId xmlns:a16="http://schemas.microsoft.com/office/drawing/2014/main" id="{5E24FC6B-5158-F74E-BC7C-621E78FD0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1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26675" name="Text Box 29">
              <a:extLst>
                <a:ext uri="{FF2B5EF4-FFF2-40B4-BE49-F238E27FC236}">
                  <a16:creationId xmlns:a16="http://schemas.microsoft.com/office/drawing/2014/main" id="{75602EED-84FB-4149-986F-2569E20F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6676" name="Text Box 30">
              <a:extLst>
                <a:ext uri="{FF2B5EF4-FFF2-40B4-BE49-F238E27FC236}">
                  <a16:creationId xmlns:a16="http://schemas.microsoft.com/office/drawing/2014/main" id="{88664D82-CD42-1F49-B5F8-AAEBC5E04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26677" name="Text Box 31">
              <a:extLst>
                <a:ext uri="{FF2B5EF4-FFF2-40B4-BE49-F238E27FC236}">
                  <a16:creationId xmlns:a16="http://schemas.microsoft.com/office/drawing/2014/main" id="{A46267AE-632E-3E4D-BE06-2934F722E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26678" name="Text Box 32">
              <a:extLst>
                <a:ext uri="{FF2B5EF4-FFF2-40B4-BE49-F238E27FC236}">
                  <a16:creationId xmlns:a16="http://schemas.microsoft.com/office/drawing/2014/main" id="{FBAF0FA3-153F-0C42-9390-A3B2FA66C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26679" name="Text Box 33">
              <a:extLst>
                <a:ext uri="{FF2B5EF4-FFF2-40B4-BE49-F238E27FC236}">
                  <a16:creationId xmlns:a16="http://schemas.microsoft.com/office/drawing/2014/main" id="{E7314ED6-E1E8-5E4D-B502-781EAEA42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1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26680" name="Text Box 34">
              <a:extLst>
                <a:ext uri="{FF2B5EF4-FFF2-40B4-BE49-F238E27FC236}">
                  <a16:creationId xmlns:a16="http://schemas.microsoft.com/office/drawing/2014/main" id="{2493F0EB-F340-B148-88BC-D1E67E9DC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26681" name="Text Box 35">
              <a:extLst>
                <a:ext uri="{FF2B5EF4-FFF2-40B4-BE49-F238E27FC236}">
                  <a16:creationId xmlns:a16="http://schemas.microsoft.com/office/drawing/2014/main" id="{D41539D0-F623-724B-9441-2EEFCBA9E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26682" name="Text Box 36">
              <a:extLst>
                <a:ext uri="{FF2B5EF4-FFF2-40B4-BE49-F238E27FC236}">
                  <a16:creationId xmlns:a16="http://schemas.microsoft.com/office/drawing/2014/main" id="{52A0C8D1-3F27-C342-89BE-C2068097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sat</a:t>
              </a:r>
            </a:p>
          </p:txBody>
        </p:sp>
        <p:sp>
          <p:nvSpPr>
            <p:cNvPr id="26683" name="Text Box 37">
              <a:extLst>
                <a:ext uri="{FF2B5EF4-FFF2-40B4-BE49-F238E27FC236}">
                  <a16:creationId xmlns:a16="http://schemas.microsoft.com/office/drawing/2014/main" id="{FA4E9F8E-1045-2544-8C10-21382F125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on</a:t>
              </a:r>
            </a:p>
          </p:txBody>
        </p:sp>
        <p:sp>
          <p:nvSpPr>
            <p:cNvPr id="26684" name="Text Box 38">
              <a:extLst>
                <a:ext uri="{FF2B5EF4-FFF2-40B4-BE49-F238E27FC236}">
                  <a16:creationId xmlns:a16="http://schemas.microsoft.com/office/drawing/2014/main" id="{A7CA24D5-538B-654B-93D7-81B359612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26685" name="Text Box 39">
              <a:extLst>
                <a:ext uri="{FF2B5EF4-FFF2-40B4-BE49-F238E27FC236}">
                  <a16:creationId xmlns:a16="http://schemas.microsoft.com/office/drawing/2014/main" id="{1C0C71A4-44EC-3E40-A39D-03F09CC7A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mouse</a:t>
              </a:r>
            </a:p>
          </p:txBody>
        </p:sp>
        <p:sp>
          <p:nvSpPr>
            <p:cNvPr id="26686" name="Text Box 40">
              <a:extLst>
                <a:ext uri="{FF2B5EF4-FFF2-40B4-BE49-F238E27FC236}">
                  <a16:creationId xmlns:a16="http://schemas.microsoft.com/office/drawing/2014/main" id="{E1DA4377-BFF4-3447-AFE9-ED6EAF122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30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mouse</a:t>
              </a:r>
            </a:p>
          </p:txBody>
        </p:sp>
        <p:sp>
          <p:nvSpPr>
            <p:cNvPr id="26687" name="Text Box 41">
              <a:extLst>
                <a:ext uri="{FF2B5EF4-FFF2-40B4-BE49-F238E27FC236}">
                  <a16:creationId xmlns:a16="http://schemas.microsoft.com/office/drawing/2014/main" id="{B37755D8-1B42-9F46-8597-DDBBE7AF8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3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26688" name="Text Box 42">
              <a:extLst>
                <a:ext uri="{FF2B5EF4-FFF2-40B4-BE49-F238E27FC236}">
                  <a16:creationId xmlns:a16="http://schemas.microsoft.com/office/drawing/2014/main" id="{1A346481-83E2-0946-875C-D899CB98E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04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26689" name="Text Box 43">
              <a:extLst>
                <a:ext uri="{FF2B5EF4-FFF2-40B4-BE49-F238E27FC236}">
                  <a16:creationId xmlns:a16="http://schemas.microsoft.com/office/drawing/2014/main" id="{15D38265-156F-EA4A-93C1-18BFCD7A4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3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del</a:t>
              </a:r>
            </a:p>
          </p:txBody>
        </p:sp>
      </p:grpSp>
      <p:grpSp>
        <p:nvGrpSpPr>
          <p:cNvPr id="317504" name="Group 64">
            <a:extLst>
              <a:ext uri="{FF2B5EF4-FFF2-40B4-BE49-F238E27FC236}">
                <a16:creationId xmlns:a16="http://schemas.microsoft.com/office/drawing/2014/main" id="{19D41FC8-8D34-EE42-B7CC-F84DD554F36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057400"/>
            <a:ext cx="6248400" cy="3657600"/>
            <a:chOff x="768" y="1296"/>
            <a:chExt cx="3936" cy="2304"/>
          </a:xfrm>
        </p:grpSpPr>
        <p:sp>
          <p:nvSpPr>
            <p:cNvPr id="26652" name="Rectangle 65">
              <a:extLst>
                <a:ext uri="{FF2B5EF4-FFF2-40B4-BE49-F238E27FC236}">
                  <a16:creationId xmlns:a16="http://schemas.microsoft.com/office/drawing/2014/main" id="{54B05AE0-36AB-6047-AAD8-3EAB52D9D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3936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3" name="Text Box 66">
              <a:extLst>
                <a:ext uri="{FF2B5EF4-FFF2-40B4-BE49-F238E27FC236}">
                  <a16:creationId xmlns:a16="http://schemas.microsoft.com/office/drawing/2014/main" id="{69A351C6-72A4-974E-8B21-1130A61D0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3512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To delete the value at index </a:t>
              </a:r>
              <a:r>
                <a:rPr lang="en-US" altLang="en-US" sz="2000" i="1"/>
                <a:t>del</a:t>
              </a:r>
              <a:r>
                <a:rPr lang="en-US" altLang="en-US" sz="2000"/>
                <a:t> in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</a:t>
              </a:r>
              <a:br>
                <a:rPr lang="en-US" altLang="en-US" sz="2000"/>
              </a:br>
              <a:r>
                <a:rPr lang="en-US" altLang="en-US" sz="2000"/>
                <a:t>(where </a:t>
              </a:r>
              <a:r>
                <a:rPr lang="en-US" altLang="en-US" sz="2000" i="1"/>
                <a:t>left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del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right</a:t>
              </a:r>
              <a:r>
                <a:rPr lang="en-US" altLang="en-US" sz="2000"/>
                <a:t>):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1.	Copy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del</a:t>
              </a:r>
              <a:r>
                <a:rPr lang="en-US" altLang="en-US" sz="2000"/>
                <a:t>+1…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into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del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–1].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Make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] unoccupied.</a:t>
              </a:r>
              <a:br>
                <a:rPr lang="en-US" altLang="en-US" sz="2000"/>
              </a:br>
              <a:r>
                <a:rPr lang="en-US" altLang="en-US" sz="2000"/>
                <a:t>3.	Terminate.</a:t>
              </a:r>
            </a:p>
          </p:txBody>
        </p:sp>
        <p:sp>
          <p:nvSpPr>
            <p:cNvPr id="26654" name="Text Box 67">
              <a:extLst>
                <a:ext uri="{FF2B5EF4-FFF2-40B4-BE49-F238E27FC236}">
                  <a16:creationId xmlns:a16="http://schemas.microsoft.com/office/drawing/2014/main" id="{34DB3AD0-A5EA-544A-9B3B-DF89B0ECB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26655" name="Text Box 68">
              <a:extLst>
                <a:ext uri="{FF2B5EF4-FFF2-40B4-BE49-F238E27FC236}">
                  <a16:creationId xmlns:a16="http://schemas.microsoft.com/office/drawing/2014/main" id="{A7F2029B-FD55-3A44-859E-67B0BBF5E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26656" name="Text Box 69">
              <a:extLst>
                <a:ext uri="{FF2B5EF4-FFF2-40B4-BE49-F238E27FC236}">
                  <a16:creationId xmlns:a16="http://schemas.microsoft.com/office/drawing/2014/main" id="{FF7B478F-1225-9645-B83C-DD897F55F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6657" name="Text Box 70">
              <a:extLst>
                <a:ext uri="{FF2B5EF4-FFF2-40B4-BE49-F238E27FC236}">
                  <a16:creationId xmlns:a16="http://schemas.microsoft.com/office/drawing/2014/main" id="{7800440B-E8EF-A149-A3DC-C06C45997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26658" name="Text Box 71">
              <a:extLst>
                <a:ext uri="{FF2B5EF4-FFF2-40B4-BE49-F238E27FC236}">
                  <a16:creationId xmlns:a16="http://schemas.microsoft.com/office/drawing/2014/main" id="{88CDA6B7-1ADA-8C4C-9367-AED28C776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26659" name="Text Box 72">
              <a:extLst>
                <a:ext uri="{FF2B5EF4-FFF2-40B4-BE49-F238E27FC236}">
                  <a16:creationId xmlns:a16="http://schemas.microsoft.com/office/drawing/2014/main" id="{5E89C0CA-18EF-5B49-A683-5A43B546F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26660" name="Text Box 73">
              <a:extLst>
                <a:ext uri="{FF2B5EF4-FFF2-40B4-BE49-F238E27FC236}">
                  <a16:creationId xmlns:a16="http://schemas.microsoft.com/office/drawing/2014/main" id="{5949E7B9-C2A8-D44B-BD72-9B1C8CF3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26661" name="Text Box 74">
              <a:extLst>
                <a:ext uri="{FF2B5EF4-FFF2-40B4-BE49-F238E27FC236}">
                  <a16:creationId xmlns:a16="http://schemas.microsoft.com/office/drawing/2014/main" id="{67C57BCE-1C47-DA49-965C-A7A8B9DDD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26662" name="Text Box 75">
              <a:extLst>
                <a:ext uri="{FF2B5EF4-FFF2-40B4-BE49-F238E27FC236}">
                  <a16:creationId xmlns:a16="http://schemas.microsoft.com/office/drawing/2014/main" id="{17D96796-7AF9-4C45-88EC-CB1B6FD81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26663" name="Text Box 76">
              <a:extLst>
                <a:ext uri="{FF2B5EF4-FFF2-40B4-BE49-F238E27FC236}">
                  <a16:creationId xmlns:a16="http://schemas.microsoft.com/office/drawing/2014/main" id="{4F9D50F0-69DA-FE4F-B615-70D671126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sat</a:t>
              </a:r>
            </a:p>
          </p:txBody>
        </p:sp>
        <p:sp>
          <p:nvSpPr>
            <p:cNvPr id="26664" name="Text Box 77">
              <a:extLst>
                <a:ext uri="{FF2B5EF4-FFF2-40B4-BE49-F238E27FC236}">
                  <a16:creationId xmlns:a16="http://schemas.microsoft.com/office/drawing/2014/main" id="{7DD22198-2695-934E-B3AD-3F2972852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on</a:t>
              </a:r>
            </a:p>
          </p:txBody>
        </p:sp>
        <p:sp>
          <p:nvSpPr>
            <p:cNvPr id="26665" name="Text Box 78">
              <a:extLst>
                <a:ext uri="{FF2B5EF4-FFF2-40B4-BE49-F238E27FC236}">
                  <a16:creationId xmlns:a16="http://schemas.microsoft.com/office/drawing/2014/main" id="{79AA64A0-6339-F348-BFA3-042445972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26666" name="Text Box 79">
              <a:extLst>
                <a:ext uri="{FF2B5EF4-FFF2-40B4-BE49-F238E27FC236}">
                  <a16:creationId xmlns:a16="http://schemas.microsoft.com/office/drawing/2014/main" id="{700B2BC8-1AEE-A44E-A56B-A74EDF9D3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mouse</a:t>
              </a:r>
            </a:p>
          </p:txBody>
        </p:sp>
        <p:sp>
          <p:nvSpPr>
            <p:cNvPr id="26667" name="Text Box 80">
              <a:extLst>
                <a:ext uri="{FF2B5EF4-FFF2-40B4-BE49-F238E27FC236}">
                  <a16:creationId xmlns:a16="http://schemas.microsoft.com/office/drawing/2014/main" id="{79FB329A-E775-0C4A-A128-E042C5BC5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784"/>
              <a:ext cx="45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GB" altLang="en-US" sz="2000"/>
            </a:p>
          </p:txBody>
        </p:sp>
        <p:sp>
          <p:nvSpPr>
            <p:cNvPr id="26668" name="Text Box 81">
              <a:extLst>
                <a:ext uri="{FF2B5EF4-FFF2-40B4-BE49-F238E27FC236}">
                  <a16:creationId xmlns:a16="http://schemas.microsoft.com/office/drawing/2014/main" id="{EFC7F481-2EA7-F140-B41F-B7540AADF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26669" name="Text Box 82">
              <a:extLst>
                <a:ext uri="{FF2B5EF4-FFF2-40B4-BE49-F238E27FC236}">
                  <a16:creationId xmlns:a16="http://schemas.microsoft.com/office/drawing/2014/main" id="{1540E1EC-E236-8441-BFBA-39FDFD552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84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26670" name="Text Box 83">
              <a:extLst>
                <a:ext uri="{FF2B5EF4-FFF2-40B4-BE49-F238E27FC236}">
                  <a16:creationId xmlns:a16="http://schemas.microsoft.com/office/drawing/2014/main" id="{DEDA1257-C7B9-4A46-A132-638F966D4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del</a:t>
              </a:r>
            </a:p>
          </p:txBody>
        </p:sp>
      </p:grpSp>
      <p:grpSp>
        <p:nvGrpSpPr>
          <p:cNvPr id="317524" name="Group 84">
            <a:extLst>
              <a:ext uri="{FF2B5EF4-FFF2-40B4-BE49-F238E27FC236}">
                <a16:creationId xmlns:a16="http://schemas.microsoft.com/office/drawing/2014/main" id="{AABE9D0F-4E81-3848-8412-ECBB63CC9D0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057400"/>
            <a:ext cx="6248400" cy="3657600"/>
            <a:chOff x="768" y="1296"/>
            <a:chExt cx="3936" cy="2304"/>
          </a:xfrm>
        </p:grpSpPr>
        <p:sp>
          <p:nvSpPr>
            <p:cNvPr id="26633" name="Rectangle 85">
              <a:extLst>
                <a:ext uri="{FF2B5EF4-FFF2-40B4-BE49-F238E27FC236}">
                  <a16:creationId xmlns:a16="http://schemas.microsoft.com/office/drawing/2014/main" id="{FE0130E3-EFBD-4649-86EA-42B918AA1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3936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4" name="Text Box 86">
              <a:extLst>
                <a:ext uri="{FF2B5EF4-FFF2-40B4-BE49-F238E27FC236}">
                  <a16:creationId xmlns:a16="http://schemas.microsoft.com/office/drawing/2014/main" id="{BC15E2FC-2A94-844D-97FA-8847A3C01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3512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To delete the value at index </a:t>
              </a:r>
              <a:r>
                <a:rPr lang="en-US" altLang="en-US" sz="2000" i="1"/>
                <a:t>del</a:t>
              </a:r>
              <a:r>
                <a:rPr lang="en-US" altLang="en-US" sz="2000"/>
                <a:t> in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</a:t>
              </a:r>
              <a:br>
                <a:rPr lang="en-US" altLang="en-US" sz="2000"/>
              </a:br>
              <a:r>
                <a:rPr lang="en-US" altLang="en-US" sz="2000"/>
                <a:t>(where </a:t>
              </a:r>
              <a:r>
                <a:rPr lang="en-US" altLang="en-US" sz="2000" i="1"/>
                <a:t>left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del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right</a:t>
              </a:r>
              <a:r>
                <a:rPr lang="en-US" altLang="en-US" sz="2000"/>
                <a:t>):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1.	Copy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del</a:t>
              </a:r>
              <a:r>
                <a:rPr lang="en-US" altLang="en-US" sz="2000"/>
                <a:t>+1…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into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del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–1].</a:t>
              </a:r>
              <a:br>
                <a:rPr lang="en-US" altLang="en-US" sz="2000"/>
              </a:br>
              <a:r>
                <a:rPr lang="en-US" altLang="en-US" sz="2000"/>
                <a:t>2.	Make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right</a:t>
              </a:r>
              <a:r>
                <a:rPr lang="en-US" altLang="en-US" sz="2000"/>
                <a:t>] unoccupied.</a:t>
              </a:r>
              <a:br>
                <a:rPr lang="en-US" altLang="en-US" sz="2000"/>
              </a:br>
              <a:r>
                <a:rPr lang="en-US" altLang="en-US" sz="2000"/>
                <a:t>3.	</a:t>
              </a:r>
              <a:r>
                <a:rPr lang="en-US" altLang="en-US" sz="2000">
                  <a:solidFill>
                    <a:srgbClr val="FF5050"/>
                  </a:solidFill>
                </a:rPr>
                <a:t>Terminate.</a:t>
              </a:r>
            </a:p>
          </p:txBody>
        </p:sp>
        <p:sp>
          <p:nvSpPr>
            <p:cNvPr id="26635" name="Text Box 87">
              <a:extLst>
                <a:ext uri="{FF2B5EF4-FFF2-40B4-BE49-F238E27FC236}">
                  <a16:creationId xmlns:a16="http://schemas.microsoft.com/office/drawing/2014/main" id="{6B031926-68A3-BE47-A51C-7E8B91EA1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26636" name="Text Box 88">
              <a:extLst>
                <a:ext uri="{FF2B5EF4-FFF2-40B4-BE49-F238E27FC236}">
                  <a16:creationId xmlns:a16="http://schemas.microsoft.com/office/drawing/2014/main" id="{AC77B40A-9809-D54E-BCDE-F5FABB7F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26637" name="Text Box 89">
              <a:extLst>
                <a:ext uri="{FF2B5EF4-FFF2-40B4-BE49-F238E27FC236}">
                  <a16:creationId xmlns:a16="http://schemas.microsoft.com/office/drawing/2014/main" id="{679AF843-118D-1341-828D-04152A95D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6638" name="Text Box 90">
              <a:extLst>
                <a:ext uri="{FF2B5EF4-FFF2-40B4-BE49-F238E27FC236}">
                  <a16:creationId xmlns:a16="http://schemas.microsoft.com/office/drawing/2014/main" id="{F350D1B6-8198-4740-B9FF-566A26EF6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26639" name="Text Box 91">
              <a:extLst>
                <a:ext uri="{FF2B5EF4-FFF2-40B4-BE49-F238E27FC236}">
                  <a16:creationId xmlns:a16="http://schemas.microsoft.com/office/drawing/2014/main" id="{D3DAA531-8073-B247-8906-32F164E9A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26640" name="Text Box 92">
              <a:extLst>
                <a:ext uri="{FF2B5EF4-FFF2-40B4-BE49-F238E27FC236}">
                  <a16:creationId xmlns:a16="http://schemas.microsoft.com/office/drawing/2014/main" id="{F138918D-6F0C-5E41-A5E5-D0AA31EA3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26641" name="Text Box 93">
              <a:extLst>
                <a:ext uri="{FF2B5EF4-FFF2-40B4-BE49-F238E27FC236}">
                  <a16:creationId xmlns:a16="http://schemas.microsoft.com/office/drawing/2014/main" id="{244802D3-7EFF-D84F-9907-5CB84A4F9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26642" name="Text Box 94">
              <a:extLst>
                <a:ext uri="{FF2B5EF4-FFF2-40B4-BE49-F238E27FC236}">
                  <a16:creationId xmlns:a16="http://schemas.microsoft.com/office/drawing/2014/main" id="{6960D375-9246-DE47-BC67-E3C23E2C5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26643" name="Text Box 95">
              <a:extLst>
                <a:ext uri="{FF2B5EF4-FFF2-40B4-BE49-F238E27FC236}">
                  <a16:creationId xmlns:a16="http://schemas.microsoft.com/office/drawing/2014/main" id="{8F4E61C5-69DE-B44E-B385-A74CFD8CF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26644" name="Text Box 96">
              <a:extLst>
                <a:ext uri="{FF2B5EF4-FFF2-40B4-BE49-F238E27FC236}">
                  <a16:creationId xmlns:a16="http://schemas.microsoft.com/office/drawing/2014/main" id="{CB30041B-A0CB-E14E-924E-02CE3E0F8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sat</a:t>
              </a:r>
            </a:p>
          </p:txBody>
        </p:sp>
        <p:sp>
          <p:nvSpPr>
            <p:cNvPr id="26645" name="Text Box 97">
              <a:extLst>
                <a:ext uri="{FF2B5EF4-FFF2-40B4-BE49-F238E27FC236}">
                  <a16:creationId xmlns:a16="http://schemas.microsoft.com/office/drawing/2014/main" id="{CCA8BA6F-8C4F-DC42-AAE0-BDA2E2D46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on</a:t>
              </a:r>
            </a:p>
          </p:txBody>
        </p:sp>
        <p:sp>
          <p:nvSpPr>
            <p:cNvPr id="26646" name="Text Box 98">
              <a:extLst>
                <a:ext uri="{FF2B5EF4-FFF2-40B4-BE49-F238E27FC236}">
                  <a16:creationId xmlns:a16="http://schemas.microsoft.com/office/drawing/2014/main" id="{D6CA1440-F5F6-584B-845B-277ACF3BC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the</a:t>
              </a:r>
            </a:p>
          </p:txBody>
        </p:sp>
        <p:sp>
          <p:nvSpPr>
            <p:cNvPr id="26647" name="Text Box 99">
              <a:extLst>
                <a:ext uri="{FF2B5EF4-FFF2-40B4-BE49-F238E27FC236}">
                  <a16:creationId xmlns:a16="http://schemas.microsoft.com/office/drawing/2014/main" id="{4B9C45FE-4F59-F24E-9A44-E727188DC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mouse</a:t>
              </a:r>
            </a:p>
          </p:txBody>
        </p:sp>
        <p:sp>
          <p:nvSpPr>
            <p:cNvPr id="26648" name="Text Box 100">
              <a:extLst>
                <a:ext uri="{FF2B5EF4-FFF2-40B4-BE49-F238E27FC236}">
                  <a16:creationId xmlns:a16="http://schemas.microsoft.com/office/drawing/2014/main" id="{FFBE0034-3405-1947-934B-B937929D8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784"/>
              <a:ext cx="45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GB" altLang="en-US" sz="2000"/>
            </a:p>
          </p:txBody>
        </p:sp>
        <p:sp>
          <p:nvSpPr>
            <p:cNvPr id="26649" name="Text Box 101">
              <a:extLst>
                <a:ext uri="{FF2B5EF4-FFF2-40B4-BE49-F238E27FC236}">
                  <a16:creationId xmlns:a16="http://schemas.microsoft.com/office/drawing/2014/main" id="{84F0EC12-8913-E445-A47E-F9559A140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26650" name="Text Box 102">
              <a:extLst>
                <a:ext uri="{FF2B5EF4-FFF2-40B4-BE49-F238E27FC236}">
                  <a16:creationId xmlns:a16="http://schemas.microsoft.com/office/drawing/2014/main" id="{B56C2F6B-4DDA-D245-A0E8-69E52E379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84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26651" name="Text Box 103">
              <a:extLst>
                <a:ext uri="{FF2B5EF4-FFF2-40B4-BE49-F238E27FC236}">
                  <a16:creationId xmlns:a16="http://schemas.microsoft.com/office/drawing/2014/main" id="{93B2D5B4-8F10-334C-A48D-8F34E7039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del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09600"/>
            <a:ext cx="8358246" cy="1143000"/>
          </a:xfrm>
        </p:spPr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Deletion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36812"/>
            <a:ext cx="7772400" cy="4114800"/>
          </a:xfrm>
        </p:spPr>
        <p:txBody>
          <a:bodyPr/>
          <a:lstStyle/>
          <a:p>
            <a:pPr>
              <a:tabLst>
                <a:tab pos="3238500" algn="l"/>
              </a:tabLst>
            </a:pPr>
            <a:r>
              <a:rPr lang="en-US" altLang="en-US"/>
              <a:t>Analysis (counting copies):</a:t>
            </a:r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r>
              <a:rPr lang="en-US" altLang="en-US"/>
              <a:t>	Let </a:t>
            </a:r>
            <a:r>
              <a:rPr lang="en-US" altLang="en-US" i="1"/>
              <a:t>n</a:t>
            </a:r>
            <a:r>
              <a:rPr lang="en-US" altLang="en-US"/>
              <a:t> = </a:t>
            </a:r>
            <a:r>
              <a:rPr lang="en-US" altLang="en-US" i="1"/>
              <a:t>right </a:t>
            </a:r>
            <a:r>
              <a:rPr lang="en-US" altLang="en-US"/>
              <a:t>– </a:t>
            </a:r>
            <a:r>
              <a:rPr lang="en-US" altLang="en-US" i="1"/>
              <a:t>left </a:t>
            </a:r>
            <a:r>
              <a:rPr lang="en-US" altLang="en-US"/>
              <a:t>+ 1 be the length of the array.</a:t>
            </a:r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r>
              <a:rPr lang="en-US" altLang="en-US"/>
              <a:t>	Step 1 performs between 0 and </a:t>
            </a:r>
            <a:r>
              <a:rPr lang="en-US" altLang="en-US" i="1"/>
              <a:t>n</a:t>
            </a:r>
            <a:r>
              <a:rPr lang="en-US" altLang="en-US"/>
              <a:t>–1 copies.</a:t>
            </a:r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r>
              <a:rPr lang="en-US" altLang="en-US"/>
              <a:t>	At most, </a:t>
            </a:r>
            <a:r>
              <a:rPr lang="en-US" altLang="en-US" i="1"/>
              <a:t>n</a:t>
            </a:r>
            <a:r>
              <a:rPr lang="en-US" altLang="en-US"/>
              <a:t>–1 copies.	</a:t>
            </a:r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endParaRPr lang="en-US" altLang="en-US"/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r>
              <a:rPr lang="en-US" altLang="en-US"/>
              <a:t>	Time complexity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4FB7A-5139-4878-80E7-BD4FB7CBF79E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924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09600"/>
            <a:ext cx="8358246" cy="1143000"/>
          </a:xfrm>
        </p:spPr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Deletion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36812"/>
            <a:ext cx="7772400" cy="4114800"/>
          </a:xfrm>
        </p:spPr>
        <p:txBody>
          <a:bodyPr/>
          <a:lstStyle/>
          <a:p>
            <a:pPr>
              <a:tabLst>
                <a:tab pos="3238500" algn="l"/>
              </a:tabLst>
            </a:pPr>
            <a:r>
              <a:rPr lang="en-US" altLang="en-US"/>
              <a:t>Why does the deletion algorithm need copying or shifting operations?</a:t>
            </a:r>
          </a:p>
          <a:p>
            <a:pPr>
              <a:tabLst>
                <a:tab pos="3238500" algn="l"/>
              </a:tabLst>
            </a:pPr>
            <a:r>
              <a:rPr lang="en-US" altLang="en-US"/>
              <a:t>Why does an array need continuous occupation?</a:t>
            </a:r>
          </a:p>
          <a:p>
            <a:pPr>
              <a:tabLst>
                <a:tab pos="3238500" algn="l"/>
              </a:tabLst>
            </a:pPr>
            <a:r>
              <a:rPr lang="en-US" altLang="en-US"/>
              <a:t>Otherwise, would the binary search work? 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4FB7A-5139-4878-80E7-BD4FB7CBF79E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Assessment (1)</a:t>
            </a:r>
            <a:endParaRPr lang="en-US" i="1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4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7C4ADA-4CA2-004A-A248-B9AF47B2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46846"/>
            <a:ext cx="7772400" cy="45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/>
              <a:t>Coursework (50%)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Group work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Coursework specification: published around 15 Oct 2024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Deadline: 11:30 pm, 18 Nov 2024,  UK (GMT)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GB">
              <a:effectLst/>
              <a:latin typeface="TimesNewRomanPSMT"/>
            </a:endParaRPr>
          </a:p>
          <a:p>
            <a:pPr eaLnBrk="1" hangingPunct="1">
              <a:lnSpc>
                <a:spcPct val="90000"/>
              </a:lnSpc>
            </a:pPr>
            <a:r>
              <a:rPr lang="en-GB">
                <a:effectLst/>
                <a:latin typeface="TimesNewRomanPSMT"/>
              </a:rPr>
              <a:t>Exam (50%)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effectLst/>
                <a:latin typeface="TimesNewRomanPSMT"/>
              </a:rPr>
              <a:t>Open-ended questions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>
                <a:effectLst/>
                <a:latin typeface="TimesNewRomanPSMT"/>
              </a:rPr>
              <a:t>No multiple choices, No open-book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>
                <a:latin typeface="TimesNewRomanPSMT"/>
              </a:rPr>
              <a:t>Mock exam questions as weekly lab tasks</a:t>
            </a:r>
            <a:endParaRPr lang="en-GB" sz="2000">
              <a:effectLst/>
              <a:latin typeface="TimesNewRomanPSM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TimesNewRomanPSMT"/>
              </a:rPr>
              <a:t>Jan 2025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sz="2400">
              <a:effectLst/>
              <a:latin typeface="TimesNewRomanPSMT"/>
            </a:endParaRPr>
          </a:p>
          <a:p>
            <a:pPr lvl="1" eaLnBrk="1" hangingPunct="1">
              <a:lnSpc>
                <a:spcPct val="90000"/>
              </a:lnSpc>
            </a:pPr>
            <a:endParaRPr lang="en-GB" sz="2400">
              <a:effectLst/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endParaRPr lang="da-DK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09600"/>
            <a:ext cx="8358246" cy="1143000"/>
          </a:xfrm>
        </p:spPr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36812"/>
            <a:ext cx="7772400" cy="4114800"/>
          </a:xfrm>
        </p:spPr>
        <p:txBody>
          <a:bodyPr/>
          <a:lstStyle/>
          <a:p>
            <a:pPr>
              <a:tabLst>
                <a:tab pos="3238500" algn="l"/>
              </a:tabLst>
            </a:pPr>
            <a:r>
              <a:rPr lang="en-US" altLang="en-US"/>
              <a:t>Problem: Given a (sub)array a[left…right], find which (if any) component equals a given target value.</a:t>
            </a:r>
          </a:p>
          <a:p>
            <a:r>
              <a:rPr lang="en-US" altLang="en-US"/>
              <a:t>Choice of algorithms:</a:t>
            </a:r>
          </a:p>
          <a:p>
            <a:pPr lvl="1"/>
            <a:r>
              <a:rPr lang="en-US" altLang="en-US" b="1"/>
              <a:t>linear</a:t>
            </a:r>
            <a:r>
              <a:rPr lang="en-US" altLang="en-US"/>
              <a:t> </a:t>
            </a:r>
            <a:r>
              <a:rPr lang="en-US" altLang="en-US" b="1"/>
              <a:t>search</a:t>
            </a:r>
            <a:r>
              <a:rPr lang="en-US" altLang="en-US"/>
              <a:t> (unsorted or sorted array)</a:t>
            </a:r>
          </a:p>
          <a:p>
            <a:pPr lvl="1"/>
            <a:r>
              <a:rPr lang="en-US" altLang="en-US" b="1"/>
              <a:t>binary</a:t>
            </a:r>
            <a:r>
              <a:rPr lang="en-US" altLang="en-US"/>
              <a:t> </a:t>
            </a:r>
            <a:r>
              <a:rPr lang="en-US" altLang="en-US" b="1"/>
              <a:t>search</a:t>
            </a:r>
            <a:r>
              <a:rPr lang="en-US" altLang="en-US"/>
              <a:t> (sorted array).</a:t>
            </a:r>
          </a:p>
          <a:p>
            <a:pPr>
              <a:tabLst>
                <a:tab pos="3238500" algn="l"/>
              </a:tabLst>
            </a:pPr>
            <a:endParaRPr lang="en-US" altLang="en-US"/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endParaRPr lang="en-US" altLang="en-US"/>
          </a:p>
          <a:p>
            <a:pPr>
              <a:spcBef>
                <a:spcPts val="900"/>
              </a:spcBef>
              <a:buFontTx/>
              <a:buNone/>
              <a:tabLst>
                <a:tab pos="3238500" algn="l"/>
              </a:tabLst>
            </a:pPr>
            <a:endParaRPr lang="en-US" altLang="en-US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4FB7A-5139-4878-80E7-BD4FB7CBF79E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95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E11758B5-459B-1F43-8940-010F86C044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3-</a:t>
            </a:r>
            <a:fld id="{CB16E99B-4AF1-4A44-A16E-338F988242BA}" type="slidenum">
              <a:rPr lang="en-US" altLang="en-US" sz="140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BE787139-0C41-8E44-B9D9-8BBA1D3D7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</a:rPr>
              <a:t>Linear search (1)</a:t>
            </a:r>
            <a:endParaRPr lang="en-US" i="1">
              <a:cs typeface="+mj-cs"/>
            </a:endParaRP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225F1F94-41E3-494F-8A17-D52B24531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9300" algn="l"/>
                <a:tab pos="1371600" algn="l"/>
              </a:tabLst>
              <a:defRPr/>
            </a:pPr>
            <a:r>
              <a:rPr lang="en-US">
                <a:cs typeface="+mn-cs"/>
              </a:rPr>
              <a:t>Animation (successful search):</a:t>
            </a:r>
          </a:p>
        </p:txBody>
      </p:sp>
      <p:grpSp>
        <p:nvGrpSpPr>
          <p:cNvPr id="319542" name="Group 54">
            <a:extLst>
              <a:ext uri="{FF2B5EF4-FFF2-40B4-BE49-F238E27FC236}">
                <a16:creationId xmlns:a16="http://schemas.microsoft.com/office/drawing/2014/main" id="{6C6F062E-7703-6341-86B9-0E3DB682F19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68" y="576"/>
            <a:chExt cx="4464" cy="2304"/>
          </a:xfrm>
        </p:grpSpPr>
        <p:sp>
          <p:nvSpPr>
            <p:cNvPr id="32982" name="Rectangle 55">
              <a:extLst>
                <a:ext uri="{FF2B5EF4-FFF2-40B4-BE49-F238E27FC236}">
                  <a16:creationId xmlns:a16="http://schemas.microsoft.com/office/drawing/2014/main" id="{9A18E896-54BA-CA4B-A17D-83AADA77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983" name="Text Box 56">
              <a:extLst>
                <a:ext uri="{FF2B5EF4-FFF2-40B4-BE49-F238E27FC236}">
                  <a16:creationId xmlns:a16="http://schemas.microsoft.com/office/drawing/2014/main" id="{EB79D56F-5C4B-944C-8046-6CACE049A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2984" name="Text Box 57">
              <a:extLst>
                <a:ext uri="{FF2B5EF4-FFF2-40B4-BE49-F238E27FC236}">
                  <a16:creationId xmlns:a16="http://schemas.microsoft.com/office/drawing/2014/main" id="{63EB7D71-E054-0E46-A150-E8E7BCB53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32985" name="Text Box 58">
              <a:extLst>
                <a:ext uri="{FF2B5EF4-FFF2-40B4-BE49-F238E27FC236}">
                  <a16:creationId xmlns:a16="http://schemas.microsoft.com/office/drawing/2014/main" id="{7A27D898-01F5-3547-887C-7EA771D25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7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2986" name="Text Box 59">
              <a:extLst>
                <a:ext uri="{FF2B5EF4-FFF2-40B4-BE49-F238E27FC236}">
                  <a16:creationId xmlns:a16="http://schemas.microsoft.com/office/drawing/2014/main" id="{5F101A17-60C7-0D40-9BD6-2C7A3E328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2987" name="Text Box 60">
              <a:extLst>
                <a:ext uri="{FF2B5EF4-FFF2-40B4-BE49-F238E27FC236}">
                  <a16:creationId xmlns:a16="http://schemas.microsoft.com/office/drawing/2014/main" id="{E1F502CA-7C9B-1244-B4A1-77D170861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2988" name="Text Box 61">
              <a:extLst>
                <a:ext uri="{FF2B5EF4-FFF2-40B4-BE49-F238E27FC236}">
                  <a16:creationId xmlns:a16="http://schemas.microsoft.com/office/drawing/2014/main" id="{D714DDA6-BBE9-F84B-8514-B58CBC9F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2989" name="Text Box 62">
              <a:extLst>
                <a:ext uri="{FF2B5EF4-FFF2-40B4-BE49-F238E27FC236}">
                  <a16:creationId xmlns:a16="http://schemas.microsoft.com/office/drawing/2014/main" id="{94A582BE-C4BB-1347-95DF-6735386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2990" name="Text Box 63">
              <a:extLst>
                <a:ext uri="{FF2B5EF4-FFF2-40B4-BE49-F238E27FC236}">
                  <a16:creationId xmlns:a16="http://schemas.microsoft.com/office/drawing/2014/main" id="{D318E268-B053-2C4B-81F7-26861B14C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32991" name="Text Box 64">
              <a:extLst>
                <a:ext uri="{FF2B5EF4-FFF2-40B4-BE49-F238E27FC236}">
                  <a16:creationId xmlns:a16="http://schemas.microsoft.com/office/drawing/2014/main" id="{55ECF51F-E6D3-1A44-9549-889932951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87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2992" name="Text Box 65">
              <a:extLst>
                <a:ext uri="{FF2B5EF4-FFF2-40B4-BE49-F238E27FC236}">
                  <a16:creationId xmlns:a16="http://schemas.microsoft.com/office/drawing/2014/main" id="{B02C2315-A72C-1341-8557-24DF0C8CE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32993" name="Text Box 66">
              <a:extLst>
                <a:ext uri="{FF2B5EF4-FFF2-40B4-BE49-F238E27FC236}">
                  <a16:creationId xmlns:a16="http://schemas.microsoft.com/office/drawing/2014/main" id="{8E248F80-B01C-E847-BF9B-3563FD0CF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32994" name="Text Box 67">
              <a:extLst>
                <a:ext uri="{FF2B5EF4-FFF2-40B4-BE49-F238E27FC236}">
                  <a16:creationId xmlns:a16="http://schemas.microsoft.com/office/drawing/2014/main" id="{01B01D55-B99D-474F-8FCA-40270E47B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995" name="Text Box 68">
              <a:extLst>
                <a:ext uri="{FF2B5EF4-FFF2-40B4-BE49-F238E27FC236}">
                  <a16:creationId xmlns:a16="http://schemas.microsoft.com/office/drawing/2014/main" id="{7DB491DD-A313-4641-9ECF-CEB571C95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32996" name="Text Box 69">
              <a:extLst>
                <a:ext uri="{FF2B5EF4-FFF2-40B4-BE49-F238E27FC236}">
                  <a16:creationId xmlns:a16="http://schemas.microsoft.com/office/drawing/2014/main" id="{BB7A5957-7D2A-B24F-BE8C-B8B2F4FD5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32997" name="Text Box 70">
              <a:extLst>
                <a:ext uri="{FF2B5EF4-FFF2-40B4-BE49-F238E27FC236}">
                  <a16:creationId xmlns:a16="http://schemas.microsoft.com/office/drawing/2014/main" id="{8614216A-0D7C-BF49-B585-F0C134F01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32998" name="Text Box 71">
              <a:extLst>
                <a:ext uri="{FF2B5EF4-FFF2-40B4-BE49-F238E27FC236}">
                  <a16:creationId xmlns:a16="http://schemas.microsoft.com/office/drawing/2014/main" id="{190C6073-F2AC-294B-9A33-7531C6F20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9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999" name="Text Box 72">
              <a:extLst>
                <a:ext uri="{FF2B5EF4-FFF2-40B4-BE49-F238E27FC236}">
                  <a16:creationId xmlns:a16="http://schemas.microsoft.com/office/drawing/2014/main" id="{C562B9B1-518D-7B4C-9BEB-A7EE3C0CA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06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3000" name="Text Box 73">
              <a:extLst>
                <a:ext uri="{FF2B5EF4-FFF2-40B4-BE49-F238E27FC236}">
                  <a16:creationId xmlns:a16="http://schemas.microsoft.com/office/drawing/2014/main" id="{F0A28ADE-D3E6-034E-816F-5AC3EFBF5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3001" name="Text Box 74">
              <a:extLst>
                <a:ext uri="{FF2B5EF4-FFF2-40B4-BE49-F238E27FC236}">
                  <a16:creationId xmlns:a16="http://schemas.microsoft.com/office/drawing/2014/main" id="{6FE91CCD-4C61-7A4C-A019-4BB7F5929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33002" name="Text Box 75">
              <a:extLst>
                <a:ext uri="{FF2B5EF4-FFF2-40B4-BE49-F238E27FC236}">
                  <a16:creationId xmlns:a16="http://schemas.microsoft.com/office/drawing/2014/main" id="{D52AFFD8-2D70-304E-A276-B9B1A3F78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33003" name="Text Box 76">
              <a:extLst>
                <a:ext uri="{FF2B5EF4-FFF2-40B4-BE49-F238E27FC236}">
                  <a16:creationId xmlns:a16="http://schemas.microsoft.com/office/drawing/2014/main" id="{2019AE03-8E0B-3849-B6A7-7137EFBFD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33004" name="Text Box 77">
              <a:extLst>
                <a:ext uri="{FF2B5EF4-FFF2-40B4-BE49-F238E27FC236}">
                  <a16:creationId xmlns:a16="http://schemas.microsoft.com/office/drawing/2014/main" id="{D85763E4-1543-2345-B1D2-5608FC7D3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</p:grpSp>
      <p:grpSp>
        <p:nvGrpSpPr>
          <p:cNvPr id="319566" name="Group 78">
            <a:extLst>
              <a:ext uri="{FF2B5EF4-FFF2-40B4-BE49-F238E27FC236}">
                <a16:creationId xmlns:a16="http://schemas.microsoft.com/office/drawing/2014/main" id="{F3191CED-C241-0F42-98BC-2CD8AD14340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68" y="576"/>
            <a:chExt cx="4464" cy="2304"/>
          </a:xfrm>
        </p:grpSpPr>
        <p:sp>
          <p:nvSpPr>
            <p:cNvPr id="32957" name="Rectangle 79">
              <a:extLst>
                <a:ext uri="{FF2B5EF4-FFF2-40B4-BE49-F238E27FC236}">
                  <a16:creationId xmlns:a16="http://schemas.microsoft.com/office/drawing/2014/main" id="{7C9913E0-3B6A-7E44-96E6-5110BBC98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958" name="Text Box 80">
              <a:extLst>
                <a:ext uri="{FF2B5EF4-FFF2-40B4-BE49-F238E27FC236}">
                  <a16:creationId xmlns:a16="http://schemas.microsoft.com/office/drawing/2014/main" id="{DEBBFF39-865F-324B-A9CC-27A99E04D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For 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…,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2959" name="Text Box 81">
              <a:extLst>
                <a:ext uri="{FF2B5EF4-FFF2-40B4-BE49-F238E27FC236}">
                  <a16:creationId xmlns:a16="http://schemas.microsoft.com/office/drawing/2014/main" id="{6EAD7863-7905-E74F-A2CE-B901D4AD9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32960" name="Text Box 82">
              <a:extLst>
                <a:ext uri="{FF2B5EF4-FFF2-40B4-BE49-F238E27FC236}">
                  <a16:creationId xmlns:a16="http://schemas.microsoft.com/office/drawing/2014/main" id="{071D00C1-1471-2F4A-B585-DA2191A73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7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2961" name="Text Box 83">
              <a:extLst>
                <a:ext uri="{FF2B5EF4-FFF2-40B4-BE49-F238E27FC236}">
                  <a16:creationId xmlns:a16="http://schemas.microsoft.com/office/drawing/2014/main" id="{E0E9D7F3-F544-3B4F-B37F-50BA370BD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2962" name="Text Box 84">
              <a:extLst>
                <a:ext uri="{FF2B5EF4-FFF2-40B4-BE49-F238E27FC236}">
                  <a16:creationId xmlns:a16="http://schemas.microsoft.com/office/drawing/2014/main" id="{853E018C-4BB3-6E44-9C23-8D259A56D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2963" name="Text Box 85">
              <a:extLst>
                <a:ext uri="{FF2B5EF4-FFF2-40B4-BE49-F238E27FC236}">
                  <a16:creationId xmlns:a16="http://schemas.microsoft.com/office/drawing/2014/main" id="{71B324BA-F5BD-A14D-BB17-38545C2F0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2964" name="Text Box 86">
              <a:extLst>
                <a:ext uri="{FF2B5EF4-FFF2-40B4-BE49-F238E27FC236}">
                  <a16:creationId xmlns:a16="http://schemas.microsoft.com/office/drawing/2014/main" id="{18AD777D-C6C1-7643-B138-302314F27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2965" name="Text Box 87">
              <a:extLst>
                <a:ext uri="{FF2B5EF4-FFF2-40B4-BE49-F238E27FC236}">
                  <a16:creationId xmlns:a16="http://schemas.microsoft.com/office/drawing/2014/main" id="{BA2A4838-F9CF-A04E-92F1-7B80A61D4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32966" name="Text Box 88">
              <a:extLst>
                <a:ext uri="{FF2B5EF4-FFF2-40B4-BE49-F238E27FC236}">
                  <a16:creationId xmlns:a16="http://schemas.microsoft.com/office/drawing/2014/main" id="{55AA3A0B-95FC-5B41-B16C-B44BCC6F4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87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2967" name="Text Box 89">
              <a:extLst>
                <a:ext uri="{FF2B5EF4-FFF2-40B4-BE49-F238E27FC236}">
                  <a16:creationId xmlns:a16="http://schemas.microsoft.com/office/drawing/2014/main" id="{3C6805AA-294F-4044-89E0-79BA7301D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32968" name="Text Box 90">
              <a:extLst>
                <a:ext uri="{FF2B5EF4-FFF2-40B4-BE49-F238E27FC236}">
                  <a16:creationId xmlns:a16="http://schemas.microsoft.com/office/drawing/2014/main" id="{09847747-D8DD-DF47-B784-BD9DD3B30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32969" name="Text Box 91">
              <a:extLst>
                <a:ext uri="{FF2B5EF4-FFF2-40B4-BE49-F238E27FC236}">
                  <a16:creationId xmlns:a16="http://schemas.microsoft.com/office/drawing/2014/main" id="{0D9B2F46-CE50-414D-B120-70C4365FC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970" name="Text Box 92">
              <a:extLst>
                <a:ext uri="{FF2B5EF4-FFF2-40B4-BE49-F238E27FC236}">
                  <a16:creationId xmlns:a16="http://schemas.microsoft.com/office/drawing/2014/main" id="{F59C8EFB-9DA6-484A-8ADF-D786BDC10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32971" name="Text Box 93">
              <a:extLst>
                <a:ext uri="{FF2B5EF4-FFF2-40B4-BE49-F238E27FC236}">
                  <a16:creationId xmlns:a16="http://schemas.microsoft.com/office/drawing/2014/main" id="{40EB7FC3-5184-C149-8FF6-437546044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32972" name="Text Box 94">
              <a:extLst>
                <a:ext uri="{FF2B5EF4-FFF2-40B4-BE49-F238E27FC236}">
                  <a16:creationId xmlns:a16="http://schemas.microsoft.com/office/drawing/2014/main" id="{F1AF65B1-E4B6-7646-9090-BF46DF118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32973" name="Text Box 95">
              <a:extLst>
                <a:ext uri="{FF2B5EF4-FFF2-40B4-BE49-F238E27FC236}">
                  <a16:creationId xmlns:a16="http://schemas.microsoft.com/office/drawing/2014/main" id="{69984889-3638-1B45-9644-F40B8B1F7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9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974" name="Text Box 96">
              <a:extLst>
                <a:ext uri="{FF2B5EF4-FFF2-40B4-BE49-F238E27FC236}">
                  <a16:creationId xmlns:a16="http://schemas.microsoft.com/office/drawing/2014/main" id="{580558D8-4532-3D43-8E1B-6C22A2026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06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2975" name="Text Box 97">
              <a:extLst>
                <a:ext uri="{FF2B5EF4-FFF2-40B4-BE49-F238E27FC236}">
                  <a16:creationId xmlns:a16="http://schemas.microsoft.com/office/drawing/2014/main" id="{6EC8A80C-C591-8042-9C28-3A57B473F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2976" name="Text Box 98">
              <a:extLst>
                <a:ext uri="{FF2B5EF4-FFF2-40B4-BE49-F238E27FC236}">
                  <a16:creationId xmlns:a16="http://schemas.microsoft.com/office/drawing/2014/main" id="{16B699D8-9BF4-F94D-A1C9-F8EC710C8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32977" name="Text Box 99">
              <a:extLst>
                <a:ext uri="{FF2B5EF4-FFF2-40B4-BE49-F238E27FC236}">
                  <a16:creationId xmlns:a16="http://schemas.microsoft.com/office/drawing/2014/main" id="{DDF33A8F-D70B-554B-8F0D-68BA0E95B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32978" name="Text Box 100">
              <a:extLst>
                <a:ext uri="{FF2B5EF4-FFF2-40B4-BE49-F238E27FC236}">
                  <a16:creationId xmlns:a16="http://schemas.microsoft.com/office/drawing/2014/main" id="{2BBD20D9-FD71-8C4B-BDA3-03BED1588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32979" name="Text Box 101">
              <a:extLst>
                <a:ext uri="{FF2B5EF4-FFF2-40B4-BE49-F238E27FC236}">
                  <a16:creationId xmlns:a16="http://schemas.microsoft.com/office/drawing/2014/main" id="{00AFAF61-7B0B-D240-A6B3-0F5F3EA60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2980" name="Text Box 102">
              <a:extLst>
                <a:ext uri="{FF2B5EF4-FFF2-40B4-BE49-F238E27FC236}">
                  <a16:creationId xmlns:a16="http://schemas.microsoft.com/office/drawing/2014/main" id="{53D27620-2B37-4147-98EA-71111CA0E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49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32981" name="Text Box 103">
              <a:extLst>
                <a:ext uri="{FF2B5EF4-FFF2-40B4-BE49-F238E27FC236}">
                  <a16:creationId xmlns:a16="http://schemas.microsoft.com/office/drawing/2014/main" id="{30799532-8045-C94C-9101-134E2C614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49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19670" name="Group 182">
            <a:extLst>
              <a:ext uri="{FF2B5EF4-FFF2-40B4-BE49-F238E27FC236}">
                <a16:creationId xmlns:a16="http://schemas.microsoft.com/office/drawing/2014/main" id="{175F677B-D81A-5846-8BCB-BFF42683C7B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68" y="576"/>
            <a:chExt cx="4464" cy="2304"/>
          </a:xfrm>
        </p:grpSpPr>
        <p:sp>
          <p:nvSpPr>
            <p:cNvPr id="32932" name="Rectangle 183">
              <a:extLst>
                <a:ext uri="{FF2B5EF4-FFF2-40B4-BE49-F238E27FC236}">
                  <a16:creationId xmlns:a16="http://schemas.microsoft.com/office/drawing/2014/main" id="{1E2B57D9-B90C-644F-AD87-E6072F65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933" name="Text Box 184">
              <a:extLst>
                <a:ext uri="{FF2B5EF4-FFF2-40B4-BE49-F238E27FC236}">
                  <a16:creationId xmlns:a16="http://schemas.microsoft.com/office/drawing/2014/main" id="{75A30F42-1130-D14B-83E6-AD4FBC937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equals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]</a:t>
              </a:r>
              <a:r>
                <a:rPr lang="en-US" altLang="en-US" sz="2000"/>
                <a:t>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2934" name="Text Box 185">
              <a:extLst>
                <a:ext uri="{FF2B5EF4-FFF2-40B4-BE49-F238E27FC236}">
                  <a16:creationId xmlns:a16="http://schemas.microsoft.com/office/drawing/2014/main" id="{C703CBBF-42BD-084D-92E5-8D3F8F1E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32935" name="Text Box 186">
              <a:extLst>
                <a:ext uri="{FF2B5EF4-FFF2-40B4-BE49-F238E27FC236}">
                  <a16:creationId xmlns:a16="http://schemas.microsoft.com/office/drawing/2014/main" id="{C5B1F10C-1BAB-4447-92AE-7F8D2F73F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7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2936" name="Text Box 187">
              <a:extLst>
                <a:ext uri="{FF2B5EF4-FFF2-40B4-BE49-F238E27FC236}">
                  <a16:creationId xmlns:a16="http://schemas.microsoft.com/office/drawing/2014/main" id="{398C102E-F1EC-3D43-BE90-0A5E41FB9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2937" name="Text Box 188">
              <a:extLst>
                <a:ext uri="{FF2B5EF4-FFF2-40B4-BE49-F238E27FC236}">
                  <a16:creationId xmlns:a16="http://schemas.microsoft.com/office/drawing/2014/main" id="{D3955994-1F3F-A34F-A23F-2E0B150A8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2938" name="Text Box 189">
              <a:extLst>
                <a:ext uri="{FF2B5EF4-FFF2-40B4-BE49-F238E27FC236}">
                  <a16:creationId xmlns:a16="http://schemas.microsoft.com/office/drawing/2014/main" id="{4B4EA1A5-A9B8-CC4E-97E4-59AE6BBCD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2939" name="Text Box 190">
              <a:extLst>
                <a:ext uri="{FF2B5EF4-FFF2-40B4-BE49-F238E27FC236}">
                  <a16:creationId xmlns:a16="http://schemas.microsoft.com/office/drawing/2014/main" id="{C9F020C5-A9A9-EC48-8F93-003ED3E82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2940" name="Text Box 191">
              <a:extLst>
                <a:ext uri="{FF2B5EF4-FFF2-40B4-BE49-F238E27FC236}">
                  <a16:creationId xmlns:a16="http://schemas.microsoft.com/office/drawing/2014/main" id="{62527F06-71B2-BE46-B520-3ED7FD2FB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32941" name="Text Box 192">
              <a:extLst>
                <a:ext uri="{FF2B5EF4-FFF2-40B4-BE49-F238E27FC236}">
                  <a16:creationId xmlns:a16="http://schemas.microsoft.com/office/drawing/2014/main" id="{765B1CDA-7B28-F049-937A-7BD4995ED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87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2942" name="Text Box 193">
              <a:extLst>
                <a:ext uri="{FF2B5EF4-FFF2-40B4-BE49-F238E27FC236}">
                  <a16:creationId xmlns:a16="http://schemas.microsoft.com/office/drawing/2014/main" id="{9FF2D9B6-EFE9-6A48-9A56-022F44FA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32943" name="Text Box 194">
              <a:extLst>
                <a:ext uri="{FF2B5EF4-FFF2-40B4-BE49-F238E27FC236}">
                  <a16:creationId xmlns:a16="http://schemas.microsoft.com/office/drawing/2014/main" id="{BDED2E35-2945-1B4F-8DD4-CD2843BA9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32944" name="Text Box 195">
              <a:extLst>
                <a:ext uri="{FF2B5EF4-FFF2-40B4-BE49-F238E27FC236}">
                  <a16:creationId xmlns:a16="http://schemas.microsoft.com/office/drawing/2014/main" id="{61228377-401F-C642-AAB3-FA029ABC4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945" name="Text Box 196">
              <a:extLst>
                <a:ext uri="{FF2B5EF4-FFF2-40B4-BE49-F238E27FC236}">
                  <a16:creationId xmlns:a16="http://schemas.microsoft.com/office/drawing/2014/main" id="{E39B71F3-6007-184E-9B78-34D5CB8E3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32946" name="Text Box 197">
              <a:extLst>
                <a:ext uri="{FF2B5EF4-FFF2-40B4-BE49-F238E27FC236}">
                  <a16:creationId xmlns:a16="http://schemas.microsoft.com/office/drawing/2014/main" id="{9BD54065-1379-AD4D-A3CE-D9580DC1F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32947" name="Text Box 198">
              <a:extLst>
                <a:ext uri="{FF2B5EF4-FFF2-40B4-BE49-F238E27FC236}">
                  <a16:creationId xmlns:a16="http://schemas.microsoft.com/office/drawing/2014/main" id="{C10711AD-A192-4D4D-869F-8D5D4FB7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32948" name="Text Box 199">
              <a:extLst>
                <a:ext uri="{FF2B5EF4-FFF2-40B4-BE49-F238E27FC236}">
                  <a16:creationId xmlns:a16="http://schemas.microsoft.com/office/drawing/2014/main" id="{5EB2F6DE-E24A-B54D-8735-DC91DADDA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9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949" name="Text Box 200">
              <a:extLst>
                <a:ext uri="{FF2B5EF4-FFF2-40B4-BE49-F238E27FC236}">
                  <a16:creationId xmlns:a16="http://schemas.microsoft.com/office/drawing/2014/main" id="{99001FA7-7EE0-D842-A6BA-FACB97303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06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2950" name="Text Box 201">
              <a:extLst>
                <a:ext uri="{FF2B5EF4-FFF2-40B4-BE49-F238E27FC236}">
                  <a16:creationId xmlns:a16="http://schemas.microsoft.com/office/drawing/2014/main" id="{9348216A-2964-4447-BBF4-9547ED843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2951" name="Text Box 202">
              <a:extLst>
                <a:ext uri="{FF2B5EF4-FFF2-40B4-BE49-F238E27FC236}">
                  <a16:creationId xmlns:a16="http://schemas.microsoft.com/office/drawing/2014/main" id="{43543EBC-F16A-074C-9D6B-D8D0DB750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32952" name="Text Box 203">
              <a:extLst>
                <a:ext uri="{FF2B5EF4-FFF2-40B4-BE49-F238E27FC236}">
                  <a16:creationId xmlns:a16="http://schemas.microsoft.com/office/drawing/2014/main" id="{AE3C0605-86A0-BC42-AFF0-FFDA4684C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06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32953" name="Text Box 204">
              <a:extLst>
                <a:ext uri="{FF2B5EF4-FFF2-40B4-BE49-F238E27FC236}">
                  <a16:creationId xmlns:a16="http://schemas.microsoft.com/office/drawing/2014/main" id="{305E1365-9102-5A4B-A302-2487139B6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32954" name="Text Box 205">
              <a:extLst>
                <a:ext uri="{FF2B5EF4-FFF2-40B4-BE49-F238E27FC236}">
                  <a16:creationId xmlns:a16="http://schemas.microsoft.com/office/drawing/2014/main" id="{1B85F88B-DDBE-2449-95A3-8BA453A40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187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2955" name="Text Box 206">
              <a:extLst>
                <a:ext uri="{FF2B5EF4-FFF2-40B4-BE49-F238E27FC236}">
                  <a16:creationId xmlns:a16="http://schemas.microsoft.com/office/drawing/2014/main" id="{0A916F3B-D974-B141-A562-EAF7B422C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49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32956" name="Text Box 207">
              <a:extLst>
                <a:ext uri="{FF2B5EF4-FFF2-40B4-BE49-F238E27FC236}">
                  <a16:creationId xmlns:a16="http://schemas.microsoft.com/office/drawing/2014/main" id="{8967F21E-4650-0848-9A88-37E0FBAE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49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20061" name="Group 573">
            <a:extLst>
              <a:ext uri="{FF2B5EF4-FFF2-40B4-BE49-F238E27FC236}">
                <a16:creationId xmlns:a16="http://schemas.microsoft.com/office/drawing/2014/main" id="{E5FF1738-4760-9749-9B73-DF3B9410854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2907" name="Rectangle 574">
              <a:extLst>
                <a:ext uri="{FF2B5EF4-FFF2-40B4-BE49-F238E27FC236}">
                  <a16:creationId xmlns:a16="http://schemas.microsoft.com/office/drawing/2014/main" id="{DAC95290-48BA-6C4C-BBFA-2BAE2B800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908" name="Text Box 575">
              <a:extLst>
                <a:ext uri="{FF2B5EF4-FFF2-40B4-BE49-F238E27FC236}">
                  <a16:creationId xmlns:a16="http://schemas.microsoft.com/office/drawing/2014/main" id="{68F28174-9906-9049-999B-F9C24C9F6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For 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…,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2909" name="Text Box 576">
              <a:extLst>
                <a:ext uri="{FF2B5EF4-FFF2-40B4-BE49-F238E27FC236}">
                  <a16:creationId xmlns:a16="http://schemas.microsoft.com/office/drawing/2014/main" id="{6A0E57BD-973F-554D-AEA8-B02FF7D03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32910" name="Text Box 577">
              <a:extLst>
                <a:ext uri="{FF2B5EF4-FFF2-40B4-BE49-F238E27FC236}">
                  <a16:creationId xmlns:a16="http://schemas.microsoft.com/office/drawing/2014/main" id="{F97A6E28-5867-F149-92E0-9748C8CA5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2911" name="Text Box 578">
              <a:extLst>
                <a:ext uri="{FF2B5EF4-FFF2-40B4-BE49-F238E27FC236}">
                  <a16:creationId xmlns:a16="http://schemas.microsoft.com/office/drawing/2014/main" id="{3EF8368C-B2CC-304F-BAED-C31EE6765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2912" name="Text Box 579">
              <a:extLst>
                <a:ext uri="{FF2B5EF4-FFF2-40B4-BE49-F238E27FC236}">
                  <a16:creationId xmlns:a16="http://schemas.microsoft.com/office/drawing/2014/main" id="{F5FA9F83-0A77-9D46-A896-9365ADC51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2913" name="Text Box 580">
              <a:extLst>
                <a:ext uri="{FF2B5EF4-FFF2-40B4-BE49-F238E27FC236}">
                  <a16:creationId xmlns:a16="http://schemas.microsoft.com/office/drawing/2014/main" id="{41CEB598-F858-B740-ACE0-FFFEE9C96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2914" name="Text Box 581">
              <a:extLst>
                <a:ext uri="{FF2B5EF4-FFF2-40B4-BE49-F238E27FC236}">
                  <a16:creationId xmlns:a16="http://schemas.microsoft.com/office/drawing/2014/main" id="{3B6F27FA-4D8F-244F-94E9-CB1FFE3A3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2915" name="Text Box 582">
              <a:extLst>
                <a:ext uri="{FF2B5EF4-FFF2-40B4-BE49-F238E27FC236}">
                  <a16:creationId xmlns:a16="http://schemas.microsoft.com/office/drawing/2014/main" id="{095B0892-0AB4-8F41-9B75-858DEFFAF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32916" name="Text Box 583">
              <a:extLst>
                <a:ext uri="{FF2B5EF4-FFF2-40B4-BE49-F238E27FC236}">
                  <a16:creationId xmlns:a16="http://schemas.microsoft.com/office/drawing/2014/main" id="{E36C7637-D5C0-E846-BF86-335267E85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2917" name="Text Box 584">
              <a:extLst>
                <a:ext uri="{FF2B5EF4-FFF2-40B4-BE49-F238E27FC236}">
                  <a16:creationId xmlns:a16="http://schemas.microsoft.com/office/drawing/2014/main" id="{C8A2BE9D-72A2-3D4F-BD52-6E148F28A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32918" name="Text Box 585">
              <a:extLst>
                <a:ext uri="{FF2B5EF4-FFF2-40B4-BE49-F238E27FC236}">
                  <a16:creationId xmlns:a16="http://schemas.microsoft.com/office/drawing/2014/main" id="{E23E2D6A-E5AE-8443-8F01-AA97993FE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32919" name="Text Box 586">
              <a:extLst>
                <a:ext uri="{FF2B5EF4-FFF2-40B4-BE49-F238E27FC236}">
                  <a16:creationId xmlns:a16="http://schemas.microsoft.com/office/drawing/2014/main" id="{ED1949F2-3763-CB48-869A-3361B9830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920" name="Text Box 587">
              <a:extLst>
                <a:ext uri="{FF2B5EF4-FFF2-40B4-BE49-F238E27FC236}">
                  <a16:creationId xmlns:a16="http://schemas.microsoft.com/office/drawing/2014/main" id="{62631093-769D-FA41-A614-866400AD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32921" name="Text Box 588">
              <a:extLst>
                <a:ext uri="{FF2B5EF4-FFF2-40B4-BE49-F238E27FC236}">
                  <a16:creationId xmlns:a16="http://schemas.microsoft.com/office/drawing/2014/main" id="{F99E0344-89D4-E44E-9313-5260D04F6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32922" name="Text Box 589">
              <a:extLst>
                <a:ext uri="{FF2B5EF4-FFF2-40B4-BE49-F238E27FC236}">
                  <a16:creationId xmlns:a16="http://schemas.microsoft.com/office/drawing/2014/main" id="{3D6D084D-1776-DC42-B9F8-F0898E51C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32923" name="Text Box 590">
              <a:extLst>
                <a:ext uri="{FF2B5EF4-FFF2-40B4-BE49-F238E27FC236}">
                  <a16:creationId xmlns:a16="http://schemas.microsoft.com/office/drawing/2014/main" id="{3E165836-8754-524B-AFE2-32E01559A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924" name="Text Box 591">
              <a:extLst>
                <a:ext uri="{FF2B5EF4-FFF2-40B4-BE49-F238E27FC236}">
                  <a16:creationId xmlns:a16="http://schemas.microsoft.com/office/drawing/2014/main" id="{3AE0048A-4641-5445-91FB-86D310A44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2925" name="Text Box 592">
              <a:extLst>
                <a:ext uri="{FF2B5EF4-FFF2-40B4-BE49-F238E27FC236}">
                  <a16:creationId xmlns:a16="http://schemas.microsoft.com/office/drawing/2014/main" id="{47F62319-41D8-954F-95A8-EE68A5C1D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2926" name="Text Box 593">
              <a:extLst>
                <a:ext uri="{FF2B5EF4-FFF2-40B4-BE49-F238E27FC236}">
                  <a16:creationId xmlns:a16="http://schemas.microsoft.com/office/drawing/2014/main" id="{0A0120B4-B450-1C42-93E7-5443275B4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32927" name="Text Box 594">
              <a:extLst>
                <a:ext uri="{FF2B5EF4-FFF2-40B4-BE49-F238E27FC236}">
                  <a16:creationId xmlns:a16="http://schemas.microsoft.com/office/drawing/2014/main" id="{E66959D8-981D-6C4D-A80A-EEDB2D17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32928" name="Text Box 595">
              <a:extLst>
                <a:ext uri="{FF2B5EF4-FFF2-40B4-BE49-F238E27FC236}">
                  <a16:creationId xmlns:a16="http://schemas.microsoft.com/office/drawing/2014/main" id="{9B06406E-1444-F747-90B8-3DEA0ECF1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32929" name="Text Box 596">
              <a:extLst>
                <a:ext uri="{FF2B5EF4-FFF2-40B4-BE49-F238E27FC236}">
                  <a16:creationId xmlns:a16="http://schemas.microsoft.com/office/drawing/2014/main" id="{0A121608-23DE-9F49-B573-1F8666C4D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2930" name="Text Box 597">
              <a:extLst>
                <a:ext uri="{FF2B5EF4-FFF2-40B4-BE49-F238E27FC236}">
                  <a16:creationId xmlns:a16="http://schemas.microsoft.com/office/drawing/2014/main" id="{ABB27C9D-9315-D443-B098-3CBEC80E9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32931" name="Text Box 598">
              <a:extLst>
                <a:ext uri="{FF2B5EF4-FFF2-40B4-BE49-F238E27FC236}">
                  <a16:creationId xmlns:a16="http://schemas.microsoft.com/office/drawing/2014/main" id="{021F0AE1-10F4-C54D-83D3-28D3B7476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20087" name="Group 599">
            <a:extLst>
              <a:ext uri="{FF2B5EF4-FFF2-40B4-BE49-F238E27FC236}">
                <a16:creationId xmlns:a16="http://schemas.microsoft.com/office/drawing/2014/main" id="{23139D8B-B9DD-2C48-85E8-2E6F1799978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2882" name="Rectangle 600">
              <a:extLst>
                <a:ext uri="{FF2B5EF4-FFF2-40B4-BE49-F238E27FC236}">
                  <a16:creationId xmlns:a16="http://schemas.microsoft.com/office/drawing/2014/main" id="{4C9449B1-D98F-E845-A7A9-8EFD8648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83" name="Text Box 601">
              <a:extLst>
                <a:ext uri="{FF2B5EF4-FFF2-40B4-BE49-F238E27FC236}">
                  <a16:creationId xmlns:a16="http://schemas.microsoft.com/office/drawing/2014/main" id="{21957D38-A498-754A-9701-887978AE1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equals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]</a:t>
              </a:r>
              <a:r>
                <a:rPr lang="en-US" altLang="en-US" sz="2000"/>
                <a:t>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2884" name="Text Box 602">
              <a:extLst>
                <a:ext uri="{FF2B5EF4-FFF2-40B4-BE49-F238E27FC236}">
                  <a16:creationId xmlns:a16="http://schemas.microsoft.com/office/drawing/2014/main" id="{53F46FBD-DBEF-884A-986E-AADDA17B4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32885" name="Text Box 603">
              <a:extLst>
                <a:ext uri="{FF2B5EF4-FFF2-40B4-BE49-F238E27FC236}">
                  <a16:creationId xmlns:a16="http://schemas.microsoft.com/office/drawing/2014/main" id="{66620D5C-DECD-D748-8EBD-53C17102D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2886" name="Text Box 604">
              <a:extLst>
                <a:ext uri="{FF2B5EF4-FFF2-40B4-BE49-F238E27FC236}">
                  <a16:creationId xmlns:a16="http://schemas.microsoft.com/office/drawing/2014/main" id="{658AAB87-3646-A94E-9C93-D394D3C8B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2887" name="Text Box 605">
              <a:extLst>
                <a:ext uri="{FF2B5EF4-FFF2-40B4-BE49-F238E27FC236}">
                  <a16:creationId xmlns:a16="http://schemas.microsoft.com/office/drawing/2014/main" id="{57DE8176-64CE-514E-B4F8-EADED583A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2888" name="Text Box 606">
              <a:extLst>
                <a:ext uri="{FF2B5EF4-FFF2-40B4-BE49-F238E27FC236}">
                  <a16:creationId xmlns:a16="http://schemas.microsoft.com/office/drawing/2014/main" id="{2F823419-4228-9F48-9851-316FDC919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2889" name="Text Box 607">
              <a:extLst>
                <a:ext uri="{FF2B5EF4-FFF2-40B4-BE49-F238E27FC236}">
                  <a16:creationId xmlns:a16="http://schemas.microsoft.com/office/drawing/2014/main" id="{147E0C1A-CCAC-8046-94F8-9DE6F7AB2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2890" name="Text Box 608">
              <a:extLst>
                <a:ext uri="{FF2B5EF4-FFF2-40B4-BE49-F238E27FC236}">
                  <a16:creationId xmlns:a16="http://schemas.microsoft.com/office/drawing/2014/main" id="{3064E125-9F93-9946-93CE-D9FFB2CA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32891" name="Text Box 609">
              <a:extLst>
                <a:ext uri="{FF2B5EF4-FFF2-40B4-BE49-F238E27FC236}">
                  <a16:creationId xmlns:a16="http://schemas.microsoft.com/office/drawing/2014/main" id="{24FC8BDC-D95D-0F42-939C-0941399A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2892" name="Text Box 610">
              <a:extLst>
                <a:ext uri="{FF2B5EF4-FFF2-40B4-BE49-F238E27FC236}">
                  <a16:creationId xmlns:a16="http://schemas.microsoft.com/office/drawing/2014/main" id="{39BC64FB-48F6-6F4C-AC40-52059C8EE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32893" name="Text Box 611">
              <a:extLst>
                <a:ext uri="{FF2B5EF4-FFF2-40B4-BE49-F238E27FC236}">
                  <a16:creationId xmlns:a16="http://schemas.microsoft.com/office/drawing/2014/main" id="{55C5274A-D0E0-5749-AE3D-307393984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32894" name="Text Box 612">
              <a:extLst>
                <a:ext uri="{FF2B5EF4-FFF2-40B4-BE49-F238E27FC236}">
                  <a16:creationId xmlns:a16="http://schemas.microsoft.com/office/drawing/2014/main" id="{F0DA176A-59BC-D541-A146-6C494A118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895" name="Text Box 613">
              <a:extLst>
                <a:ext uri="{FF2B5EF4-FFF2-40B4-BE49-F238E27FC236}">
                  <a16:creationId xmlns:a16="http://schemas.microsoft.com/office/drawing/2014/main" id="{E4B1171E-7AC2-ED46-8DBE-857C6B958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32896" name="Text Box 614">
              <a:extLst>
                <a:ext uri="{FF2B5EF4-FFF2-40B4-BE49-F238E27FC236}">
                  <a16:creationId xmlns:a16="http://schemas.microsoft.com/office/drawing/2014/main" id="{77D97446-825C-CE4F-9DD5-00F19EB5C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32897" name="Text Box 615">
              <a:extLst>
                <a:ext uri="{FF2B5EF4-FFF2-40B4-BE49-F238E27FC236}">
                  <a16:creationId xmlns:a16="http://schemas.microsoft.com/office/drawing/2014/main" id="{EC77B8D6-87F4-764A-B405-BFBE5F740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32898" name="Text Box 616">
              <a:extLst>
                <a:ext uri="{FF2B5EF4-FFF2-40B4-BE49-F238E27FC236}">
                  <a16:creationId xmlns:a16="http://schemas.microsoft.com/office/drawing/2014/main" id="{6B5BBBEC-F0D7-8C42-8D0F-466204E72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899" name="Text Box 617">
              <a:extLst>
                <a:ext uri="{FF2B5EF4-FFF2-40B4-BE49-F238E27FC236}">
                  <a16:creationId xmlns:a16="http://schemas.microsoft.com/office/drawing/2014/main" id="{46864430-DB24-6247-9074-18A34D4DA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2900" name="Text Box 618">
              <a:extLst>
                <a:ext uri="{FF2B5EF4-FFF2-40B4-BE49-F238E27FC236}">
                  <a16:creationId xmlns:a16="http://schemas.microsoft.com/office/drawing/2014/main" id="{70C2FF5C-915A-4646-A7F4-C2618EA74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2901" name="Text Box 619">
              <a:extLst>
                <a:ext uri="{FF2B5EF4-FFF2-40B4-BE49-F238E27FC236}">
                  <a16:creationId xmlns:a16="http://schemas.microsoft.com/office/drawing/2014/main" id="{C5D41087-BDDF-F642-889B-202062EB1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32902" name="Text Box 620">
              <a:extLst>
                <a:ext uri="{FF2B5EF4-FFF2-40B4-BE49-F238E27FC236}">
                  <a16:creationId xmlns:a16="http://schemas.microsoft.com/office/drawing/2014/main" id="{7428D235-4DA4-8445-A1CC-D406C7EDA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32903" name="Text Box 621">
              <a:extLst>
                <a:ext uri="{FF2B5EF4-FFF2-40B4-BE49-F238E27FC236}">
                  <a16:creationId xmlns:a16="http://schemas.microsoft.com/office/drawing/2014/main" id="{32C336C1-1395-7E41-85DA-2F0E91278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32904" name="Text Box 622">
              <a:extLst>
                <a:ext uri="{FF2B5EF4-FFF2-40B4-BE49-F238E27FC236}">
                  <a16:creationId xmlns:a16="http://schemas.microsoft.com/office/drawing/2014/main" id="{A5C5A8B1-C617-0140-A4DF-15F33DE75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2905" name="Text Box 623">
              <a:extLst>
                <a:ext uri="{FF2B5EF4-FFF2-40B4-BE49-F238E27FC236}">
                  <a16:creationId xmlns:a16="http://schemas.microsoft.com/office/drawing/2014/main" id="{A89764D9-EF29-DD4C-BC60-9BF221146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32906" name="Text Box 624">
              <a:extLst>
                <a:ext uri="{FF2B5EF4-FFF2-40B4-BE49-F238E27FC236}">
                  <a16:creationId xmlns:a16="http://schemas.microsoft.com/office/drawing/2014/main" id="{BA2F8C91-C479-5545-9E97-A36937321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20113" name="Group 625">
            <a:extLst>
              <a:ext uri="{FF2B5EF4-FFF2-40B4-BE49-F238E27FC236}">
                <a16:creationId xmlns:a16="http://schemas.microsoft.com/office/drawing/2014/main" id="{944282B5-892B-BD44-A3F5-804E6AFE633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2857" name="Rectangle 626">
              <a:extLst>
                <a:ext uri="{FF2B5EF4-FFF2-40B4-BE49-F238E27FC236}">
                  <a16:creationId xmlns:a16="http://schemas.microsoft.com/office/drawing/2014/main" id="{06F74978-49B1-4349-8DE7-CBAD0FB23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58" name="Text Box 627">
              <a:extLst>
                <a:ext uri="{FF2B5EF4-FFF2-40B4-BE49-F238E27FC236}">
                  <a16:creationId xmlns:a16="http://schemas.microsoft.com/office/drawing/2014/main" id="{299E771D-FE78-7047-9D9C-7D5D5D1B0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For 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…,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, repeat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2859" name="Text Box 628">
              <a:extLst>
                <a:ext uri="{FF2B5EF4-FFF2-40B4-BE49-F238E27FC236}">
                  <a16:creationId xmlns:a16="http://schemas.microsoft.com/office/drawing/2014/main" id="{587419AC-67F5-604D-8341-28960023E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32860" name="Text Box 629">
              <a:extLst>
                <a:ext uri="{FF2B5EF4-FFF2-40B4-BE49-F238E27FC236}">
                  <a16:creationId xmlns:a16="http://schemas.microsoft.com/office/drawing/2014/main" id="{668EE869-E256-0B49-841E-60016E840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2861" name="Text Box 630">
              <a:extLst>
                <a:ext uri="{FF2B5EF4-FFF2-40B4-BE49-F238E27FC236}">
                  <a16:creationId xmlns:a16="http://schemas.microsoft.com/office/drawing/2014/main" id="{B64F7DEB-F4F6-6E4F-AA8A-2C5674C6B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2862" name="Text Box 631">
              <a:extLst>
                <a:ext uri="{FF2B5EF4-FFF2-40B4-BE49-F238E27FC236}">
                  <a16:creationId xmlns:a16="http://schemas.microsoft.com/office/drawing/2014/main" id="{18BE6501-B46F-9548-A44E-A3BA83E47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2863" name="Text Box 632">
              <a:extLst>
                <a:ext uri="{FF2B5EF4-FFF2-40B4-BE49-F238E27FC236}">
                  <a16:creationId xmlns:a16="http://schemas.microsoft.com/office/drawing/2014/main" id="{3A564710-8466-C14D-993E-F87F3EB57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2864" name="Text Box 633">
              <a:extLst>
                <a:ext uri="{FF2B5EF4-FFF2-40B4-BE49-F238E27FC236}">
                  <a16:creationId xmlns:a16="http://schemas.microsoft.com/office/drawing/2014/main" id="{851B5724-9852-704B-8494-5B0488B7D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2865" name="Text Box 634">
              <a:extLst>
                <a:ext uri="{FF2B5EF4-FFF2-40B4-BE49-F238E27FC236}">
                  <a16:creationId xmlns:a16="http://schemas.microsoft.com/office/drawing/2014/main" id="{B57B3F8F-BB28-164E-9BE2-9141DB3E8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32866" name="Text Box 635">
              <a:extLst>
                <a:ext uri="{FF2B5EF4-FFF2-40B4-BE49-F238E27FC236}">
                  <a16:creationId xmlns:a16="http://schemas.microsoft.com/office/drawing/2014/main" id="{9FDB3742-9008-3345-B57A-62FD37A6F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2867" name="Text Box 636">
              <a:extLst>
                <a:ext uri="{FF2B5EF4-FFF2-40B4-BE49-F238E27FC236}">
                  <a16:creationId xmlns:a16="http://schemas.microsoft.com/office/drawing/2014/main" id="{25C8B1F5-876B-C044-A58B-D345E291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32868" name="Text Box 637">
              <a:extLst>
                <a:ext uri="{FF2B5EF4-FFF2-40B4-BE49-F238E27FC236}">
                  <a16:creationId xmlns:a16="http://schemas.microsoft.com/office/drawing/2014/main" id="{1E7CDE04-97B0-F54A-A04F-673412DA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32869" name="Text Box 638">
              <a:extLst>
                <a:ext uri="{FF2B5EF4-FFF2-40B4-BE49-F238E27FC236}">
                  <a16:creationId xmlns:a16="http://schemas.microsoft.com/office/drawing/2014/main" id="{6DFE54AF-9706-574A-BD7D-2822CE0EF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870" name="Text Box 639">
              <a:extLst>
                <a:ext uri="{FF2B5EF4-FFF2-40B4-BE49-F238E27FC236}">
                  <a16:creationId xmlns:a16="http://schemas.microsoft.com/office/drawing/2014/main" id="{955A6A08-E17B-8E4E-959B-A011C9AF4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32871" name="Text Box 640">
              <a:extLst>
                <a:ext uri="{FF2B5EF4-FFF2-40B4-BE49-F238E27FC236}">
                  <a16:creationId xmlns:a16="http://schemas.microsoft.com/office/drawing/2014/main" id="{F8F858A5-71F6-D943-B44C-37F37E638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32872" name="Text Box 641">
              <a:extLst>
                <a:ext uri="{FF2B5EF4-FFF2-40B4-BE49-F238E27FC236}">
                  <a16:creationId xmlns:a16="http://schemas.microsoft.com/office/drawing/2014/main" id="{82EC52E3-5A7B-FD46-B18C-6C7F74DBE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32873" name="Text Box 642">
              <a:extLst>
                <a:ext uri="{FF2B5EF4-FFF2-40B4-BE49-F238E27FC236}">
                  <a16:creationId xmlns:a16="http://schemas.microsoft.com/office/drawing/2014/main" id="{A126ABBE-EE45-3D48-9352-1794A3F98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874" name="Text Box 643">
              <a:extLst>
                <a:ext uri="{FF2B5EF4-FFF2-40B4-BE49-F238E27FC236}">
                  <a16:creationId xmlns:a16="http://schemas.microsoft.com/office/drawing/2014/main" id="{43E6FE4B-B044-0441-999B-C579775C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2875" name="Text Box 644">
              <a:extLst>
                <a:ext uri="{FF2B5EF4-FFF2-40B4-BE49-F238E27FC236}">
                  <a16:creationId xmlns:a16="http://schemas.microsoft.com/office/drawing/2014/main" id="{D64DC28A-A4AE-854B-9D9E-E36843E35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2876" name="Text Box 645">
              <a:extLst>
                <a:ext uri="{FF2B5EF4-FFF2-40B4-BE49-F238E27FC236}">
                  <a16:creationId xmlns:a16="http://schemas.microsoft.com/office/drawing/2014/main" id="{ED69D37F-28BC-424D-B9AE-B9D6DA86A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32877" name="Text Box 646">
              <a:extLst>
                <a:ext uri="{FF2B5EF4-FFF2-40B4-BE49-F238E27FC236}">
                  <a16:creationId xmlns:a16="http://schemas.microsoft.com/office/drawing/2014/main" id="{453395B1-664F-A14A-B555-2C775BEA9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32878" name="Text Box 647">
              <a:extLst>
                <a:ext uri="{FF2B5EF4-FFF2-40B4-BE49-F238E27FC236}">
                  <a16:creationId xmlns:a16="http://schemas.microsoft.com/office/drawing/2014/main" id="{E3CEDE3F-5FB8-1D4D-9921-04857DDF2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32879" name="Text Box 648">
              <a:extLst>
                <a:ext uri="{FF2B5EF4-FFF2-40B4-BE49-F238E27FC236}">
                  <a16:creationId xmlns:a16="http://schemas.microsoft.com/office/drawing/2014/main" id="{530EA656-CFA3-5C4F-A96C-2419643F3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2880" name="Text Box 649">
              <a:extLst>
                <a:ext uri="{FF2B5EF4-FFF2-40B4-BE49-F238E27FC236}">
                  <a16:creationId xmlns:a16="http://schemas.microsoft.com/office/drawing/2014/main" id="{CE662D1E-72B7-2644-AE3A-40830D3E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32881" name="Text Box 650">
              <a:extLst>
                <a:ext uri="{FF2B5EF4-FFF2-40B4-BE49-F238E27FC236}">
                  <a16:creationId xmlns:a16="http://schemas.microsoft.com/office/drawing/2014/main" id="{EC54BE3A-99AF-DA43-8744-49E381640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20139" name="Group 651">
            <a:extLst>
              <a:ext uri="{FF2B5EF4-FFF2-40B4-BE49-F238E27FC236}">
                <a16:creationId xmlns:a16="http://schemas.microsoft.com/office/drawing/2014/main" id="{0179CD96-E93C-6C4C-88C7-70C8BCDFFAA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2832" name="Rectangle 652">
              <a:extLst>
                <a:ext uri="{FF2B5EF4-FFF2-40B4-BE49-F238E27FC236}">
                  <a16:creationId xmlns:a16="http://schemas.microsoft.com/office/drawing/2014/main" id="{B8DF309E-B107-D644-8FE3-E6B61A464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33" name="Text Box 653">
              <a:extLst>
                <a:ext uri="{FF2B5EF4-FFF2-40B4-BE49-F238E27FC236}">
                  <a16:creationId xmlns:a16="http://schemas.microsoft.com/office/drawing/2014/main" id="{84946E05-33C6-DA47-AD88-EBDC2CD71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equals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]</a:t>
              </a:r>
              <a:r>
                <a:rPr lang="en-US" altLang="en-US" sz="2000"/>
                <a:t>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2834" name="Text Box 654">
              <a:extLst>
                <a:ext uri="{FF2B5EF4-FFF2-40B4-BE49-F238E27FC236}">
                  <a16:creationId xmlns:a16="http://schemas.microsoft.com/office/drawing/2014/main" id="{B8E3D299-DCE8-2D47-8602-4C2BB95B1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32835" name="Text Box 655">
              <a:extLst>
                <a:ext uri="{FF2B5EF4-FFF2-40B4-BE49-F238E27FC236}">
                  <a16:creationId xmlns:a16="http://schemas.microsoft.com/office/drawing/2014/main" id="{DF424E3D-2182-C84D-90F3-8F559A04F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2836" name="Text Box 656">
              <a:extLst>
                <a:ext uri="{FF2B5EF4-FFF2-40B4-BE49-F238E27FC236}">
                  <a16:creationId xmlns:a16="http://schemas.microsoft.com/office/drawing/2014/main" id="{2E231DF0-69EF-8040-BF9D-8152878DB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2837" name="Text Box 657">
              <a:extLst>
                <a:ext uri="{FF2B5EF4-FFF2-40B4-BE49-F238E27FC236}">
                  <a16:creationId xmlns:a16="http://schemas.microsoft.com/office/drawing/2014/main" id="{62375748-568B-C345-A639-C62F94A53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2838" name="Text Box 658">
              <a:extLst>
                <a:ext uri="{FF2B5EF4-FFF2-40B4-BE49-F238E27FC236}">
                  <a16:creationId xmlns:a16="http://schemas.microsoft.com/office/drawing/2014/main" id="{CDEEA9C6-34D9-9A49-A2BA-A9E81E50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2839" name="Text Box 659">
              <a:extLst>
                <a:ext uri="{FF2B5EF4-FFF2-40B4-BE49-F238E27FC236}">
                  <a16:creationId xmlns:a16="http://schemas.microsoft.com/office/drawing/2014/main" id="{7A837CD1-8AFB-0045-A400-93CCA89ED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2840" name="Text Box 660">
              <a:extLst>
                <a:ext uri="{FF2B5EF4-FFF2-40B4-BE49-F238E27FC236}">
                  <a16:creationId xmlns:a16="http://schemas.microsoft.com/office/drawing/2014/main" id="{23C4CF8A-BE3C-714D-A4CD-1A9118822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32841" name="Text Box 661">
              <a:extLst>
                <a:ext uri="{FF2B5EF4-FFF2-40B4-BE49-F238E27FC236}">
                  <a16:creationId xmlns:a16="http://schemas.microsoft.com/office/drawing/2014/main" id="{698A5A7D-AB12-3344-9AB4-7AC1829B2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2842" name="Text Box 662">
              <a:extLst>
                <a:ext uri="{FF2B5EF4-FFF2-40B4-BE49-F238E27FC236}">
                  <a16:creationId xmlns:a16="http://schemas.microsoft.com/office/drawing/2014/main" id="{C8D9EE13-5393-CD4F-86BC-9429EA57D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32843" name="Text Box 663">
              <a:extLst>
                <a:ext uri="{FF2B5EF4-FFF2-40B4-BE49-F238E27FC236}">
                  <a16:creationId xmlns:a16="http://schemas.microsoft.com/office/drawing/2014/main" id="{1187CE84-1C1D-C24B-A1B6-B4A8B18D1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32844" name="Text Box 664">
              <a:extLst>
                <a:ext uri="{FF2B5EF4-FFF2-40B4-BE49-F238E27FC236}">
                  <a16:creationId xmlns:a16="http://schemas.microsoft.com/office/drawing/2014/main" id="{C84B13CD-FA63-B84F-ADB0-6143C0792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845" name="Text Box 665">
              <a:extLst>
                <a:ext uri="{FF2B5EF4-FFF2-40B4-BE49-F238E27FC236}">
                  <a16:creationId xmlns:a16="http://schemas.microsoft.com/office/drawing/2014/main" id="{E3BCDBE2-6AE0-274C-BFA1-81E3E4974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32846" name="Text Box 666">
              <a:extLst>
                <a:ext uri="{FF2B5EF4-FFF2-40B4-BE49-F238E27FC236}">
                  <a16:creationId xmlns:a16="http://schemas.microsoft.com/office/drawing/2014/main" id="{AE09B5E4-3679-1549-8617-12DB87E6D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32847" name="Text Box 667">
              <a:extLst>
                <a:ext uri="{FF2B5EF4-FFF2-40B4-BE49-F238E27FC236}">
                  <a16:creationId xmlns:a16="http://schemas.microsoft.com/office/drawing/2014/main" id="{5E427677-E26E-DE47-89E2-E3D5746D8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32848" name="Text Box 668">
              <a:extLst>
                <a:ext uri="{FF2B5EF4-FFF2-40B4-BE49-F238E27FC236}">
                  <a16:creationId xmlns:a16="http://schemas.microsoft.com/office/drawing/2014/main" id="{F3F2C010-D681-7C4B-B4B7-85CF5999C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849" name="Text Box 669">
              <a:extLst>
                <a:ext uri="{FF2B5EF4-FFF2-40B4-BE49-F238E27FC236}">
                  <a16:creationId xmlns:a16="http://schemas.microsoft.com/office/drawing/2014/main" id="{9E65CD61-13BD-D040-83D9-95C1431A7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2850" name="Text Box 670">
              <a:extLst>
                <a:ext uri="{FF2B5EF4-FFF2-40B4-BE49-F238E27FC236}">
                  <a16:creationId xmlns:a16="http://schemas.microsoft.com/office/drawing/2014/main" id="{C7EA63C9-1903-874F-8F70-F1416165A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2851" name="Text Box 671">
              <a:extLst>
                <a:ext uri="{FF2B5EF4-FFF2-40B4-BE49-F238E27FC236}">
                  <a16:creationId xmlns:a16="http://schemas.microsoft.com/office/drawing/2014/main" id="{E7B25B13-C6F6-344F-A1E6-2FDD91BB2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32852" name="Text Box 672">
              <a:extLst>
                <a:ext uri="{FF2B5EF4-FFF2-40B4-BE49-F238E27FC236}">
                  <a16:creationId xmlns:a16="http://schemas.microsoft.com/office/drawing/2014/main" id="{2BDA69A4-882A-D04A-8114-5C93D402A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32853" name="Text Box 673">
              <a:extLst>
                <a:ext uri="{FF2B5EF4-FFF2-40B4-BE49-F238E27FC236}">
                  <a16:creationId xmlns:a16="http://schemas.microsoft.com/office/drawing/2014/main" id="{70C16A4D-6D12-D44D-910C-93D79C33C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32854" name="Text Box 674">
              <a:extLst>
                <a:ext uri="{FF2B5EF4-FFF2-40B4-BE49-F238E27FC236}">
                  <a16:creationId xmlns:a16="http://schemas.microsoft.com/office/drawing/2014/main" id="{29281DE1-73FC-0645-9B03-E1A5F0335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2855" name="Text Box 675">
              <a:extLst>
                <a:ext uri="{FF2B5EF4-FFF2-40B4-BE49-F238E27FC236}">
                  <a16:creationId xmlns:a16="http://schemas.microsoft.com/office/drawing/2014/main" id="{10276DCB-F374-D14B-B3A7-13B821D41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32856" name="Text Box 676">
              <a:extLst>
                <a:ext uri="{FF2B5EF4-FFF2-40B4-BE49-F238E27FC236}">
                  <a16:creationId xmlns:a16="http://schemas.microsoft.com/office/drawing/2014/main" id="{47656F93-6ABB-2540-98EB-6DA0808ED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20165" name="Group 677">
            <a:extLst>
              <a:ext uri="{FF2B5EF4-FFF2-40B4-BE49-F238E27FC236}">
                <a16:creationId xmlns:a16="http://schemas.microsoft.com/office/drawing/2014/main" id="{D1B37849-A12F-B046-A649-F10D0657D43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2807" name="Rectangle 678">
              <a:extLst>
                <a:ext uri="{FF2B5EF4-FFF2-40B4-BE49-F238E27FC236}">
                  <a16:creationId xmlns:a16="http://schemas.microsoft.com/office/drawing/2014/main" id="{8174B14E-7EE8-B243-9A8D-5A08F369D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08" name="Text Box 679">
              <a:extLst>
                <a:ext uri="{FF2B5EF4-FFF2-40B4-BE49-F238E27FC236}">
                  <a16:creationId xmlns:a16="http://schemas.microsoft.com/office/drawing/2014/main" id="{191F37A0-7A47-8C48-A4F3-BBB552888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For 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…,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2809" name="Text Box 680">
              <a:extLst>
                <a:ext uri="{FF2B5EF4-FFF2-40B4-BE49-F238E27FC236}">
                  <a16:creationId xmlns:a16="http://schemas.microsoft.com/office/drawing/2014/main" id="{97180719-442D-9042-8529-6480D054A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32810" name="Text Box 681">
              <a:extLst>
                <a:ext uri="{FF2B5EF4-FFF2-40B4-BE49-F238E27FC236}">
                  <a16:creationId xmlns:a16="http://schemas.microsoft.com/office/drawing/2014/main" id="{69DCDAB2-0259-8D4A-8790-A7514151A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2811" name="Text Box 682">
              <a:extLst>
                <a:ext uri="{FF2B5EF4-FFF2-40B4-BE49-F238E27FC236}">
                  <a16:creationId xmlns:a16="http://schemas.microsoft.com/office/drawing/2014/main" id="{F4AC7910-F544-CE42-9B8C-F6B7B1040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2812" name="Text Box 683">
              <a:extLst>
                <a:ext uri="{FF2B5EF4-FFF2-40B4-BE49-F238E27FC236}">
                  <a16:creationId xmlns:a16="http://schemas.microsoft.com/office/drawing/2014/main" id="{6C7B93C7-127F-1840-B2A7-DA38D063E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2813" name="Text Box 684">
              <a:extLst>
                <a:ext uri="{FF2B5EF4-FFF2-40B4-BE49-F238E27FC236}">
                  <a16:creationId xmlns:a16="http://schemas.microsoft.com/office/drawing/2014/main" id="{013E845A-7A6B-FB4B-AE12-781462592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2814" name="Text Box 685">
              <a:extLst>
                <a:ext uri="{FF2B5EF4-FFF2-40B4-BE49-F238E27FC236}">
                  <a16:creationId xmlns:a16="http://schemas.microsoft.com/office/drawing/2014/main" id="{1A0C513F-F7E9-2847-8559-009DA0FFB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2815" name="Text Box 686">
              <a:extLst>
                <a:ext uri="{FF2B5EF4-FFF2-40B4-BE49-F238E27FC236}">
                  <a16:creationId xmlns:a16="http://schemas.microsoft.com/office/drawing/2014/main" id="{28366D66-C71F-EB49-B3E2-451BFF555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32816" name="Text Box 687">
              <a:extLst>
                <a:ext uri="{FF2B5EF4-FFF2-40B4-BE49-F238E27FC236}">
                  <a16:creationId xmlns:a16="http://schemas.microsoft.com/office/drawing/2014/main" id="{4EA569EC-FDED-C14E-9900-BF779A18F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2817" name="Text Box 688">
              <a:extLst>
                <a:ext uri="{FF2B5EF4-FFF2-40B4-BE49-F238E27FC236}">
                  <a16:creationId xmlns:a16="http://schemas.microsoft.com/office/drawing/2014/main" id="{6B52A7AC-46CE-9445-B7CA-7932E23C0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32818" name="Text Box 689">
              <a:extLst>
                <a:ext uri="{FF2B5EF4-FFF2-40B4-BE49-F238E27FC236}">
                  <a16:creationId xmlns:a16="http://schemas.microsoft.com/office/drawing/2014/main" id="{EC334BCC-ED3D-2646-9A90-696555871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32819" name="Text Box 690">
              <a:extLst>
                <a:ext uri="{FF2B5EF4-FFF2-40B4-BE49-F238E27FC236}">
                  <a16:creationId xmlns:a16="http://schemas.microsoft.com/office/drawing/2014/main" id="{1E3C403D-A790-F04D-B589-D76A965CA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820" name="Text Box 691">
              <a:extLst>
                <a:ext uri="{FF2B5EF4-FFF2-40B4-BE49-F238E27FC236}">
                  <a16:creationId xmlns:a16="http://schemas.microsoft.com/office/drawing/2014/main" id="{A449D97B-3C89-4243-B71A-2C0CA60D7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32821" name="Text Box 692">
              <a:extLst>
                <a:ext uri="{FF2B5EF4-FFF2-40B4-BE49-F238E27FC236}">
                  <a16:creationId xmlns:a16="http://schemas.microsoft.com/office/drawing/2014/main" id="{4A430497-EF06-9F43-9471-BE7AE0195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32822" name="Text Box 693">
              <a:extLst>
                <a:ext uri="{FF2B5EF4-FFF2-40B4-BE49-F238E27FC236}">
                  <a16:creationId xmlns:a16="http://schemas.microsoft.com/office/drawing/2014/main" id="{B1883F1D-DC5C-E14A-AE0E-B65D02794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32823" name="Text Box 694">
              <a:extLst>
                <a:ext uri="{FF2B5EF4-FFF2-40B4-BE49-F238E27FC236}">
                  <a16:creationId xmlns:a16="http://schemas.microsoft.com/office/drawing/2014/main" id="{797D83C4-0BB1-7249-930F-D2A6F0549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824" name="Text Box 695">
              <a:extLst>
                <a:ext uri="{FF2B5EF4-FFF2-40B4-BE49-F238E27FC236}">
                  <a16:creationId xmlns:a16="http://schemas.microsoft.com/office/drawing/2014/main" id="{D9694743-1FA9-2A4F-8DB6-09F9F959D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2825" name="Text Box 696">
              <a:extLst>
                <a:ext uri="{FF2B5EF4-FFF2-40B4-BE49-F238E27FC236}">
                  <a16:creationId xmlns:a16="http://schemas.microsoft.com/office/drawing/2014/main" id="{BFBF5D11-140D-8F4B-A14C-AD089D83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2826" name="Text Box 697">
              <a:extLst>
                <a:ext uri="{FF2B5EF4-FFF2-40B4-BE49-F238E27FC236}">
                  <a16:creationId xmlns:a16="http://schemas.microsoft.com/office/drawing/2014/main" id="{9F3A5B05-82BA-4E48-B480-C6A0A6FE5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32827" name="Text Box 698">
              <a:extLst>
                <a:ext uri="{FF2B5EF4-FFF2-40B4-BE49-F238E27FC236}">
                  <a16:creationId xmlns:a16="http://schemas.microsoft.com/office/drawing/2014/main" id="{2F336609-3D71-5E41-B6A6-DA50B640F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32828" name="Text Box 699">
              <a:extLst>
                <a:ext uri="{FF2B5EF4-FFF2-40B4-BE49-F238E27FC236}">
                  <a16:creationId xmlns:a16="http://schemas.microsoft.com/office/drawing/2014/main" id="{768B7D65-84EA-034F-9489-825E1A9E5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32829" name="Text Box 700">
              <a:extLst>
                <a:ext uri="{FF2B5EF4-FFF2-40B4-BE49-F238E27FC236}">
                  <a16:creationId xmlns:a16="http://schemas.microsoft.com/office/drawing/2014/main" id="{FEEB3109-E19D-0649-80F0-FF8232272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2830" name="Text Box 701">
              <a:extLst>
                <a:ext uri="{FF2B5EF4-FFF2-40B4-BE49-F238E27FC236}">
                  <a16:creationId xmlns:a16="http://schemas.microsoft.com/office/drawing/2014/main" id="{9A333FB1-CC67-114A-AB35-A4E7156D1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32831" name="Text Box 702">
              <a:extLst>
                <a:ext uri="{FF2B5EF4-FFF2-40B4-BE49-F238E27FC236}">
                  <a16:creationId xmlns:a16="http://schemas.microsoft.com/office/drawing/2014/main" id="{F2272B0A-64B8-5649-81E9-E150F0C7B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20191" name="Group 703">
            <a:extLst>
              <a:ext uri="{FF2B5EF4-FFF2-40B4-BE49-F238E27FC236}">
                <a16:creationId xmlns:a16="http://schemas.microsoft.com/office/drawing/2014/main" id="{7544AD82-2D07-E546-A3FE-50A39E865A1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2782" name="Rectangle 704">
              <a:extLst>
                <a:ext uri="{FF2B5EF4-FFF2-40B4-BE49-F238E27FC236}">
                  <a16:creationId xmlns:a16="http://schemas.microsoft.com/office/drawing/2014/main" id="{0CC3BE68-F413-6A47-8B72-2F5B58110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83" name="Text Box 705">
              <a:extLst>
                <a:ext uri="{FF2B5EF4-FFF2-40B4-BE49-F238E27FC236}">
                  <a16:creationId xmlns:a16="http://schemas.microsoft.com/office/drawing/2014/main" id="{0CD48927-C8B8-9944-84AC-BDC8EF6F6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equals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], terminate with answer 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2784" name="Text Box 706">
              <a:extLst>
                <a:ext uri="{FF2B5EF4-FFF2-40B4-BE49-F238E27FC236}">
                  <a16:creationId xmlns:a16="http://schemas.microsoft.com/office/drawing/2014/main" id="{F807B252-5FDE-1A42-B1FC-EDFD0AF54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32785" name="Text Box 707">
              <a:extLst>
                <a:ext uri="{FF2B5EF4-FFF2-40B4-BE49-F238E27FC236}">
                  <a16:creationId xmlns:a16="http://schemas.microsoft.com/office/drawing/2014/main" id="{2658520D-F1FE-9C45-87F2-92DF5483A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2786" name="Text Box 708">
              <a:extLst>
                <a:ext uri="{FF2B5EF4-FFF2-40B4-BE49-F238E27FC236}">
                  <a16:creationId xmlns:a16="http://schemas.microsoft.com/office/drawing/2014/main" id="{FCB6AFD6-1503-454A-AC3A-D00909C4F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2787" name="Text Box 709">
              <a:extLst>
                <a:ext uri="{FF2B5EF4-FFF2-40B4-BE49-F238E27FC236}">
                  <a16:creationId xmlns:a16="http://schemas.microsoft.com/office/drawing/2014/main" id="{3E6D721D-2622-0043-A7B4-A627AD47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2788" name="Text Box 710">
              <a:extLst>
                <a:ext uri="{FF2B5EF4-FFF2-40B4-BE49-F238E27FC236}">
                  <a16:creationId xmlns:a16="http://schemas.microsoft.com/office/drawing/2014/main" id="{4748C04E-505E-B04D-88F8-854CFB18D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2789" name="Text Box 711">
              <a:extLst>
                <a:ext uri="{FF2B5EF4-FFF2-40B4-BE49-F238E27FC236}">
                  <a16:creationId xmlns:a16="http://schemas.microsoft.com/office/drawing/2014/main" id="{B839893E-7A15-FA4D-AD83-8158CA7D5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2790" name="Text Box 712">
              <a:extLst>
                <a:ext uri="{FF2B5EF4-FFF2-40B4-BE49-F238E27FC236}">
                  <a16:creationId xmlns:a16="http://schemas.microsoft.com/office/drawing/2014/main" id="{918D068D-84CE-CB47-876A-DB3582A08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32791" name="Text Box 713">
              <a:extLst>
                <a:ext uri="{FF2B5EF4-FFF2-40B4-BE49-F238E27FC236}">
                  <a16:creationId xmlns:a16="http://schemas.microsoft.com/office/drawing/2014/main" id="{6EFB22D6-6450-9C42-B00D-1D651E634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2792" name="Text Box 714">
              <a:extLst>
                <a:ext uri="{FF2B5EF4-FFF2-40B4-BE49-F238E27FC236}">
                  <a16:creationId xmlns:a16="http://schemas.microsoft.com/office/drawing/2014/main" id="{5E2CA9BA-B2AF-F240-B706-230C77740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32793" name="Text Box 715">
              <a:extLst>
                <a:ext uri="{FF2B5EF4-FFF2-40B4-BE49-F238E27FC236}">
                  <a16:creationId xmlns:a16="http://schemas.microsoft.com/office/drawing/2014/main" id="{0B80C47A-289E-9E49-949E-87B139FC4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32794" name="Text Box 716">
              <a:extLst>
                <a:ext uri="{FF2B5EF4-FFF2-40B4-BE49-F238E27FC236}">
                  <a16:creationId xmlns:a16="http://schemas.microsoft.com/office/drawing/2014/main" id="{9E69E771-C975-9E4E-B589-7D911D638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795" name="Text Box 717">
              <a:extLst>
                <a:ext uri="{FF2B5EF4-FFF2-40B4-BE49-F238E27FC236}">
                  <a16:creationId xmlns:a16="http://schemas.microsoft.com/office/drawing/2014/main" id="{A4C5BA99-A727-5242-841A-FD5E3F420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32796" name="Text Box 718">
              <a:extLst>
                <a:ext uri="{FF2B5EF4-FFF2-40B4-BE49-F238E27FC236}">
                  <a16:creationId xmlns:a16="http://schemas.microsoft.com/office/drawing/2014/main" id="{91AD4017-8091-5448-A611-90EAFB43A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32797" name="Text Box 719">
              <a:extLst>
                <a:ext uri="{FF2B5EF4-FFF2-40B4-BE49-F238E27FC236}">
                  <a16:creationId xmlns:a16="http://schemas.microsoft.com/office/drawing/2014/main" id="{B173B65B-62CF-1946-B366-5C7B56B8C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32798" name="Text Box 720">
              <a:extLst>
                <a:ext uri="{FF2B5EF4-FFF2-40B4-BE49-F238E27FC236}">
                  <a16:creationId xmlns:a16="http://schemas.microsoft.com/office/drawing/2014/main" id="{3E52824B-BA41-2A42-987E-6352108FC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32799" name="Text Box 721">
              <a:extLst>
                <a:ext uri="{FF2B5EF4-FFF2-40B4-BE49-F238E27FC236}">
                  <a16:creationId xmlns:a16="http://schemas.microsoft.com/office/drawing/2014/main" id="{B243F63C-C0AF-5A4D-905E-37FA6FBD6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2800" name="Text Box 722">
              <a:extLst>
                <a:ext uri="{FF2B5EF4-FFF2-40B4-BE49-F238E27FC236}">
                  <a16:creationId xmlns:a16="http://schemas.microsoft.com/office/drawing/2014/main" id="{DCF46921-E629-C247-B876-9926D949D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2801" name="Text Box 723">
              <a:extLst>
                <a:ext uri="{FF2B5EF4-FFF2-40B4-BE49-F238E27FC236}">
                  <a16:creationId xmlns:a16="http://schemas.microsoft.com/office/drawing/2014/main" id="{430600B5-9026-B444-9237-35BC60981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32802" name="Text Box 724">
              <a:extLst>
                <a:ext uri="{FF2B5EF4-FFF2-40B4-BE49-F238E27FC236}">
                  <a16:creationId xmlns:a16="http://schemas.microsoft.com/office/drawing/2014/main" id="{7D49FB0A-BB2F-6446-B56C-07C02F92F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32803" name="Text Box 725">
              <a:extLst>
                <a:ext uri="{FF2B5EF4-FFF2-40B4-BE49-F238E27FC236}">
                  <a16:creationId xmlns:a16="http://schemas.microsoft.com/office/drawing/2014/main" id="{336164F9-C5B9-1D4C-87DC-4887D23F9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32804" name="Text Box 726">
              <a:extLst>
                <a:ext uri="{FF2B5EF4-FFF2-40B4-BE49-F238E27FC236}">
                  <a16:creationId xmlns:a16="http://schemas.microsoft.com/office/drawing/2014/main" id="{69B2DAA3-1295-1244-BED6-DB690583A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2805" name="Text Box 727">
              <a:extLst>
                <a:ext uri="{FF2B5EF4-FFF2-40B4-BE49-F238E27FC236}">
                  <a16:creationId xmlns:a16="http://schemas.microsoft.com/office/drawing/2014/main" id="{B22BBBDB-EC21-C941-9872-C07147363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32806" name="Text Box 728">
              <a:extLst>
                <a:ext uri="{FF2B5EF4-FFF2-40B4-BE49-F238E27FC236}">
                  <a16:creationId xmlns:a16="http://schemas.microsoft.com/office/drawing/2014/main" id="{38D10311-A363-ED4A-8310-E297D34D3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321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BC0DAF1-C37E-8F32-F00A-C5E31C2E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5851B178-1E49-64AA-B1E1-08BC95D0CC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3-</a:t>
            </a:r>
            <a:fld id="{EB8FA05A-F968-0D48-BF13-A3EC5134EE0F}" type="slidenum">
              <a:rPr lang="en-US" altLang="en-US" sz="140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F2F9459A-8D5B-E333-FA14-65D41528A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</a:rPr>
              <a:t>Linear search (2)</a:t>
            </a:r>
            <a:endParaRPr lang="en-US" i="1">
              <a:cs typeface="+mj-cs"/>
            </a:endParaRP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14212945-5014-0F49-A017-9C283374F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9300" algn="l"/>
                <a:tab pos="1371600" algn="l"/>
              </a:tabLst>
              <a:defRPr/>
            </a:pPr>
            <a:r>
              <a:rPr lang="en-US">
                <a:cs typeface="+mn-cs"/>
              </a:rPr>
              <a:t>Animation (unsuccessful search):</a:t>
            </a:r>
          </a:p>
        </p:txBody>
      </p:sp>
      <p:grpSp>
        <p:nvGrpSpPr>
          <p:cNvPr id="361708" name="Group 236">
            <a:extLst>
              <a:ext uri="{FF2B5EF4-FFF2-40B4-BE49-F238E27FC236}">
                <a16:creationId xmlns:a16="http://schemas.microsoft.com/office/drawing/2014/main" id="{7B462C09-F387-CC04-3D3F-69A3D157BDA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4934" name="Rectangle 237">
              <a:extLst>
                <a:ext uri="{FF2B5EF4-FFF2-40B4-BE49-F238E27FC236}">
                  <a16:creationId xmlns:a16="http://schemas.microsoft.com/office/drawing/2014/main" id="{4BAB0C67-4D16-09F8-E65A-6CBA0F528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35" name="Text Box 238">
              <a:extLst>
                <a:ext uri="{FF2B5EF4-FFF2-40B4-BE49-F238E27FC236}">
                  <a16:creationId xmlns:a16="http://schemas.microsoft.com/office/drawing/2014/main" id="{9DDB9D19-BB27-FDE3-720F-6EB2251A0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4936" name="Text Box 239">
              <a:extLst>
                <a:ext uri="{FF2B5EF4-FFF2-40B4-BE49-F238E27FC236}">
                  <a16:creationId xmlns:a16="http://schemas.microsoft.com/office/drawing/2014/main" id="{CF60AFA3-8808-E3BA-6966-EBC2E965C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</a:t>
              </a:r>
            </a:p>
          </p:txBody>
        </p:sp>
        <p:sp>
          <p:nvSpPr>
            <p:cNvPr id="34937" name="Text Box 240">
              <a:extLst>
                <a:ext uri="{FF2B5EF4-FFF2-40B4-BE49-F238E27FC236}">
                  <a16:creationId xmlns:a16="http://schemas.microsoft.com/office/drawing/2014/main" id="{78B27F25-FFC6-7C03-1DBD-563CCE496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4938" name="Text Box 241">
              <a:extLst>
                <a:ext uri="{FF2B5EF4-FFF2-40B4-BE49-F238E27FC236}">
                  <a16:creationId xmlns:a16="http://schemas.microsoft.com/office/drawing/2014/main" id="{A9ADEEC7-0E51-314F-A317-EB3FAC169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939" name="Text Box 242">
              <a:extLst>
                <a:ext uri="{FF2B5EF4-FFF2-40B4-BE49-F238E27FC236}">
                  <a16:creationId xmlns:a16="http://schemas.microsoft.com/office/drawing/2014/main" id="{7B0445C9-8694-22F4-C3E7-CADF714D4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Nia</a:t>
              </a:r>
            </a:p>
          </p:txBody>
        </p:sp>
        <p:sp>
          <p:nvSpPr>
            <p:cNvPr id="34940" name="Text Box 243">
              <a:extLst>
                <a:ext uri="{FF2B5EF4-FFF2-40B4-BE49-F238E27FC236}">
                  <a16:creationId xmlns:a16="http://schemas.microsoft.com/office/drawing/2014/main" id="{B308C789-2176-ED1D-1A28-753F8B8D9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Omar</a:t>
              </a:r>
            </a:p>
          </p:txBody>
        </p:sp>
        <p:sp>
          <p:nvSpPr>
            <p:cNvPr id="34941" name="Text Box 244">
              <a:extLst>
                <a:ext uri="{FF2B5EF4-FFF2-40B4-BE49-F238E27FC236}">
                  <a16:creationId xmlns:a16="http://schemas.microsoft.com/office/drawing/2014/main" id="{40F33DD9-4205-190C-7FA6-E50EEFA2C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Raj</a:t>
              </a:r>
            </a:p>
          </p:txBody>
        </p:sp>
        <p:sp>
          <p:nvSpPr>
            <p:cNvPr id="34942" name="Text Box 245">
              <a:extLst>
                <a:ext uri="{FF2B5EF4-FFF2-40B4-BE49-F238E27FC236}">
                  <a16:creationId xmlns:a16="http://schemas.microsoft.com/office/drawing/2014/main" id="{690DE58C-703A-31CD-661F-C57B557B0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4943" name="Text Box 246">
              <a:extLst>
                <a:ext uri="{FF2B5EF4-FFF2-40B4-BE49-F238E27FC236}">
                  <a16:creationId xmlns:a16="http://schemas.microsoft.com/office/drawing/2014/main" id="{A2CF982B-1816-7F8A-3E17-B2C720CDC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4944" name="Text Box 247">
              <a:extLst>
                <a:ext uri="{FF2B5EF4-FFF2-40B4-BE49-F238E27FC236}">
                  <a16:creationId xmlns:a16="http://schemas.microsoft.com/office/drawing/2014/main" id="{8D50893A-FF0E-EC33-3449-40C333960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</p:grpSp>
      <p:grpSp>
        <p:nvGrpSpPr>
          <p:cNvPr id="361720" name="Group 248">
            <a:extLst>
              <a:ext uri="{FF2B5EF4-FFF2-40B4-BE49-F238E27FC236}">
                <a16:creationId xmlns:a16="http://schemas.microsoft.com/office/drawing/2014/main" id="{CC3B5666-5B80-4F8A-D4F6-130E6B22FFC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4921" name="Rectangle 249">
              <a:extLst>
                <a:ext uri="{FF2B5EF4-FFF2-40B4-BE49-F238E27FC236}">
                  <a16:creationId xmlns:a16="http://schemas.microsoft.com/office/drawing/2014/main" id="{A59F3332-501D-8A17-E6ED-507FF774E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22" name="Text Box 250">
              <a:extLst>
                <a:ext uri="{FF2B5EF4-FFF2-40B4-BE49-F238E27FC236}">
                  <a16:creationId xmlns:a16="http://schemas.microsoft.com/office/drawing/2014/main" id="{911D1F09-037D-9E5D-617D-2E3B95264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For 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…,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4923" name="Text Box 251">
              <a:extLst>
                <a:ext uri="{FF2B5EF4-FFF2-40B4-BE49-F238E27FC236}">
                  <a16:creationId xmlns:a16="http://schemas.microsoft.com/office/drawing/2014/main" id="{C892AD3A-71D0-E175-5C02-5E09194DB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</a:t>
              </a:r>
            </a:p>
          </p:txBody>
        </p:sp>
        <p:sp>
          <p:nvSpPr>
            <p:cNvPr id="34924" name="Text Box 252">
              <a:extLst>
                <a:ext uri="{FF2B5EF4-FFF2-40B4-BE49-F238E27FC236}">
                  <a16:creationId xmlns:a16="http://schemas.microsoft.com/office/drawing/2014/main" id="{52921FB5-2266-BB56-3C4D-C789AE9D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4925" name="Text Box 253">
              <a:extLst>
                <a:ext uri="{FF2B5EF4-FFF2-40B4-BE49-F238E27FC236}">
                  <a16:creationId xmlns:a16="http://schemas.microsoft.com/office/drawing/2014/main" id="{122B4D1D-01C3-2176-90D1-B4381F578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926" name="Text Box 254">
              <a:extLst>
                <a:ext uri="{FF2B5EF4-FFF2-40B4-BE49-F238E27FC236}">
                  <a16:creationId xmlns:a16="http://schemas.microsoft.com/office/drawing/2014/main" id="{F1D527EC-501A-70FF-6A9A-6F918191C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Nia</a:t>
              </a:r>
            </a:p>
          </p:txBody>
        </p:sp>
        <p:sp>
          <p:nvSpPr>
            <p:cNvPr id="34927" name="Text Box 255">
              <a:extLst>
                <a:ext uri="{FF2B5EF4-FFF2-40B4-BE49-F238E27FC236}">
                  <a16:creationId xmlns:a16="http://schemas.microsoft.com/office/drawing/2014/main" id="{6CCF0AEB-E837-76B6-8A64-237B12E98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Omar</a:t>
              </a:r>
            </a:p>
          </p:txBody>
        </p:sp>
        <p:sp>
          <p:nvSpPr>
            <p:cNvPr id="34928" name="Text Box 256">
              <a:extLst>
                <a:ext uri="{FF2B5EF4-FFF2-40B4-BE49-F238E27FC236}">
                  <a16:creationId xmlns:a16="http://schemas.microsoft.com/office/drawing/2014/main" id="{39891389-F8EE-8E71-86B5-DD4564C43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Raj</a:t>
              </a:r>
            </a:p>
          </p:txBody>
        </p:sp>
        <p:sp>
          <p:nvSpPr>
            <p:cNvPr id="34929" name="Text Box 257">
              <a:extLst>
                <a:ext uri="{FF2B5EF4-FFF2-40B4-BE49-F238E27FC236}">
                  <a16:creationId xmlns:a16="http://schemas.microsoft.com/office/drawing/2014/main" id="{A2367859-DDD9-35EA-0DF8-54A1AD651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4930" name="Text Box 258">
              <a:extLst>
                <a:ext uri="{FF2B5EF4-FFF2-40B4-BE49-F238E27FC236}">
                  <a16:creationId xmlns:a16="http://schemas.microsoft.com/office/drawing/2014/main" id="{8F458D4E-420B-672F-DDF3-69631F41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4931" name="Text Box 259">
              <a:extLst>
                <a:ext uri="{FF2B5EF4-FFF2-40B4-BE49-F238E27FC236}">
                  <a16:creationId xmlns:a16="http://schemas.microsoft.com/office/drawing/2014/main" id="{0566EF42-E7DD-9598-E854-76010C2A0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4932" name="Text Box 260">
              <a:extLst>
                <a:ext uri="{FF2B5EF4-FFF2-40B4-BE49-F238E27FC236}">
                  <a16:creationId xmlns:a16="http://schemas.microsoft.com/office/drawing/2014/main" id="{7BB39B62-85D8-9253-6293-E8B9983FB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34933" name="Text Box 261">
              <a:extLst>
                <a:ext uri="{FF2B5EF4-FFF2-40B4-BE49-F238E27FC236}">
                  <a16:creationId xmlns:a16="http://schemas.microsoft.com/office/drawing/2014/main" id="{1CC8D642-3E76-FCB1-7E6F-586AFFD1E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16"/>
              <a:ext cx="1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61734" name="Group 262">
            <a:extLst>
              <a:ext uri="{FF2B5EF4-FFF2-40B4-BE49-F238E27FC236}">
                <a16:creationId xmlns:a16="http://schemas.microsoft.com/office/drawing/2014/main" id="{A221AB26-3541-1B1E-2F40-AA3D3CDB9E9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4908" name="Rectangle 263">
              <a:extLst>
                <a:ext uri="{FF2B5EF4-FFF2-40B4-BE49-F238E27FC236}">
                  <a16:creationId xmlns:a16="http://schemas.microsoft.com/office/drawing/2014/main" id="{036DF951-075F-5253-3B43-05D00F02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09" name="Text Box 264">
              <a:extLst>
                <a:ext uri="{FF2B5EF4-FFF2-40B4-BE49-F238E27FC236}">
                  <a16:creationId xmlns:a16="http://schemas.microsoft.com/office/drawing/2014/main" id="{047CC7FF-8D6C-942A-0CF4-B700BA25E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equals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]</a:t>
              </a:r>
              <a:r>
                <a:rPr lang="en-US" altLang="en-US" sz="2000"/>
                <a:t>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4910" name="Text Box 265">
              <a:extLst>
                <a:ext uri="{FF2B5EF4-FFF2-40B4-BE49-F238E27FC236}">
                  <a16:creationId xmlns:a16="http://schemas.microsoft.com/office/drawing/2014/main" id="{C2999AB5-3837-7762-95A9-E13EC1909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</a:t>
              </a:r>
            </a:p>
          </p:txBody>
        </p:sp>
        <p:sp>
          <p:nvSpPr>
            <p:cNvPr id="34911" name="Text Box 266">
              <a:extLst>
                <a:ext uri="{FF2B5EF4-FFF2-40B4-BE49-F238E27FC236}">
                  <a16:creationId xmlns:a16="http://schemas.microsoft.com/office/drawing/2014/main" id="{EA7C1104-E6EA-8740-A9D4-23E53F8BA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4912" name="Text Box 267">
              <a:extLst>
                <a:ext uri="{FF2B5EF4-FFF2-40B4-BE49-F238E27FC236}">
                  <a16:creationId xmlns:a16="http://schemas.microsoft.com/office/drawing/2014/main" id="{FAA39F52-C7FA-161F-F87E-AB62487FD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913" name="Text Box 268">
              <a:extLst>
                <a:ext uri="{FF2B5EF4-FFF2-40B4-BE49-F238E27FC236}">
                  <a16:creationId xmlns:a16="http://schemas.microsoft.com/office/drawing/2014/main" id="{87F2E825-E359-A0C8-3E00-3F2C8FE9F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Nia</a:t>
              </a:r>
            </a:p>
          </p:txBody>
        </p:sp>
        <p:sp>
          <p:nvSpPr>
            <p:cNvPr id="34914" name="Text Box 269">
              <a:extLst>
                <a:ext uri="{FF2B5EF4-FFF2-40B4-BE49-F238E27FC236}">
                  <a16:creationId xmlns:a16="http://schemas.microsoft.com/office/drawing/2014/main" id="{462C48B8-74EC-E4D0-BF16-370121503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Omar</a:t>
              </a:r>
            </a:p>
          </p:txBody>
        </p:sp>
        <p:sp>
          <p:nvSpPr>
            <p:cNvPr id="34915" name="Text Box 270">
              <a:extLst>
                <a:ext uri="{FF2B5EF4-FFF2-40B4-BE49-F238E27FC236}">
                  <a16:creationId xmlns:a16="http://schemas.microsoft.com/office/drawing/2014/main" id="{AFA66F0F-1B78-9B65-33BC-8C94296F6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Raj</a:t>
              </a:r>
            </a:p>
          </p:txBody>
        </p:sp>
        <p:sp>
          <p:nvSpPr>
            <p:cNvPr id="34916" name="Text Box 271">
              <a:extLst>
                <a:ext uri="{FF2B5EF4-FFF2-40B4-BE49-F238E27FC236}">
                  <a16:creationId xmlns:a16="http://schemas.microsoft.com/office/drawing/2014/main" id="{56F85217-A162-17DE-872F-4325F33C6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4917" name="Text Box 272">
              <a:extLst>
                <a:ext uri="{FF2B5EF4-FFF2-40B4-BE49-F238E27FC236}">
                  <a16:creationId xmlns:a16="http://schemas.microsoft.com/office/drawing/2014/main" id="{59CEB3EF-EBF5-B1EE-C3F4-52A40A161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4918" name="Text Box 273">
              <a:extLst>
                <a:ext uri="{FF2B5EF4-FFF2-40B4-BE49-F238E27FC236}">
                  <a16:creationId xmlns:a16="http://schemas.microsoft.com/office/drawing/2014/main" id="{DD01C177-C763-04C5-328C-2EF03FCD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4919" name="Text Box 274">
              <a:extLst>
                <a:ext uri="{FF2B5EF4-FFF2-40B4-BE49-F238E27FC236}">
                  <a16:creationId xmlns:a16="http://schemas.microsoft.com/office/drawing/2014/main" id="{3E233697-DD26-C875-69DF-59D804C6E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34920" name="Text Box 275">
              <a:extLst>
                <a:ext uri="{FF2B5EF4-FFF2-40B4-BE49-F238E27FC236}">
                  <a16:creationId xmlns:a16="http://schemas.microsoft.com/office/drawing/2014/main" id="{2AD5CDE4-0158-1264-DA5E-EA7F365D2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16"/>
              <a:ext cx="1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61832" name="Group 360">
            <a:extLst>
              <a:ext uri="{FF2B5EF4-FFF2-40B4-BE49-F238E27FC236}">
                <a16:creationId xmlns:a16="http://schemas.microsoft.com/office/drawing/2014/main" id="{0F06B954-1982-E34E-6FC9-8D68D734726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4895" name="Rectangle 361">
              <a:extLst>
                <a:ext uri="{FF2B5EF4-FFF2-40B4-BE49-F238E27FC236}">
                  <a16:creationId xmlns:a16="http://schemas.microsoft.com/office/drawing/2014/main" id="{7DF7CF1C-7B4E-F064-D9A5-93C4BC1A2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96" name="Text Box 362">
              <a:extLst>
                <a:ext uri="{FF2B5EF4-FFF2-40B4-BE49-F238E27FC236}">
                  <a16:creationId xmlns:a16="http://schemas.microsoft.com/office/drawing/2014/main" id="{00066DA8-43B7-E16B-336C-E25187182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For 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…,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4897" name="Text Box 363">
              <a:extLst>
                <a:ext uri="{FF2B5EF4-FFF2-40B4-BE49-F238E27FC236}">
                  <a16:creationId xmlns:a16="http://schemas.microsoft.com/office/drawing/2014/main" id="{99F1A030-5955-5348-5781-B9C23BF3C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</a:t>
              </a:r>
            </a:p>
          </p:txBody>
        </p:sp>
        <p:sp>
          <p:nvSpPr>
            <p:cNvPr id="34898" name="Text Box 364">
              <a:extLst>
                <a:ext uri="{FF2B5EF4-FFF2-40B4-BE49-F238E27FC236}">
                  <a16:creationId xmlns:a16="http://schemas.microsoft.com/office/drawing/2014/main" id="{6F12A358-DB4C-8B27-96C2-A1AE0C799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4899" name="Text Box 365">
              <a:extLst>
                <a:ext uri="{FF2B5EF4-FFF2-40B4-BE49-F238E27FC236}">
                  <a16:creationId xmlns:a16="http://schemas.microsoft.com/office/drawing/2014/main" id="{B1F9A36A-3C30-C33B-B7B9-6941175D6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900" name="Text Box 366">
              <a:extLst>
                <a:ext uri="{FF2B5EF4-FFF2-40B4-BE49-F238E27FC236}">
                  <a16:creationId xmlns:a16="http://schemas.microsoft.com/office/drawing/2014/main" id="{95B85717-1B55-4D91-BBF9-29876DD77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Nia</a:t>
              </a:r>
            </a:p>
          </p:txBody>
        </p:sp>
        <p:sp>
          <p:nvSpPr>
            <p:cNvPr id="34901" name="Text Box 367">
              <a:extLst>
                <a:ext uri="{FF2B5EF4-FFF2-40B4-BE49-F238E27FC236}">
                  <a16:creationId xmlns:a16="http://schemas.microsoft.com/office/drawing/2014/main" id="{9E4E0732-92CE-515B-3E8B-6E4BA2B3C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Omar</a:t>
              </a:r>
            </a:p>
          </p:txBody>
        </p:sp>
        <p:sp>
          <p:nvSpPr>
            <p:cNvPr id="34902" name="Text Box 368">
              <a:extLst>
                <a:ext uri="{FF2B5EF4-FFF2-40B4-BE49-F238E27FC236}">
                  <a16:creationId xmlns:a16="http://schemas.microsoft.com/office/drawing/2014/main" id="{116AA360-621B-80BD-512C-6E011906E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Raj</a:t>
              </a:r>
            </a:p>
          </p:txBody>
        </p:sp>
        <p:sp>
          <p:nvSpPr>
            <p:cNvPr id="34903" name="Text Box 369">
              <a:extLst>
                <a:ext uri="{FF2B5EF4-FFF2-40B4-BE49-F238E27FC236}">
                  <a16:creationId xmlns:a16="http://schemas.microsoft.com/office/drawing/2014/main" id="{8FF3E377-8792-78E2-61BB-48F827D9C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4904" name="Text Box 370">
              <a:extLst>
                <a:ext uri="{FF2B5EF4-FFF2-40B4-BE49-F238E27FC236}">
                  <a16:creationId xmlns:a16="http://schemas.microsoft.com/office/drawing/2014/main" id="{2E2B80A8-99FE-4260-AED0-28583B7C8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4905" name="Text Box 371">
              <a:extLst>
                <a:ext uri="{FF2B5EF4-FFF2-40B4-BE49-F238E27FC236}">
                  <a16:creationId xmlns:a16="http://schemas.microsoft.com/office/drawing/2014/main" id="{73151075-5D78-9679-FA7A-9F5B2A8E3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4906" name="Text Box 372">
              <a:extLst>
                <a:ext uri="{FF2B5EF4-FFF2-40B4-BE49-F238E27FC236}">
                  <a16:creationId xmlns:a16="http://schemas.microsoft.com/office/drawing/2014/main" id="{2CF2E444-5BE9-DDDE-C247-5B246E21A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34907" name="Text Box 373">
              <a:extLst>
                <a:ext uri="{FF2B5EF4-FFF2-40B4-BE49-F238E27FC236}">
                  <a16:creationId xmlns:a16="http://schemas.microsoft.com/office/drawing/2014/main" id="{1AD37B2E-F661-28E6-D497-44C1F5AB6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16"/>
              <a:ext cx="1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61846" name="Group 374">
            <a:extLst>
              <a:ext uri="{FF2B5EF4-FFF2-40B4-BE49-F238E27FC236}">
                <a16:creationId xmlns:a16="http://schemas.microsoft.com/office/drawing/2014/main" id="{91854575-E20A-0E1D-501C-D96C0E9AEEF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4882" name="Rectangle 375">
              <a:extLst>
                <a:ext uri="{FF2B5EF4-FFF2-40B4-BE49-F238E27FC236}">
                  <a16:creationId xmlns:a16="http://schemas.microsoft.com/office/drawing/2014/main" id="{5D853D2D-DFD4-3BA6-E8CD-287629AA4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83" name="Text Box 376">
              <a:extLst>
                <a:ext uri="{FF2B5EF4-FFF2-40B4-BE49-F238E27FC236}">
                  <a16:creationId xmlns:a16="http://schemas.microsoft.com/office/drawing/2014/main" id="{DCFCD864-4589-C836-7CBB-94B1FD67A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equals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]</a:t>
              </a:r>
              <a:r>
                <a:rPr lang="en-US" altLang="en-US" sz="2000"/>
                <a:t>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4884" name="Text Box 377">
              <a:extLst>
                <a:ext uri="{FF2B5EF4-FFF2-40B4-BE49-F238E27FC236}">
                  <a16:creationId xmlns:a16="http://schemas.microsoft.com/office/drawing/2014/main" id="{618B6733-00C9-D2DC-0F77-110B21F10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</a:t>
              </a:r>
            </a:p>
          </p:txBody>
        </p:sp>
        <p:sp>
          <p:nvSpPr>
            <p:cNvPr id="34885" name="Text Box 378">
              <a:extLst>
                <a:ext uri="{FF2B5EF4-FFF2-40B4-BE49-F238E27FC236}">
                  <a16:creationId xmlns:a16="http://schemas.microsoft.com/office/drawing/2014/main" id="{C13783F9-9F4E-1988-43E2-21262445C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4886" name="Text Box 379">
              <a:extLst>
                <a:ext uri="{FF2B5EF4-FFF2-40B4-BE49-F238E27FC236}">
                  <a16:creationId xmlns:a16="http://schemas.microsoft.com/office/drawing/2014/main" id="{185E3026-193B-14C0-648E-A6B2D950E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887" name="Text Box 380">
              <a:extLst>
                <a:ext uri="{FF2B5EF4-FFF2-40B4-BE49-F238E27FC236}">
                  <a16:creationId xmlns:a16="http://schemas.microsoft.com/office/drawing/2014/main" id="{73EB651B-9708-A34A-D216-32FA275A1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Nia</a:t>
              </a:r>
            </a:p>
          </p:txBody>
        </p:sp>
        <p:sp>
          <p:nvSpPr>
            <p:cNvPr id="34888" name="Text Box 381">
              <a:extLst>
                <a:ext uri="{FF2B5EF4-FFF2-40B4-BE49-F238E27FC236}">
                  <a16:creationId xmlns:a16="http://schemas.microsoft.com/office/drawing/2014/main" id="{7C03EE1A-9B78-2A0E-B02B-D755F25CD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Omar</a:t>
              </a:r>
            </a:p>
          </p:txBody>
        </p:sp>
        <p:sp>
          <p:nvSpPr>
            <p:cNvPr id="34889" name="Text Box 382">
              <a:extLst>
                <a:ext uri="{FF2B5EF4-FFF2-40B4-BE49-F238E27FC236}">
                  <a16:creationId xmlns:a16="http://schemas.microsoft.com/office/drawing/2014/main" id="{7ADAACAB-D8D3-F92B-8C60-F97FE14E1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Raj</a:t>
              </a:r>
            </a:p>
          </p:txBody>
        </p:sp>
        <p:sp>
          <p:nvSpPr>
            <p:cNvPr id="34890" name="Text Box 383">
              <a:extLst>
                <a:ext uri="{FF2B5EF4-FFF2-40B4-BE49-F238E27FC236}">
                  <a16:creationId xmlns:a16="http://schemas.microsoft.com/office/drawing/2014/main" id="{19D6D150-16D4-B1F9-F3B1-626AA179C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4891" name="Text Box 384">
              <a:extLst>
                <a:ext uri="{FF2B5EF4-FFF2-40B4-BE49-F238E27FC236}">
                  <a16:creationId xmlns:a16="http://schemas.microsoft.com/office/drawing/2014/main" id="{7E855FCF-8F10-5DB5-0BFE-32D60E762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4892" name="Text Box 385">
              <a:extLst>
                <a:ext uri="{FF2B5EF4-FFF2-40B4-BE49-F238E27FC236}">
                  <a16:creationId xmlns:a16="http://schemas.microsoft.com/office/drawing/2014/main" id="{4BF616E9-CE73-8053-44EA-C40380325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4893" name="Text Box 386">
              <a:extLst>
                <a:ext uri="{FF2B5EF4-FFF2-40B4-BE49-F238E27FC236}">
                  <a16:creationId xmlns:a16="http://schemas.microsoft.com/office/drawing/2014/main" id="{BC1AF423-DAE3-0B2D-B1D2-C8254777A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34894" name="Text Box 387">
              <a:extLst>
                <a:ext uri="{FF2B5EF4-FFF2-40B4-BE49-F238E27FC236}">
                  <a16:creationId xmlns:a16="http://schemas.microsoft.com/office/drawing/2014/main" id="{F3EE1694-A2C1-4C16-60CA-FF6DC91B8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16"/>
              <a:ext cx="1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61860" name="Group 388">
            <a:extLst>
              <a:ext uri="{FF2B5EF4-FFF2-40B4-BE49-F238E27FC236}">
                <a16:creationId xmlns:a16="http://schemas.microsoft.com/office/drawing/2014/main" id="{0751883F-A9B9-2885-50BC-40BDE5AAF38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4869" name="Rectangle 389">
              <a:extLst>
                <a:ext uri="{FF2B5EF4-FFF2-40B4-BE49-F238E27FC236}">
                  <a16:creationId xmlns:a16="http://schemas.microsoft.com/office/drawing/2014/main" id="{F6F33383-612D-AD02-534C-82927E913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70" name="Text Box 390">
              <a:extLst>
                <a:ext uri="{FF2B5EF4-FFF2-40B4-BE49-F238E27FC236}">
                  <a16:creationId xmlns:a16="http://schemas.microsoft.com/office/drawing/2014/main" id="{7EA0F0F9-D1EA-CC92-D10D-834BFA9E4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For 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…,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4871" name="Text Box 391">
              <a:extLst>
                <a:ext uri="{FF2B5EF4-FFF2-40B4-BE49-F238E27FC236}">
                  <a16:creationId xmlns:a16="http://schemas.microsoft.com/office/drawing/2014/main" id="{C6E37A95-6878-84A4-06E8-7F5FB3676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</a:t>
              </a:r>
            </a:p>
          </p:txBody>
        </p:sp>
        <p:sp>
          <p:nvSpPr>
            <p:cNvPr id="34872" name="Text Box 392">
              <a:extLst>
                <a:ext uri="{FF2B5EF4-FFF2-40B4-BE49-F238E27FC236}">
                  <a16:creationId xmlns:a16="http://schemas.microsoft.com/office/drawing/2014/main" id="{F9D1BCFD-036C-0337-435B-C161246AE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4873" name="Text Box 393">
              <a:extLst>
                <a:ext uri="{FF2B5EF4-FFF2-40B4-BE49-F238E27FC236}">
                  <a16:creationId xmlns:a16="http://schemas.microsoft.com/office/drawing/2014/main" id="{77A0669C-4974-7FA0-2B6B-F5B37648B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874" name="Text Box 394">
              <a:extLst>
                <a:ext uri="{FF2B5EF4-FFF2-40B4-BE49-F238E27FC236}">
                  <a16:creationId xmlns:a16="http://schemas.microsoft.com/office/drawing/2014/main" id="{35223CDE-885F-A8D3-F40F-0F8180068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Nia</a:t>
              </a:r>
            </a:p>
          </p:txBody>
        </p:sp>
        <p:sp>
          <p:nvSpPr>
            <p:cNvPr id="34875" name="Text Box 395">
              <a:extLst>
                <a:ext uri="{FF2B5EF4-FFF2-40B4-BE49-F238E27FC236}">
                  <a16:creationId xmlns:a16="http://schemas.microsoft.com/office/drawing/2014/main" id="{0E0DB0BA-C305-A140-27C9-C77BF40B0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Omar</a:t>
              </a:r>
            </a:p>
          </p:txBody>
        </p:sp>
        <p:sp>
          <p:nvSpPr>
            <p:cNvPr id="34876" name="Text Box 396">
              <a:extLst>
                <a:ext uri="{FF2B5EF4-FFF2-40B4-BE49-F238E27FC236}">
                  <a16:creationId xmlns:a16="http://schemas.microsoft.com/office/drawing/2014/main" id="{0F016AEE-7FF5-D464-B400-65BFBE40A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Raj</a:t>
              </a:r>
            </a:p>
          </p:txBody>
        </p:sp>
        <p:sp>
          <p:nvSpPr>
            <p:cNvPr id="34877" name="Text Box 397">
              <a:extLst>
                <a:ext uri="{FF2B5EF4-FFF2-40B4-BE49-F238E27FC236}">
                  <a16:creationId xmlns:a16="http://schemas.microsoft.com/office/drawing/2014/main" id="{D21CF3CE-4698-A62E-8422-547BF81C9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4878" name="Text Box 398">
              <a:extLst>
                <a:ext uri="{FF2B5EF4-FFF2-40B4-BE49-F238E27FC236}">
                  <a16:creationId xmlns:a16="http://schemas.microsoft.com/office/drawing/2014/main" id="{03E89D0C-8990-AB82-9BAE-C578A5104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4879" name="Text Box 399">
              <a:extLst>
                <a:ext uri="{FF2B5EF4-FFF2-40B4-BE49-F238E27FC236}">
                  <a16:creationId xmlns:a16="http://schemas.microsoft.com/office/drawing/2014/main" id="{E090EDE1-7296-3672-07AE-235392B4A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4880" name="Text Box 400">
              <a:extLst>
                <a:ext uri="{FF2B5EF4-FFF2-40B4-BE49-F238E27FC236}">
                  <a16:creationId xmlns:a16="http://schemas.microsoft.com/office/drawing/2014/main" id="{2C210BE3-46AF-2BC5-71FF-4C0D088C5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34881" name="Text Box 401">
              <a:extLst>
                <a:ext uri="{FF2B5EF4-FFF2-40B4-BE49-F238E27FC236}">
                  <a16:creationId xmlns:a16="http://schemas.microsoft.com/office/drawing/2014/main" id="{DA857145-780A-F8E4-39E7-A41B2506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16"/>
              <a:ext cx="1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61874" name="Group 402">
            <a:extLst>
              <a:ext uri="{FF2B5EF4-FFF2-40B4-BE49-F238E27FC236}">
                <a16:creationId xmlns:a16="http://schemas.microsoft.com/office/drawing/2014/main" id="{1CA99B55-E283-E469-3D52-BBAF758C34F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4856" name="Rectangle 403">
              <a:extLst>
                <a:ext uri="{FF2B5EF4-FFF2-40B4-BE49-F238E27FC236}">
                  <a16:creationId xmlns:a16="http://schemas.microsoft.com/office/drawing/2014/main" id="{85A12F90-0252-AE32-18D4-D3E9E7138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57" name="Text Box 404">
              <a:extLst>
                <a:ext uri="{FF2B5EF4-FFF2-40B4-BE49-F238E27FC236}">
                  <a16:creationId xmlns:a16="http://schemas.microsoft.com/office/drawing/2014/main" id="{6F99FE70-D1FB-04A5-90E1-B381F2095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equals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]</a:t>
              </a:r>
              <a:r>
                <a:rPr lang="en-US" altLang="en-US" sz="2000"/>
                <a:t>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4858" name="Text Box 405">
              <a:extLst>
                <a:ext uri="{FF2B5EF4-FFF2-40B4-BE49-F238E27FC236}">
                  <a16:creationId xmlns:a16="http://schemas.microsoft.com/office/drawing/2014/main" id="{6E9215CF-5ACC-498F-E63B-A88CB6F8E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</a:t>
              </a:r>
            </a:p>
          </p:txBody>
        </p:sp>
        <p:sp>
          <p:nvSpPr>
            <p:cNvPr id="34859" name="Text Box 406">
              <a:extLst>
                <a:ext uri="{FF2B5EF4-FFF2-40B4-BE49-F238E27FC236}">
                  <a16:creationId xmlns:a16="http://schemas.microsoft.com/office/drawing/2014/main" id="{4DA4404C-34AE-DF2D-A032-212D4252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4860" name="Text Box 407">
              <a:extLst>
                <a:ext uri="{FF2B5EF4-FFF2-40B4-BE49-F238E27FC236}">
                  <a16:creationId xmlns:a16="http://schemas.microsoft.com/office/drawing/2014/main" id="{8D601ED5-F96C-F2AF-EE13-C125A70A8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861" name="Text Box 408">
              <a:extLst>
                <a:ext uri="{FF2B5EF4-FFF2-40B4-BE49-F238E27FC236}">
                  <a16:creationId xmlns:a16="http://schemas.microsoft.com/office/drawing/2014/main" id="{9FE6A99D-9DDE-F0BA-F45F-F6E752504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Nia</a:t>
              </a:r>
            </a:p>
          </p:txBody>
        </p:sp>
        <p:sp>
          <p:nvSpPr>
            <p:cNvPr id="34862" name="Text Box 409">
              <a:extLst>
                <a:ext uri="{FF2B5EF4-FFF2-40B4-BE49-F238E27FC236}">
                  <a16:creationId xmlns:a16="http://schemas.microsoft.com/office/drawing/2014/main" id="{F1B99B8D-A23A-A41A-CE0E-4572A85AD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Omar</a:t>
              </a:r>
            </a:p>
          </p:txBody>
        </p:sp>
        <p:sp>
          <p:nvSpPr>
            <p:cNvPr id="34863" name="Text Box 410">
              <a:extLst>
                <a:ext uri="{FF2B5EF4-FFF2-40B4-BE49-F238E27FC236}">
                  <a16:creationId xmlns:a16="http://schemas.microsoft.com/office/drawing/2014/main" id="{1993C4D5-A684-B982-AC95-4D001FF2D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Raj</a:t>
              </a:r>
            </a:p>
          </p:txBody>
        </p:sp>
        <p:sp>
          <p:nvSpPr>
            <p:cNvPr id="34864" name="Text Box 411">
              <a:extLst>
                <a:ext uri="{FF2B5EF4-FFF2-40B4-BE49-F238E27FC236}">
                  <a16:creationId xmlns:a16="http://schemas.microsoft.com/office/drawing/2014/main" id="{2E9D870F-A34E-69A4-2D4F-857C26EF7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4865" name="Text Box 412">
              <a:extLst>
                <a:ext uri="{FF2B5EF4-FFF2-40B4-BE49-F238E27FC236}">
                  <a16:creationId xmlns:a16="http://schemas.microsoft.com/office/drawing/2014/main" id="{4E4E0EFE-CBDB-27D7-066F-D9EBDAC21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4866" name="Text Box 413">
              <a:extLst>
                <a:ext uri="{FF2B5EF4-FFF2-40B4-BE49-F238E27FC236}">
                  <a16:creationId xmlns:a16="http://schemas.microsoft.com/office/drawing/2014/main" id="{97ADB1F5-C65C-0535-E4A0-1D7F314D8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4867" name="Text Box 414">
              <a:extLst>
                <a:ext uri="{FF2B5EF4-FFF2-40B4-BE49-F238E27FC236}">
                  <a16:creationId xmlns:a16="http://schemas.microsoft.com/office/drawing/2014/main" id="{1A00D61E-149A-27B9-B199-C3A5F270C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34868" name="Text Box 415">
              <a:extLst>
                <a:ext uri="{FF2B5EF4-FFF2-40B4-BE49-F238E27FC236}">
                  <a16:creationId xmlns:a16="http://schemas.microsoft.com/office/drawing/2014/main" id="{31012D15-68FF-07A1-E8C8-36120D6EB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16"/>
              <a:ext cx="1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61888" name="Group 416">
            <a:extLst>
              <a:ext uri="{FF2B5EF4-FFF2-40B4-BE49-F238E27FC236}">
                <a16:creationId xmlns:a16="http://schemas.microsoft.com/office/drawing/2014/main" id="{BF98E03E-6D2E-F5B0-5444-944DC7BEFF2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4843" name="Rectangle 417">
              <a:extLst>
                <a:ext uri="{FF2B5EF4-FFF2-40B4-BE49-F238E27FC236}">
                  <a16:creationId xmlns:a16="http://schemas.microsoft.com/office/drawing/2014/main" id="{0C605CE7-A078-BD32-C77F-CEE05230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44" name="Text Box 418">
              <a:extLst>
                <a:ext uri="{FF2B5EF4-FFF2-40B4-BE49-F238E27FC236}">
                  <a16:creationId xmlns:a16="http://schemas.microsoft.com/office/drawing/2014/main" id="{0E48D291-C23C-A5E4-2717-88720E76B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For </a:t>
              </a: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…,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34845" name="Text Box 419">
              <a:extLst>
                <a:ext uri="{FF2B5EF4-FFF2-40B4-BE49-F238E27FC236}">
                  <a16:creationId xmlns:a16="http://schemas.microsoft.com/office/drawing/2014/main" id="{9AD7CBFD-12C8-9D9E-9260-683907113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</a:t>
              </a:r>
            </a:p>
          </p:txBody>
        </p:sp>
        <p:sp>
          <p:nvSpPr>
            <p:cNvPr id="34846" name="Text Box 420">
              <a:extLst>
                <a:ext uri="{FF2B5EF4-FFF2-40B4-BE49-F238E27FC236}">
                  <a16:creationId xmlns:a16="http://schemas.microsoft.com/office/drawing/2014/main" id="{859C4F01-8D65-4CB5-43D3-8D88E2313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4847" name="Text Box 421">
              <a:extLst>
                <a:ext uri="{FF2B5EF4-FFF2-40B4-BE49-F238E27FC236}">
                  <a16:creationId xmlns:a16="http://schemas.microsoft.com/office/drawing/2014/main" id="{FA2C159B-4A88-60C4-AB17-CE5223FE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848" name="Text Box 422">
              <a:extLst>
                <a:ext uri="{FF2B5EF4-FFF2-40B4-BE49-F238E27FC236}">
                  <a16:creationId xmlns:a16="http://schemas.microsoft.com/office/drawing/2014/main" id="{548286FC-B7E7-CAA8-05B8-61D190DE1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Nia</a:t>
              </a:r>
            </a:p>
          </p:txBody>
        </p:sp>
        <p:sp>
          <p:nvSpPr>
            <p:cNvPr id="34849" name="Text Box 423">
              <a:extLst>
                <a:ext uri="{FF2B5EF4-FFF2-40B4-BE49-F238E27FC236}">
                  <a16:creationId xmlns:a16="http://schemas.microsoft.com/office/drawing/2014/main" id="{8526C42C-491B-38A2-1E11-516CB29A1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Omar</a:t>
              </a:r>
            </a:p>
          </p:txBody>
        </p:sp>
        <p:sp>
          <p:nvSpPr>
            <p:cNvPr id="34850" name="Text Box 424">
              <a:extLst>
                <a:ext uri="{FF2B5EF4-FFF2-40B4-BE49-F238E27FC236}">
                  <a16:creationId xmlns:a16="http://schemas.microsoft.com/office/drawing/2014/main" id="{31FE4AEE-36E3-C00B-C1D2-BCB4AC61F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Raj</a:t>
              </a:r>
            </a:p>
          </p:txBody>
        </p:sp>
        <p:sp>
          <p:nvSpPr>
            <p:cNvPr id="34851" name="Text Box 425">
              <a:extLst>
                <a:ext uri="{FF2B5EF4-FFF2-40B4-BE49-F238E27FC236}">
                  <a16:creationId xmlns:a16="http://schemas.microsoft.com/office/drawing/2014/main" id="{33BAFAC9-357A-F384-F8CC-D5C1DEC1B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4852" name="Text Box 426">
              <a:extLst>
                <a:ext uri="{FF2B5EF4-FFF2-40B4-BE49-F238E27FC236}">
                  <a16:creationId xmlns:a16="http://schemas.microsoft.com/office/drawing/2014/main" id="{06EB3FF8-C38E-B999-0AD1-73224919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4853" name="Text Box 427">
              <a:extLst>
                <a:ext uri="{FF2B5EF4-FFF2-40B4-BE49-F238E27FC236}">
                  <a16:creationId xmlns:a16="http://schemas.microsoft.com/office/drawing/2014/main" id="{C296F651-7FD1-E3BF-DBF9-2AEB4EEBB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4854" name="Text Box 428">
              <a:extLst>
                <a:ext uri="{FF2B5EF4-FFF2-40B4-BE49-F238E27FC236}">
                  <a16:creationId xmlns:a16="http://schemas.microsoft.com/office/drawing/2014/main" id="{26AAB799-4FFA-4E9E-0C73-B67B568A7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34855" name="Text Box 429">
              <a:extLst>
                <a:ext uri="{FF2B5EF4-FFF2-40B4-BE49-F238E27FC236}">
                  <a16:creationId xmlns:a16="http://schemas.microsoft.com/office/drawing/2014/main" id="{15EFAD85-1063-133F-246C-17A030A6E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16"/>
              <a:ext cx="1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  <p:grpSp>
        <p:nvGrpSpPr>
          <p:cNvPr id="361902" name="Group 430">
            <a:extLst>
              <a:ext uri="{FF2B5EF4-FFF2-40B4-BE49-F238E27FC236}">
                <a16:creationId xmlns:a16="http://schemas.microsoft.com/office/drawing/2014/main" id="{3DC2323F-0D1A-1378-CD76-C15C3BE3B5F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720" y="1296"/>
            <a:chExt cx="4464" cy="2304"/>
          </a:xfrm>
        </p:grpSpPr>
        <p:sp>
          <p:nvSpPr>
            <p:cNvPr id="34830" name="Rectangle 431">
              <a:extLst>
                <a:ext uri="{FF2B5EF4-FFF2-40B4-BE49-F238E27FC236}">
                  <a16:creationId xmlns:a16="http://schemas.microsoft.com/office/drawing/2014/main" id="{B3452AF6-891B-C21F-F048-7508F7A1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464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1" name="Text Box 432">
              <a:extLst>
                <a:ext uri="{FF2B5EF4-FFF2-40B4-BE49-F238E27FC236}">
                  <a16:creationId xmlns:a16="http://schemas.microsoft.com/office/drawing/2014/main" id="{299B8D6D-27A9-4FF9-8018-5B782256C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4"/>
              <a:ext cx="364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1.	For </a:t>
              </a:r>
              <a:r>
                <a:rPr lang="en-US" altLang="en-US" sz="2000" i="1"/>
                <a:t>p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…, </a:t>
              </a:r>
              <a:r>
                <a:rPr lang="en-US" altLang="en-US" sz="2000" i="1"/>
                <a:t>right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1.1.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p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p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Terminate with answer </a:t>
              </a:r>
              <a:r>
                <a:rPr lang="en-US" altLang="en-US" sz="2000" i="1">
                  <a:solidFill>
                    <a:srgbClr val="FF0000"/>
                  </a:solidFill>
                </a:rPr>
                <a:t>none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4832" name="Text Box 433">
              <a:extLst>
                <a:ext uri="{FF2B5EF4-FFF2-40B4-BE49-F238E27FC236}">
                  <a16:creationId xmlns:a16="http://schemas.microsoft.com/office/drawing/2014/main" id="{2185D49C-A27E-92AC-A8E2-0CCCF9FC2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</a:t>
              </a:r>
            </a:p>
          </p:txBody>
        </p:sp>
        <p:sp>
          <p:nvSpPr>
            <p:cNvPr id="34833" name="Text Box 434">
              <a:extLst>
                <a:ext uri="{FF2B5EF4-FFF2-40B4-BE49-F238E27FC236}">
                  <a16:creationId xmlns:a16="http://schemas.microsoft.com/office/drawing/2014/main" id="{92D9367D-4B42-B559-38C5-16D00003F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9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34834" name="Text Box 435">
              <a:extLst>
                <a:ext uri="{FF2B5EF4-FFF2-40B4-BE49-F238E27FC236}">
                  <a16:creationId xmlns:a16="http://schemas.microsoft.com/office/drawing/2014/main" id="{4DFC0FE4-1F1F-F1D8-1763-66CA81F38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5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835" name="Text Box 436">
              <a:extLst>
                <a:ext uri="{FF2B5EF4-FFF2-40B4-BE49-F238E27FC236}">
                  <a16:creationId xmlns:a16="http://schemas.microsoft.com/office/drawing/2014/main" id="{A696AB26-CAD1-BF07-A96D-7967DE3C1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Nia</a:t>
              </a:r>
            </a:p>
          </p:txBody>
        </p:sp>
        <p:sp>
          <p:nvSpPr>
            <p:cNvPr id="34836" name="Text Box 437">
              <a:extLst>
                <a:ext uri="{FF2B5EF4-FFF2-40B4-BE49-F238E27FC236}">
                  <a16:creationId xmlns:a16="http://schemas.microsoft.com/office/drawing/2014/main" id="{D1176745-C7C9-A918-8858-DBCEF652C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2784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Omar</a:t>
              </a:r>
            </a:p>
          </p:txBody>
        </p:sp>
        <p:sp>
          <p:nvSpPr>
            <p:cNvPr id="34837" name="Text Box 438">
              <a:extLst>
                <a:ext uri="{FF2B5EF4-FFF2-40B4-BE49-F238E27FC236}">
                  <a16:creationId xmlns:a16="http://schemas.microsoft.com/office/drawing/2014/main" id="{26B583E3-3F96-7054-31E9-AB6E792EA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Raj</a:t>
              </a:r>
            </a:p>
          </p:txBody>
        </p:sp>
        <p:sp>
          <p:nvSpPr>
            <p:cNvPr id="34838" name="Text Box 439">
              <a:extLst>
                <a:ext uri="{FF2B5EF4-FFF2-40B4-BE49-F238E27FC236}">
                  <a16:creationId xmlns:a16="http://schemas.microsoft.com/office/drawing/2014/main" id="{56894912-4946-4C2E-E57C-C22A785EF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34839" name="Text Box 440">
              <a:extLst>
                <a:ext uri="{FF2B5EF4-FFF2-40B4-BE49-F238E27FC236}">
                  <a16:creationId xmlns:a16="http://schemas.microsoft.com/office/drawing/2014/main" id="{22EC276E-A94A-F0A9-093B-6C0F01F2C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34840" name="Text Box 441">
              <a:extLst>
                <a:ext uri="{FF2B5EF4-FFF2-40B4-BE49-F238E27FC236}">
                  <a16:creationId xmlns:a16="http://schemas.microsoft.com/office/drawing/2014/main" id="{A76E29A2-1F37-8275-AD1A-39A967131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34841" name="Text Box 442">
              <a:extLst>
                <a:ext uri="{FF2B5EF4-FFF2-40B4-BE49-F238E27FC236}">
                  <a16:creationId xmlns:a16="http://schemas.microsoft.com/office/drawing/2014/main" id="{E571B3A2-D258-9200-FC4B-1630C0961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216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34842" name="Text Box 443">
              <a:extLst>
                <a:ext uri="{FF2B5EF4-FFF2-40B4-BE49-F238E27FC236}">
                  <a16:creationId xmlns:a16="http://schemas.microsoft.com/office/drawing/2014/main" id="{589C4782-8BD3-5AF8-59E3-BE2490581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16"/>
              <a:ext cx="1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32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643ACBD1-16B2-9943-80CA-6B67B5B4BC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3-</a:t>
            </a:r>
            <a:fld id="{DE754FA0-F6DE-6844-A842-EF9288618C5F}" type="slidenum">
              <a:rPr lang="en-US" altLang="en-US" sz="140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90E85057-CFF6-C34E-9171-F8241580E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</a:rPr>
              <a:t>Linear search (3)</a:t>
            </a:r>
            <a:endParaRPr lang="en-US" i="1">
              <a:cs typeface="+mj-cs"/>
            </a:endParaRPr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6DE9960D-E560-2341-A958-9C6A27454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Analysis (counting comparisons):</a:t>
            </a:r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en-US"/>
              <a:t>	Let </a:t>
            </a:r>
            <a:r>
              <a:rPr lang="en-US" altLang="en-US" i="1"/>
              <a:t>n</a:t>
            </a:r>
            <a:r>
              <a:rPr lang="en-US" altLang="en-US"/>
              <a:t> = </a:t>
            </a:r>
            <a:r>
              <a:rPr lang="en-US" altLang="en-US" i="1"/>
              <a:t>right </a:t>
            </a:r>
            <a:r>
              <a:rPr lang="en-US" altLang="en-US"/>
              <a:t>– </a:t>
            </a:r>
            <a:r>
              <a:rPr lang="en-US" altLang="en-US" i="1"/>
              <a:t>left </a:t>
            </a:r>
            <a:r>
              <a:rPr lang="en-US" altLang="en-US"/>
              <a:t>+ 1 be the length of the array.</a:t>
            </a:r>
          </a:p>
          <a:p>
            <a:r>
              <a:rPr lang="en-US" altLang="en-US"/>
              <a:t>If the search is </a:t>
            </a:r>
            <a:r>
              <a:rPr lang="en-US" altLang="en-US" b="1"/>
              <a:t>unsuccessful</a:t>
            </a:r>
            <a:r>
              <a:rPr lang="en-US" altLang="en-US"/>
              <a:t>, step 1.1 is repeated </a:t>
            </a:r>
            <a:r>
              <a:rPr lang="en-US" altLang="en-US" i="1"/>
              <a:t>n</a:t>
            </a:r>
            <a:r>
              <a:rPr lang="en-US" altLang="en-US"/>
              <a:t> times.</a:t>
            </a:r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en-US"/>
              <a:t>	No. of comparisons  =  </a:t>
            </a:r>
            <a:r>
              <a:rPr lang="en-US" altLang="en-US" i="1"/>
              <a:t>n</a:t>
            </a:r>
            <a:endParaRPr lang="en-US" altLang="en-US"/>
          </a:p>
          <a:p>
            <a:r>
              <a:rPr lang="en-US" altLang="en-US"/>
              <a:t>If the search is </a:t>
            </a:r>
            <a:r>
              <a:rPr lang="en-US" altLang="en-US" b="1"/>
              <a:t>successful</a:t>
            </a:r>
            <a:r>
              <a:rPr lang="en-US" altLang="en-US"/>
              <a:t>, step 1.1 is repeated between 1 and </a:t>
            </a:r>
            <a:r>
              <a:rPr lang="en-US" altLang="en-US" i="1"/>
              <a:t>n</a:t>
            </a:r>
            <a:r>
              <a:rPr lang="en-US" altLang="en-US"/>
              <a:t> times.</a:t>
            </a:r>
          </a:p>
          <a:p>
            <a:pPr>
              <a:buClr>
                <a:schemeClr val="tx1"/>
              </a:buClr>
            </a:pPr>
            <a:r>
              <a:rPr lang="en-US" altLang="en-US"/>
              <a:t>In either case, time complexity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5BD0E03A-F0B6-8241-AF56-0E9E8FD464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3-</a:t>
            </a:r>
            <a:fld id="{530323B2-43FA-E342-8CE6-799A860C79B0}" type="slidenum">
              <a:rPr lang="en-US" altLang="en-US" sz="140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227332" name="Rectangle 4">
            <a:extLst>
              <a:ext uri="{FF2B5EF4-FFF2-40B4-BE49-F238E27FC236}">
                <a16:creationId xmlns:a16="http://schemas.microsoft.com/office/drawing/2014/main" id="{B6E3E754-8FF7-BE41-92A8-DF40E5758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</a:rPr>
              <a:t>Binary search (1)</a:t>
            </a:r>
            <a:endParaRPr lang="en-US" i="1">
              <a:cs typeface="+mj-cs"/>
            </a:endParaRPr>
          </a:p>
        </p:txBody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E6FC1115-1C52-4E40-B8EA-35D05612E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that the (sub)array is sorted.</a:t>
            </a:r>
          </a:p>
          <a:p>
            <a:r>
              <a:rPr lang="en-US" altLang="en-US"/>
              <a:t>Consider searching a dictionary for a target word.</a:t>
            </a:r>
          </a:p>
          <a:p>
            <a:r>
              <a:rPr lang="en-US" altLang="en-US"/>
              <a:t>Bad idea: Look at page 1, then page 2, etc., until you find the page containing the target word. That is linear search!</a:t>
            </a:r>
          </a:p>
          <a:p>
            <a:r>
              <a:rPr lang="en-US" altLang="en-US"/>
              <a:t>Better idea: Choose a page near the middle. If the target word happens to be on that middle page, we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re finished. If the target word is less (greater) than the words on that middle page, focus on the pages before (after) that middle page, and repeat. That is </a:t>
            </a:r>
            <a:r>
              <a:rPr lang="en-US" altLang="ja-JP" b="1"/>
              <a:t>binary</a:t>
            </a:r>
            <a:r>
              <a:rPr lang="en-US" altLang="ja-JP"/>
              <a:t> </a:t>
            </a:r>
            <a:r>
              <a:rPr lang="en-US" altLang="ja-JP" b="1"/>
              <a:t>search</a:t>
            </a:r>
            <a:r>
              <a:rPr lang="en-US" altLang="ja-JP"/>
              <a:t>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163262D0-3FCE-284E-B1B9-81EFAE7B8E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3-</a:t>
            </a:r>
            <a:fld id="{17B32816-63DE-3C4B-B9D5-95F525CD2526}" type="slidenum">
              <a:rPr lang="en-US" altLang="en-US" sz="140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76D8F5D6-5266-0D47-92F2-DED307B5B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</a:rPr>
              <a:t>Binary search (2)</a:t>
            </a:r>
            <a:endParaRPr lang="en-US" i="1">
              <a:cs typeface="+mj-cs"/>
            </a:endParaRP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DF3B7FE6-F8BA-BF4B-8E6C-1B6D39B03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Animation (successful search):</a:t>
            </a:r>
          </a:p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21631" name="Group 95">
            <a:extLst>
              <a:ext uri="{FF2B5EF4-FFF2-40B4-BE49-F238E27FC236}">
                <a16:creationId xmlns:a16="http://schemas.microsoft.com/office/drawing/2014/main" id="{B38A28FC-6DAB-6F45-BA5B-64F019503CF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262" name="Rectangle 96">
              <a:extLst>
                <a:ext uri="{FF2B5EF4-FFF2-40B4-BE49-F238E27FC236}">
                  <a16:creationId xmlns:a16="http://schemas.microsoft.com/office/drawing/2014/main" id="{B0ADA436-B6CE-8042-8DDB-BDCEC294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63" name="Text Box 97">
              <a:extLst>
                <a:ext uri="{FF2B5EF4-FFF2-40B4-BE49-F238E27FC236}">
                  <a16:creationId xmlns:a16="http://schemas.microsoft.com/office/drawing/2014/main" id="{AD1CD4CB-FFEE-1743-9F3C-77BB85F13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1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264" name="Text Box 98">
              <a:extLst>
                <a:ext uri="{FF2B5EF4-FFF2-40B4-BE49-F238E27FC236}">
                  <a16:creationId xmlns:a16="http://schemas.microsoft.com/office/drawing/2014/main" id="{7139FE0B-5783-7746-81EE-4EA1039EC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265" name="Text Box 99">
              <a:extLst>
                <a:ext uri="{FF2B5EF4-FFF2-40B4-BE49-F238E27FC236}">
                  <a16:creationId xmlns:a16="http://schemas.microsoft.com/office/drawing/2014/main" id="{C8EE5402-4F3E-8B41-8CAC-0666F596E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266" name="Text Box 100">
              <a:extLst>
                <a:ext uri="{FF2B5EF4-FFF2-40B4-BE49-F238E27FC236}">
                  <a16:creationId xmlns:a16="http://schemas.microsoft.com/office/drawing/2014/main" id="{F24DBE0F-E8A5-BB48-8E00-4BD060122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267" name="Text Box 101">
              <a:extLst>
                <a:ext uri="{FF2B5EF4-FFF2-40B4-BE49-F238E27FC236}">
                  <a16:creationId xmlns:a16="http://schemas.microsoft.com/office/drawing/2014/main" id="{6A36935F-4F35-0A4B-B271-E44CF828A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268" name="Text Box 102">
              <a:extLst>
                <a:ext uri="{FF2B5EF4-FFF2-40B4-BE49-F238E27FC236}">
                  <a16:creationId xmlns:a16="http://schemas.microsoft.com/office/drawing/2014/main" id="{5BEEA44A-B7B1-ED46-B695-BF8F0BBB2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269" name="Text Box 103">
              <a:extLst>
                <a:ext uri="{FF2B5EF4-FFF2-40B4-BE49-F238E27FC236}">
                  <a16:creationId xmlns:a16="http://schemas.microsoft.com/office/drawing/2014/main" id="{C19CF064-B97A-C44E-9C68-FD611813E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270" name="Text Box 104">
              <a:extLst>
                <a:ext uri="{FF2B5EF4-FFF2-40B4-BE49-F238E27FC236}">
                  <a16:creationId xmlns:a16="http://schemas.microsoft.com/office/drawing/2014/main" id="{02C6E5A5-102A-AD4E-90D7-FF58D468A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271" name="Text Box 105">
              <a:extLst>
                <a:ext uri="{FF2B5EF4-FFF2-40B4-BE49-F238E27FC236}">
                  <a16:creationId xmlns:a16="http://schemas.microsoft.com/office/drawing/2014/main" id="{8D8F3F67-F42C-1047-86C9-09A7ACE6E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272" name="Text Box 106">
              <a:extLst>
                <a:ext uri="{FF2B5EF4-FFF2-40B4-BE49-F238E27FC236}">
                  <a16:creationId xmlns:a16="http://schemas.microsoft.com/office/drawing/2014/main" id="{3384BA5B-5AC6-A144-BEB3-A90748B4E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273" name="Text Box 107">
              <a:extLst>
                <a:ext uri="{FF2B5EF4-FFF2-40B4-BE49-F238E27FC236}">
                  <a16:creationId xmlns:a16="http://schemas.microsoft.com/office/drawing/2014/main" id="{483983CB-2190-D243-AD18-4290E123C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274" name="Text Box 108">
              <a:extLst>
                <a:ext uri="{FF2B5EF4-FFF2-40B4-BE49-F238E27FC236}">
                  <a16:creationId xmlns:a16="http://schemas.microsoft.com/office/drawing/2014/main" id="{579F60C4-B49D-C944-A5E0-50D9D889D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275" name="Text Box 109">
              <a:extLst>
                <a:ext uri="{FF2B5EF4-FFF2-40B4-BE49-F238E27FC236}">
                  <a16:creationId xmlns:a16="http://schemas.microsoft.com/office/drawing/2014/main" id="{E24054E6-D32E-2148-B34F-4056C6766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276" name="Text Box 110">
              <a:extLst>
                <a:ext uri="{FF2B5EF4-FFF2-40B4-BE49-F238E27FC236}">
                  <a16:creationId xmlns:a16="http://schemas.microsoft.com/office/drawing/2014/main" id="{C034F0D7-89A2-B549-876A-F5E7F873A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277" name="Text Box 111">
              <a:extLst>
                <a:ext uri="{FF2B5EF4-FFF2-40B4-BE49-F238E27FC236}">
                  <a16:creationId xmlns:a16="http://schemas.microsoft.com/office/drawing/2014/main" id="{3692AC7C-623D-C34B-B7DE-A066D01FD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278" name="Text Box 112">
              <a:extLst>
                <a:ext uri="{FF2B5EF4-FFF2-40B4-BE49-F238E27FC236}">
                  <a16:creationId xmlns:a16="http://schemas.microsoft.com/office/drawing/2014/main" id="{234AA4F3-A660-804E-BC06-193DFDB31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279" name="Text Box 113">
              <a:extLst>
                <a:ext uri="{FF2B5EF4-FFF2-40B4-BE49-F238E27FC236}">
                  <a16:creationId xmlns:a16="http://schemas.microsoft.com/office/drawing/2014/main" id="{93EF5C29-0710-2B47-A5BA-2E01D4DB3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280" name="Text Box 114">
              <a:extLst>
                <a:ext uri="{FF2B5EF4-FFF2-40B4-BE49-F238E27FC236}">
                  <a16:creationId xmlns:a16="http://schemas.microsoft.com/office/drawing/2014/main" id="{0BDECD35-F5ED-1248-99D2-E6489CEFC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281" name="Text Box 115">
              <a:extLst>
                <a:ext uri="{FF2B5EF4-FFF2-40B4-BE49-F238E27FC236}">
                  <a16:creationId xmlns:a16="http://schemas.microsoft.com/office/drawing/2014/main" id="{669720B5-0E49-444E-BCB2-09FD89D5A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282" name="Text Box 116">
              <a:extLst>
                <a:ext uri="{FF2B5EF4-FFF2-40B4-BE49-F238E27FC236}">
                  <a16:creationId xmlns:a16="http://schemas.microsoft.com/office/drawing/2014/main" id="{C9546C04-0664-5C40-9B21-94D0C6204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283" name="Text Box 117">
              <a:extLst>
                <a:ext uri="{FF2B5EF4-FFF2-40B4-BE49-F238E27FC236}">
                  <a16:creationId xmlns:a16="http://schemas.microsoft.com/office/drawing/2014/main" id="{44068B9B-0A0A-714A-90D5-ACBA796C6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284" name="Text Box 118">
              <a:extLst>
                <a:ext uri="{FF2B5EF4-FFF2-40B4-BE49-F238E27FC236}">
                  <a16:creationId xmlns:a16="http://schemas.microsoft.com/office/drawing/2014/main" id="{2FB484C6-75F0-5D44-9A66-12E23F466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</p:grpSp>
      <p:grpSp>
        <p:nvGrpSpPr>
          <p:cNvPr id="321655" name="Group 119">
            <a:extLst>
              <a:ext uri="{FF2B5EF4-FFF2-40B4-BE49-F238E27FC236}">
                <a16:creationId xmlns:a16="http://schemas.microsoft.com/office/drawing/2014/main" id="{55C6321D-B585-AD4D-A629-B479CA6529C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235" name="Rectangle 120">
              <a:extLst>
                <a:ext uri="{FF2B5EF4-FFF2-40B4-BE49-F238E27FC236}">
                  <a16:creationId xmlns:a16="http://schemas.microsoft.com/office/drawing/2014/main" id="{44EB1A8B-CE11-C743-A52D-7E69A591A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36" name="Text Box 121">
              <a:extLst>
                <a:ext uri="{FF2B5EF4-FFF2-40B4-BE49-F238E27FC236}">
                  <a16:creationId xmlns:a16="http://schemas.microsoft.com/office/drawing/2014/main" id="{A301A200-2373-D644-99E2-CCFC5C81E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and set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237" name="Text Box 122">
              <a:extLst>
                <a:ext uri="{FF2B5EF4-FFF2-40B4-BE49-F238E27FC236}">
                  <a16:creationId xmlns:a16="http://schemas.microsoft.com/office/drawing/2014/main" id="{9A16527D-7521-9B46-BCB4-C989AF6CC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238" name="Text Box 123">
              <a:extLst>
                <a:ext uri="{FF2B5EF4-FFF2-40B4-BE49-F238E27FC236}">
                  <a16:creationId xmlns:a16="http://schemas.microsoft.com/office/drawing/2014/main" id="{D2C04A75-8442-944B-91D4-CAB74AFA3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239" name="Text Box 124">
              <a:extLst>
                <a:ext uri="{FF2B5EF4-FFF2-40B4-BE49-F238E27FC236}">
                  <a16:creationId xmlns:a16="http://schemas.microsoft.com/office/drawing/2014/main" id="{68129CB1-534D-F34F-83B7-C622820C4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240" name="Text Box 125">
              <a:extLst>
                <a:ext uri="{FF2B5EF4-FFF2-40B4-BE49-F238E27FC236}">
                  <a16:creationId xmlns:a16="http://schemas.microsoft.com/office/drawing/2014/main" id="{E6A98745-8725-3C49-95BA-50F43CA91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241" name="Text Box 126">
              <a:extLst>
                <a:ext uri="{FF2B5EF4-FFF2-40B4-BE49-F238E27FC236}">
                  <a16:creationId xmlns:a16="http://schemas.microsoft.com/office/drawing/2014/main" id="{92A11260-647F-4143-AA65-5C8DE7A7F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242" name="Text Box 127">
              <a:extLst>
                <a:ext uri="{FF2B5EF4-FFF2-40B4-BE49-F238E27FC236}">
                  <a16:creationId xmlns:a16="http://schemas.microsoft.com/office/drawing/2014/main" id="{45CDEB05-F6BB-FC42-8CF5-5F9932246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243" name="Text Box 128">
              <a:extLst>
                <a:ext uri="{FF2B5EF4-FFF2-40B4-BE49-F238E27FC236}">
                  <a16:creationId xmlns:a16="http://schemas.microsoft.com/office/drawing/2014/main" id="{936B6658-22C5-544D-9A5A-5E9F0DA47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244" name="Text Box 129">
              <a:extLst>
                <a:ext uri="{FF2B5EF4-FFF2-40B4-BE49-F238E27FC236}">
                  <a16:creationId xmlns:a16="http://schemas.microsoft.com/office/drawing/2014/main" id="{5413FF65-AB29-D54B-9AD5-2E118CFBD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245" name="Text Box 130">
              <a:extLst>
                <a:ext uri="{FF2B5EF4-FFF2-40B4-BE49-F238E27FC236}">
                  <a16:creationId xmlns:a16="http://schemas.microsoft.com/office/drawing/2014/main" id="{6110FECA-29D9-BC40-9CF9-97F6BDD57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246" name="Text Box 131">
              <a:extLst>
                <a:ext uri="{FF2B5EF4-FFF2-40B4-BE49-F238E27FC236}">
                  <a16:creationId xmlns:a16="http://schemas.microsoft.com/office/drawing/2014/main" id="{1977704B-0D73-D94D-A34E-CB633F23D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247" name="Text Box 132">
              <a:extLst>
                <a:ext uri="{FF2B5EF4-FFF2-40B4-BE49-F238E27FC236}">
                  <a16:creationId xmlns:a16="http://schemas.microsoft.com/office/drawing/2014/main" id="{5EDD86D9-2D69-2B46-981C-DD35AEE3C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248" name="Text Box 133">
              <a:extLst>
                <a:ext uri="{FF2B5EF4-FFF2-40B4-BE49-F238E27FC236}">
                  <a16:creationId xmlns:a16="http://schemas.microsoft.com/office/drawing/2014/main" id="{5A0909E9-0491-F148-90A4-E4415CE12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249" name="Text Box 134">
              <a:extLst>
                <a:ext uri="{FF2B5EF4-FFF2-40B4-BE49-F238E27FC236}">
                  <a16:creationId xmlns:a16="http://schemas.microsoft.com/office/drawing/2014/main" id="{FDABF81D-8322-6E49-9037-17E9B2C89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250" name="Text Box 135">
              <a:extLst>
                <a:ext uri="{FF2B5EF4-FFF2-40B4-BE49-F238E27FC236}">
                  <a16:creationId xmlns:a16="http://schemas.microsoft.com/office/drawing/2014/main" id="{B15C68D6-226E-7249-9696-29E812B08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251" name="Text Box 136">
              <a:extLst>
                <a:ext uri="{FF2B5EF4-FFF2-40B4-BE49-F238E27FC236}">
                  <a16:creationId xmlns:a16="http://schemas.microsoft.com/office/drawing/2014/main" id="{18D260FD-3BE0-4E4C-A5C0-0F748B282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252" name="Text Box 137">
              <a:extLst>
                <a:ext uri="{FF2B5EF4-FFF2-40B4-BE49-F238E27FC236}">
                  <a16:creationId xmlns:a16="http://schemas.microsoft.com/office/drawing/2014/main" id="{85B52E1B-2F6D-3E44-B199-57552C626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253" name="Text Box 138">
              <a:extLst>
                <a:ext uri="{FF2B5EF4-FFF2-40B4-BE49-F238E27FC236}">
                  <a16:creationId xmlns:a16="http://schemas.microsoft.com/office/drawing/2014/main" id="{16FFDCB4-075E-CE45-B07F-1CAE55452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254" name="Text Box 139">
              <a:extLst>
                <a:ext uri="{FF2B5EF4-FFF2-40B4-BE49-F238E27FC236}">
                  <a16:creationId xmlns:a16="http://schemas.microsoft.com/office/drawing/2014/main" id="{9BCFD189-71BF-1241-ACEF-377B03653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255" name="Text Box 140">
              <a:extLst>
                <a:ext uri="{FF2B5EF4-FFF2-40B4-BE49-F238E27FC236}">
                  <a16:creationId xmlns:a16="http://schemas.microsoft.com/office/drawing/2014/main" id="{F5DDBB7D-D4C7-6C41-99CB-8A138ECAD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256" name="Text Box 141">
              <a:extLst>
                <a:ext uri="{FF2B5EF4-FFF2-40B4-BE49-F238E27FC236}">
                  <a16:creationId xmlns:a16="http://schemas.microsoft.com/office/drawing/2014/main" id="{0A63078F-EB03-404C-8146-31E25CB77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257" name="Text Box 142">
              <a:extLst>
                <a:ext uri="{FF2B5EF4-FFF2-40B4-BE49-F238E27FC236}">
                  <a16:creationId xmlns:a16="http://schemas.microsoft.com/office/drawing/2014/main" id="{ECD88464-DE54-454F-8DF5-1514A9F6F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258" name="Text Box 143">
              <a:extLst>
                <a:ext uri="{FF2B5EF4-FFF2-40B4-BE49-F238E27FC236}">
                  <a16:creationId xmlns:a16="http://schemas.microsoft.com/office/drawing/2014/main" id="{78432957-7154-0B49-BC98-D7B414954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41259" name="Text Box 144">
              <a:extLst>
                <a:ext uri="{FF2B5EF4-FFF2-40B4-BE49-F238E27FC236}">
                  <a16:creationId xmlns:a16="http://schemas.microsoft.com/office/drawing/2014/main" id="{798E7FF6-F648-0142-B32D-289B04019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260" name="Text Box 145">
              <a:extLst>
                <a:ext uri="{FF2B5EF4-FFF2-40B4-BE49-F238E27FC236}">
                  <a16:creationId xmlns:a16="http://schemas.microsoft.com/office/drawing/2014/main" id="{A7148DCD-DA01-5A49-8A95-ED1D64D3A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</a:p>
          </p:txBody>
        </p:sp>
        <p:sp>
          <p:nvSpPr>
            <p:cNvPr id="41261" name="Text Box 146">
              <a:extLst>
                <a:ext uri="{FF2B5EF4-FFF2-40B4-BE49-F238E27FC236}">
                  <a16:creationId xmlns:a16="http://schemas.microsoft.com/office/drawing/2014/main" id="{772E81B8-85DA-AF40-AE7D-8CBB8FD2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</p:grpSp>
      <p:grpSp>
        <p:nvGrpSpPr>
          <p:cNvPr id="321683" name="Group 147">
            <a:extLst>
              <a:ext uri="{FF2B5EF4-FFF2-40B4-BE49-F238E27FC236}">
                <a16:creationId xmlns:a16="http://schemas.microsoft.com/office/drawing/2014/main" id="{BA22FB3F-D13C-5043-956F-A574EF5F7EE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208" name="Rectangle 148">
              <a:extLst>
                <a:ext uri="{FF2B5EF4-FFF2-40B4-BE49-F238E27FC236}">
                  <a16:creationId xmlns:a16="http://schemas.microsoft.com/office/drawing/2014/main" id="{98739E8B-67D4-2E40-BE15-474F3D6B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09" name="Text Box 149">
              <a:extLst>
                <a:ext uri="{FF2B5EF4-FFF2-40B4-BE49-F238E27FC236}">
                  <a16:creationId xmlns:a16="http://schemas.microsoft.com/office/drawing/2014/main" id="{910AF647-1431-4D45-B484-D8B8D9D78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>
                  <a:solidFill>
                    <a:srgbClr val="FF0000"/>
                  </a:solidFill>
                  <a:sym typeface="Symbol" pitchFamily="2" charset="2"/>
                </a:rPr>
                <a:t>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, repeat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210" name="Text Box 150">
              <a:extLst>
                <a:ext uri="{FF2B5EF4-FFF2-40B4-BE49-F238E27FC236}">
                  <a16:creationId xmlns:a16="http://schemas.microsoft.com/office/drawing/2014/main" id="{33AA1DD4-CCF4-4A4F-9C99-27EF80826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211" name="Text Box 151">
              <a:extLst>
                <a:ext uri="{FF2B5EF4-FFF2-40B4-BE49-F238E27FC236}">
                  <a16:creationId xmlns:a16="http://schemas.microsoft.com/office/drawing/2014/main" id="{F0F8F99E-7E95-2F43-851F-082C83F48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212" name="Text Box 152">
              <a:extLst>
                <a:ext uri="{FF2B5EF4-FFF2-40B4-BE49-F238E27FC236}">
                  <a16:creationId xmlns:a16="http://schemas.microsoft.com/office/drawing/2014/main" id="{E79703F7-CD76-1E46-8FFF-95ABD44EB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213" name="Text Box 153">
              <a:extLst>
                <a:ext uri="{FF2B5EF4-FFF2-40B4-BE49-F238E27FC236}">
                  <a16:creationId xmlns:a16="http://schemas.microsoft.com/office/drawing/2014/main" id="{422A473B-81A8-974C-8C61-62BB2EB58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214" name="Text Box 154">
              <a:extLst>
                <a:ext uri="{FF2B5EF4-FFF2-40B4-BE49-F238E27FC236}">
                  <a16:creationId xmlns:a16="http://schemas.microsoft.com/office/drawing/2014/main" id="{176374CF-60C6-574E-90DC-3E7773902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215" name="Text Box 155">
              <a:extLst>
                <a:ext uri="{FF2B5EF4-FFF2-40B4-BE49-F238E27FC236}">
                  <a16:creationId xmlns:a16="http://schemas.microsoft.com/office/drawing/2014/main" id="{236F9AEB-30E1-284C-882A-1D672647A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216" name="Text Box 156">
              <a:extLst>
                <a:ext uri="{FF2B5EF4-FFF2-40B4-BE49-F238E27FC236}">
                  <a16:creationId xmlns:a16="http://schemas.microsoft.com/office/drawing/2014/main" id="{A8861C75-C096-5B4F-B1F6-55E8D9574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217" name="Text Box 157">
              <a:extLst>
                <a:ext uri="{FF2B5EF4-FFF2-40B4-BE49-F238E27FC236}">
                  <a16:creationId xmlns:a16="http://schemas.microsoft.com/office/drawing/2014/main" id="{703170E4-B1AE-174B-80CB-FE20DBC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218" name="Text Box 158">
              <a:extLst>
                <a:ext uri="{FF2B5EF4-FFF2-40B4-BE49-F238E27FC236}">
                  <a16:creationId xmlns:a16="http://schemas.microsoft.com/office/drawing/2014/main" id="{4016C600-5CB0-864D-84BD-E6AEF06D7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219" name="Text Box 159">
              <a:extLst>
                <a:ext uri="{FF2B5EF4-FFF2-40B4-BE49-F238E27FC236}">
                  <a16:creationId xmlns:a16="http://schemas.microsoft.com/office/drawing/2014/main" id="{C6873D64-DE00-E546-AD4F-9D05BEDDF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220" name="Text Box 160">
              <a:extLst>
                <a:ext uri="{FF2B5EF4-FFF2-40B4-BE49-F238E27FC236}">
                  <a16:creationId xmlns:a16="http://schemas.microsoft.com/office/drawing/2014/main" id="{0E49A398-16DB-E349-A8DF-5DB9E329C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221" name="Text Box 161">
              <a:extLst>
                <a:ext uri="{FF2B5EF4-FFF2-40B4-BE49-F238E27FC236}">
                  <a16:creationId xmlns:a16="http://schemas.microsoft.com/office/drawing/2014/main" id="{63D9D39C-2E96-A441-96BA-D4498EED6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222" name="Text Box 162">
              <a:extLst>
                <a:ext uri="{FF2B5EF4-FFF2-40B4-BE49-F238E27FC236}">
                  <a16:creationId xmlns:a16="http://schemas.microsoft.com/office/drawing/2014/main" id="{9CA545EF-D11C-1241-9C90-2387A2EB2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223" name="Text Box 163">
              <a:extLst>
                <a:ext uri="{FF2B5EF4-FFF2-40B4-BE49-F238E27FC236}">
                  <a16:creationId xmlns:a16="http://schemas.microsoft.com/office/drawing/2014/main" id="{4D05D847-483A-404A-8847-495CB55FD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224" name="Text Box 164">
              <a:extLst>
                <a:ext uri="{FF2B5EF4-FFF2-40B4-BE49-F238E27FC236}">
                  <a16:creationId xmlns:a16="http://schemas.microsoft.com/office/drawing/2014/main" id="{0991B6FB-9CFD-FE42-9293-E4B5B4A44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225" name="Text Box 165">
              <a:extLst>
                <a:ext uri="{FF2B5EF4-FFF2-40B4-BE49-F238E27FC236}">
                  <a16:creationId xmlns:a16="http://schemas.microsoft.com/office/drawing/2014/main" id="{E29EAD7A-335D-054B-86D1-99D279C2D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226" name="Text Box 166">
              <a:extLst>
                <a:ext uri="{FF2B5EF4-FFF2-40B4-BE49-F238E27FC236}">
                  <a16:creationId xmlns:a16="http://schemas.microsoft.com/office/drawing/2014/main" id="{1D84BDDE-E7F8-C64A-B802-79C19CCD1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227" name="Text Box 167">
              <a:extLst>
                <a:ext uri="{FF2B5EF4-FFF2-40B4-BE49-F238E27FC236}">
                  <a16:creationId xmlns:a16="http://schemas.microsoft.com/office/drawing/2014/main" id="{EB522279-DB56-7D4B-968B-F7523955E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228" name="Text Box 168">
              <a:extLst>
                <a:ext uri="{FF2B5EF4-FFF2-40B4-BE49-F238E27FC236}">
                  <a16:creationId xmlns:a16="http://schemas.microsoft.com/office/drawing/2014/main" id="{37F131FF-E7AC-F843-8BE2-B493EC653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229" name="Text Box 169">
              <a:extLst>
                <a:ext uri="{FF2B5EF4-FFF2-40B4-BE49-F238E27FC236}">
                  <a16:creationId xmlns:a16="http://schemas.microsoft.com/office/drawing/2014/main" id="{98A843FB-3DDC-0844-8329-218485012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230" name="Text Box 170">
              <a:extLst>
                <a:ext uri="{FF2B5EF4-FFF2-40B4-BE49-F238E27FC236}">
                  <a16:creationId xmlns:a16="http://schemas.microsoft.com/office/drawing/2014/main" id="{90999ACF-372F-E340-8A44-39C961C1A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231" name="Text Box 171">
              <a:extLst>
                <a:ext uri="{FF2B5EF4-FFF2-40B4-BE49-F238E27FC236}">
                  <a16:creationId xmlns:a16="http://schemas.microsoft.com/office/drawing/2014/main" id="{B779D59A-9912-0B48-B9C7-22ABBB05C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41232" name="Text Box 172">
              <a:extLst>
                <a:ext uri="{FF2B5EF4-FFF2-40B4-BE49-F238E27FC236}">
                  <a16:creationId xmlns:a16="http://schemas.microsoft.com/office/drawing/2014/main" id="{B90DC761-E67E-F746-BA2D-5C4AE9E79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233" name="Text Box 173">
              <a:extLst>
                <a:ext uri="{FF2B5EF4-FFF2-40B4-BE49-F238E27FC236}">
                  <a16:creationId xmlns:a16="http://schemas.microsoft.com/office/drawing/2014/main" id="{DFC357E0-76DD-2546-A967-FC2C0C6BC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</a:p>
          </p:txBody>
        </p:sp>
        <p:sp>
          <p:nvSpPr>
            <p:cNvPr id="41234" name="Text Box 174">
              <a:extLst>
                <a:ext uri="{FF2B5EF4-FFF2-40B4-BE49-F238E27FC236}">
                  <a16:creationId xmlns:a16="http://schemas.microsoft.com/office/drawing/2014/main" id="{8B7F9C29-6FB4-B146-938E-26CC42050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</p:grpSp>
      <p:grpSp>
        <p:nvGrpSpPr>
          <p:cNvPr id="321711" name="Group 175">
            <a:extLst>
              <a:ext uri="{FF2B5EF4-FFF2-40B4-BE49-F238E27FC236}">
                <a16:creationId xmlns:a16="http://schemas.microsoft.com/office/drawing/2014/main" id="{4AC4088A-F1CC-8B4B-BF3E-5364A73EBF7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179" name="Rectangle 176">
              <a:extLst>
                <a:ext uri="{FF2B5EF4-FFF2-40B4-BE49-F238E27FC236}">
                  <a16:creationId xmlns:a16="http://schemas.microsoft.com/office/drawing/2014/main" id="{8A7C746C-48BD-DC4A-878E-615EF808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180" name="Text Box 177">
              <a:extLst>
                <a:ext uri="{FF2B5EF4-FFF2-40B4-BE49-F238E27FC236}">
                  <a16:creationId xmlns:a16="http://schemas.microsoft.com/office/drawing/2014/main" id="{D89B4FA6-E4DF-0B48-9286-55F01239C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</a:t>
              </a:r>
              <a:r>
                <a:rPr lang="en-US" altLang="en-US" sz="2000">
                  <a:solidFill>
                    <a:srgbClr val="FF0000"/>
                  </a:solidFill>
                </a:rPr>
                <a:t>Let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 be an integer about midway between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and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181" name="Text Box 178">
              <a:extLst>
                <a:ext uri="{FF2B5EF4-FFF2-40B4-BE49-F238E27FC236}">
                  <a16:creationId xmlns:a16="http://schemas.microsoft.com/office/drawing/2014/main" id="{F4F7EFEC-2512-9544-A64B-0C3C57FF0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182" name="Text Box 179">
              <a:extLst>
                <a:ext uri="{FF2B5EF4-FFF2-40B4-BE49-F238E27FC236}">
                  <a16:creationId xmlns:a16="http://schemas.microsoft.com/office/drawing/2014/main" id="{AFB735A8-8B36-D642-9FE6-2AFC7B03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183" name="Text Box 180">
              <a:extLst>
                <a:ext uri="{FF2B5EF4-FFF2-40B4-BE49-F238E27FC236}">
                  <a16:creationId xmlns:a16="http://schemas.microsoft.com/office/drawing/2014/main" id="{42B7A0B6-EB17-1E4A-99AB-4AEB04A33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184" name="Text Box 181">
              <a:extLst>
                <a:ext uri="{FF2B5EF4-FFF2-40B4-BE49-F238E27FC236}">
                  <a16:creationId xmlns:a16="http://schemas.microsoft.com/office/drawing/2014/main" id="{DFC86A9C-31AE-AD4F-8F81-0F75A40F2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185" name="Text Box 182">
              <a:extLst>
                <a:ext uri="{FF2B5EF4-FFF2-40B4-BE49-F238E27FC236}">
                  <a16:creationId xmlns:a16="http://schemas.microsoft.com/office/drawing/2014/main" id="{E60E6CCE-3F27-074C-A3E1-9651A648B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186" name="Text Box 183">
              <a:extLst>
                <a:ext uri="{FF2B5EF4-FFF2-40B4-BE49-F238E27FC236}">
                  <a16:creationId xmlns:a16="http://schemas.microsoft.com/office/drawing/2014/main" id="{AFA602D9-1355-E54A-84BC-CF1A33A08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187" name="Text Box 184">
              <a:extLst>
                <a:ext uri="{FF2B5EF4-FFF2-40B4-BE49-F238E27FC236}">
                  <a16:creationId xmlns:a16="http://schemas.microsoft.com/office/drawing/2014/main" id="{E8F409E3-A7F3-C346-B1B6-428B2EC98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188" name="Text Box 185">
              <a:extLst>
                <a:ext uri="{FF2B5EF4-FFF2-40B4-BE49-F238E27FC236}">
                  <a16:creationId xmlns:a16="http://schemas.microsoft.com/office/drawing/2014/main" id="{7D265EBC-9732-5248-A704-935B17A91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189" name="Text Box 186">
              <a:extLst>
                <a:ext uri="{FF2B5EF4-FFF2-40B4-BE49-F238E27FC236}">
                  <a16:creationId xmlns:a16="http://schemas.microsoft.com/office/drawing/2014/main" id="{A68B8CE5-2FE2-9A4E-8631-D6F9C2026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190" name="Text Box 187">
              <a:extLst>
                <a:ext uri="{FF2B5EF4-FFF2-40B4-BE49-F238E27FC236}">
                  <a16:creationId xmlns:a16="http://schemas.microsoft.com/office/drawing/2014/main" id="{32651EC4-5930-5543-B255-695ED7F9F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191" name="Text Box 188">
              <a:extLst>
                <a:ext uri="{FF2B5EF4-FFF2-40B4-BE49-F238E27FC236}">
                  <a16:creationId xmlns:a16="http://schemas.microsoft.com/office/drawing/2014/main" id="{ADB5C76D-8E50-E847-91BC-E21C5D60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192" name="Text Box 189">
              <a:extLst>
                <a:ext uri="{FF2B5EF4-FFF2-40B4-BE49-F238E27FC236}">
                  <a16:creationId xmlns:a16="http://schemas.microsoft.com/office/drawing/2014/main" id="{B55FA907-2E4F-6F43-BCF7-0C1F17761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193" name="Text Box 190">
              <a:extLst>
                <a:ext uri="{FF2B5EF4-FFF2-40B4-BE49-F238E27FC236}">
                  <a16:creationId xmlns:a16="http://schemas.microsoft.com/office/drawing/2014/main" id="{50CBA695-7DA7-3B46-B85B-6A92A16E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194" name="Text Box 191">
              <a:extLst>
                <a:ext uri="{FF2B5EF4-FFF2-40B4-BE49-F238E27FC236}">
                  <a16:creationId xmlns:a16="http://schemas.microsoft.com/office/drawing/2014/main" id="{235A1328-366D-5242-874E-AA5B3532A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195" name="Text Box 192">
              <a:extLst>
                <a:ext uri="{FF2B5EF4-FFF2-40B4-BE49-F238E27FC236}">
                  <a16:creationId xmlns:a16="http://schemas.microsoft.com/office/drawing/2014/main" id="{4C485B5C-3273-1E4C-8023-5D3E579F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196" name="Text Box 193">
              <a:extLst>
                <a:ext uri="{FF2B5EF4-FFF2-40B4-BE49-F238E27FC236}">
                  <a16:creationId xmlns:a16="http://schemas.microsoft.com/office/drawing/2014/main" id="{10B69B8E-B7E1-1240-B647-E77D2247D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197" name="Text Box 194">
              <a:extLst>
                <a:ext uri="{FF2B5EF4-FFF2-40B4-BE49-F238E27FC236}">
                  <a16:creationId xmlns:a16="http://schemas.microsoft.com/office/drawing/2014/main" id="{7D92E8A7-2C9A-294D-81BF-A49F6BEAA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198" name="Text Box 195">
              <a:extLst>
                <a:ext uri="{FF2B5EF4-FFF2-40B4-BE49-F238E27FC236}">
                  <a16:creationId xmlns:a16="http://schemas.microsoft.com/office/drawing/2014/main" id="{39DBCD33-AB86-4F4D-B937-683423BB2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199" name="Text Box 196">
              <a:extLst>
                <a:ext uri="{FF2B5EF4-FFF2-40B4-BE49-F238E27FC236}">
                  <a16:creationId xmlns:a16="http://schemas.microsoft.com/office/drawing/2014/main" id="{7F40A02F-4C15-0142-A884-1BEADAEAD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200" name="Text Box 197">
              <a:extLst>
                <a:ext uri="{FF2B5EF4-FFF2-40B4-BE49-F238E27FC236}">
                  <a16:creationId xmlns:a16="http://schemas.microsoft.com/office/drawing/2014/main" id="{D284C5AD-CFA5-014B-ABA0-838F89CC9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201" name="Text Box 198">
              <a:extLst>
                <a:ext uri="{FF2B5EF4-FFF2-40B4-BE49-F238E27FC236}">
                  <a16:creationId xmlns:a16="http://schemas.microsoft.com/office/drawing/2014/main" id="{5B36C459-A0AF-B642-BE4E-38E8969C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202" name="Text Box 199">
              <a:extLst>
                <a:ext uri="{FF2B5EF4-FFF2-40B4-BE49-F238E27FC236}">
                  <a16:creationId xmlns:a16="http://schemas.microsoft.com/office/drawing/2014/main" id="{2D66EBD3-5950-0947-B8B9-2AE1C9FCC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41203" name="Text Box 200">
              <a:extLst>
                <a:ext uri="{FF2B5EF4-FFF2-40B4-BE49-F238E27FC236}">
                  <a16:creationId xmlns:a16="http://schemas.microsoft.com/office/drawing/2014/main" id="{3AFE7F6D-3DD7-7A44-95B5-BBA05EED5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204" name="Text Box 201">
              <a:extLst>
                <a:ext uri="{FF2B5EF4-FFF2-40B4-BE49-F238E27FC236}">
                  <a16:creationId xmlns:a16="http://schemas.microsoft.com/office/drawing/2014/main" id="{E73203BB-AA83-A348-B4BF-1F718888D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</a:p>
          </p:txBody>
        </p:sp>
        <p:sp>
          <p:nvSpPr>
            <p:cNvPr id="41205" name="Text Box 202">
              <a:extLst>
                <a:ext uri="{FF2B5EF4-FFF2-40B4-BE49-F238E27FC236}">
                  <a16:creationId xmlns:a16="http://schemas.microsoft.com/office/drawing/2014/main" id="{BF8AE60C-1FD5-ED41-9EDF-C94980645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1206" name="Text Box 203">
              <a:extLst>
                <a:ext uri="{FF2B5EF4-FFF2-40B4-BE49-F238E27FC236}">
                  <a16:creationId xmlns:a16="http://schemas.microsoft.com/office/drawing/2014/main" id="{270C8BA8-F451-2149-96A5-7FA3B65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4</a:t>
              </a:r>
            </a:p>
          </p:txBody>
        </p:sp>
        <p:sp>
          <p:nvSpPr>
            <p:cNvPr id="41207" name="Text Box 204">
              <a:extLst>
                <a:ext uri="{FF2B5EF4-FFF2-40B4-BE49-F238E27FC236}">
                  <a16:creationId xmlns:a16="http://schemas.microsoft.com/office/drawing/2014/main" id="{489A3C6A-B922-7546-84CE-8229D3E82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2161" name="Group 625">
            <a:extLst>
              <a:ext uri="{FF2B5EF4-FFF2-40B4-BE49-F238E27FC236}">
                <a16:creationId xmlns:a16="http://schemas.microsoft.com/office/drawing/2014/main" id="{98EE1D9F-30DA-FF48-8204-78766728F13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150" name="Rectangle 626">
              <a:extLst>
                <a:ext uri="{FF2B5EF4-FFF2-40B4-BE49-F238E27FC236}">
                  <a16:creationId xmlns:a16="http://schemas.microsoft.com/office/drawing/2014/main" id="{B9B3F2CA-09D1-0F49-A877-625800ADD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151" name="Text Box 627">
              <a:extLst>
                <a:ext uri="{FF2B5EF4-FFF2-40B4-BE49-F238E27FC236}">
                  <a16:creationId xmlns:a16="http://schemas.microsoft.com/office/drawing/2014/main" id="{733D50D7-523E-A944-B789-C202088F3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is greater than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], set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152" name="Text Box 628">
              <a:extLst>
                <a:ext uri="{FF2B5EF4-FFF2-40B4-BE49-F238E27FC236}">
                  <a16:creationId xmlns:a16="http://schemas.microsoft.com/office/drawing/2014/main" id="{562DBE45-663B-6E49-922A-B05883335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153" name="Text Box 629">
              <a:extLst>
                <a:ext uri="{FF2B5EF4-FFF2-40B4-BE49-F238E27FC236}">
                  <a16:creationId xmlns:a16="http://schemas.microsoft.com/office/drawing/2014/main" id="{82BE4A44-EFD2-9347-8BFA-26F00826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154" name="Text Box 630">
              <a:extLst>
                <a:ext uri="{FF2B5EF4-FFF2-40B4-BE49-F238E27FC236}">
                  <a16:creationId xmlns:a16="http://schemas.microsoft.com/office/drawing/2014/main" id="{2F692E80-CF2B-4846-9C4B-82E7247C9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155" name="Text Box 631">
              <a:extLst>
                <a:ext uri="{FF2B5EF4-FFF2-40B4-BE49-F238E27FC236}">
                  <a16:creationId xmlns:a16="http://schemas.microsoft.com/office/drawing/2014/main" id="{1948C1BF-1D02-A847-849F-046CA0A9D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156" name="Text Box 632">
              <a:extLst>
                <a:ext uri="{FF2B5EF4-FFF2-40B4-BE49-F238E27FC236}">
                  <a16:creationId xmlns:a16="http://schemas.microsoft.com/office/drawing/2014/main" id="{699D253E-6921-8348-A482-53C2D90C3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157" name="Text Box 633">
              <a:extLst>
                <a:ext uri="{FF2B5EF4-FFF2-40B4-BE49-F238E27FC236}">
                  <a16:creationId xmlns:a16="http://schemas.microsoft.com/office/drawing/2014/main" id="{EBAB5328-CD02-954F-843D-A53CFF8BD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158" name="Text Box 634">
              <a:extLst>
                <a:ext uri="{FF2B5EF4-FFF2-40B4-BE49-F238E27FC236}">
                  <a16:creationId xmlns:a16="http://schemas.microsoft.com/office/drawing/2014/main" id="{48CD1636-785E-B74A-A34D-9BD42D2B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159" name="Text Box 635">
              <a:extLst>
                <a:ext uri="{FF2B5EF4-FFF2-40B4-BE49-F238E27FC236}">
                  <a16:creationId xmlns:a16="http://schemas.microsoft.com/office/drawing/2014/main" id="{FEDA6C82-2ED2-F44C-9A7D-30ED64391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160" name="Text Box 636">
              <a:extLst>
                <a:ext uri="{FF2B5EF4-FFF2-40B4-BE49-F238E27FC236}">
                  <a16:creationId xmlns:a16="http://schemas.microsoft.com/office/drawing/2014/main" id="{226F2120-CD1B-A74E-B487-3B9F8B373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161" name="Text Box 637">
              <a:extLst>
                <a:ext uri="{FF2B5EF4-FFF2-40B4-BE49-F238E27FC236}">
                  <a16:creationId xmlns:a16="http://schemas.microsoft.com/office/drawing/2014/main" id="{48C8D31E-4F1C-FC44-9AE6-692C9B1F1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162" name="Text Box 638">
              <a:extLst>
                <a:ext uri="{FF2B5EF4-FFF2-40B4-BE49-F238E27FC236}">
                  <a16:creationId xmlns:a16="http://schemas.microsoft.com/office/drawing/2014/main" id="{25D69478-4477-1149-B21E-44D15DEC8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163" name="Text Box 639">
              <a:extLst>
                <a:ext uri="{FF2B5EF4-FFF2-40B4-BE49-F238E27FC236}">
                  <a16:creationId xmlns:a16="http://schemas.microsoft.com/office/drawing/2014/main" id="{CD5647EB-58EC-E141-8CE8-6DF4CE401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164" name="Text Box 640">
              <a:extLst>
                <a:ext uri="{FF2B5EF4-FFF2-40B4-BE49-F238E27FC236}">
                  <a16:creationId xmlns:a16="http://schemas.microsoft.com/office/drawing/2014/main" id="{B186AD78-95A1-FA40-BE72-9A15424BA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165" name="Text Box 641">
              <a:extLst>
                <a:ext uri="{FF2B5EF4-FFF2-40B4-BE49-F238E27FC236}">
                  <a16:creationId xmlns:a16="http://schemas.microsoft.com/office/drawing/2014/main" id="{1C08461B-F1E3-C348-8E38-11C47670F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166" name="Text Box 642">
              <a:extLst>
                <a:ext uri="{FF2B5EF4-FFF2-40B4-BE49-F238E27FC236}">
                  <a16:creationId xmlns:a16="http://schemas.microsoft.com/office/drawing/2014/main" id="{F5004694-AD12-6E44-98FF-F8980504E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167" name="Text Box 643">
              <a:extLst>
                <a:ext uri="{FF2B5EF4-FFF2-40B4-BE49-F238E27FC236}">
                  <a16:creationId xmlns:a16="http://schemas.microsoft.com/office/drawing/2014/main" id="{E571E553-7D11-4B45-B88E-8F0970F8E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168" name="Text Box 644">
              <a:extLst>
                <a:ext uri="{FF2B5EF4-FFF2-40B4-BE49-F238E27FC236}">
                  <a16:creationId xmlns:a16="http://schemas.microsoft.com/office/drawing/2014/main" id="{C67FDE0D-AD56-2347-8FA2-1E5CFD1AC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169" name="Text Box 645">
              <a:extLst>
                <a:ext uri="{FF2B5EF4-FFF2-40B4-BE49-F238E27FC236}">
                  <a16:creationId xmlns:a16="http://schemas.microsoft.com/office/drawing/2014/main" id="{5F881DBF-A036-9548-8F8A-F7A08BCC9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170" name="Text Box 646">
              <a:extLst>
                <a:ext uri="{FF2B5EF4-FFF2-40B4-BE49-F238E27FC236}">
                  <a16:creationId xmlns:a16="http://schemas.microsoft.com/office/drawing/2014/main" id="{3747E084-2F04-0840-8B9C-9FB201CF3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171" name="Text Box 647">
              <a:extLst>
                <a:ext uri="{FF2B5EF4-FFF2-40B4-BE49-F238E27FC236}">
                  <a16:creationId xmlns:a16="http://schemas.microsoft.com/office/drawing/2014/main" id="{D0EF4F64-A1A3-EA42-BA10-2309AD848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172" name="Text Box 648">
              <a:extLst>
                <a:ext uri="{FF2B5EF4-FFF2-40B4-BE49-F238E27FC236}">
                  <a16:creationId xmlns:a16="http://schemas.microsoft.com/office/drawing/2014/main" id="{EDCBA531-AD70-8E4B-9365-7C6BED5FA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173" name="Text Box 649">
              <a:extLst>
                <a:ext uri="{FF2B5EF4-FFF2-40B4-BE49-F238E27FC236}">
                  <a16:creationId xmlns:a16="http://schemas.microsoft.com/office/drawing/2014/main" id="{4C05664B-BF01-7749-B323-2B1B980E4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174" name="Text Box 650">
              <a:extLst>
                <a:ext uri="{FF2B5EF4-FFF2-40B4-BE49-F238E27FC236}">
                  <a16:creationId xmlns:a16="http://schemas.microsoft.com/office/drawing/2014/main" id="{FC94E775-AF13-4445-B930-58D7596D4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175" name="Text Box 651">
              <a:extLst>
                <a:ext uri="{FF2B5EF4-FFF2-40B4-BE49-F238E27FC236}">
                  <a16:creationId xmlns:a16="http://schemas.microsoft.com/office/drawing/2014/main" id="{49A01EE5-654E-A24B-B778-1E066DF7E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</a:p>
          </p:txBody>
        </p:sp>
        <p:sp>
          <p:nvSpPr>
            <p:cNvPr id="41176" name="Text Box 652">
              <a:extLst>
                <a:ext uri="{FF2B5EF4-FFF2-40B4-BE49-F238E27FC236}">
                  <a16:creationId xmlns:a16="http://schemas.microsoft.com/office/drawing/2014/main" id="{FC511D6A-B389-2247-A823-1DBA1AAF3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1177" name="Text Box 653">
              <a:extLst>
                <a:ext uri="{FF2B5EF4-FFF2-40B4-BE49-F238E27FC236}">
                  <a16:creationId xmlns:a16="http://schemas.microsoft.com/office/drawing/2014/main" id="{EFF92013-34E0-344E-9067-E345AEAB1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4</a:t>
              </a:r>
            </a:p>
          </p:txBody>
        </p:sp>
        <p:sp>
          <p:nvSpPr>
            <p:cNvPr id="41178" name="Text Box 654">
              <a:extLst>
                <a:ext uri="{FF2B5EF4-FFF2-40B4-BE49-F238E27FC236}">
                  <a16:creationId xmlns:a16="http://schemas.microsoft.com/office/drawing/2014/main" id="{E7BAFAE4-1619-8041-A6BF-727B4774B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2191" name="Group 655">
            <a:extLst>
              <a:ext uri="{FF2B5EF4-FFF2-40B4-BE49-F238E27FC236}">
                <a16:creationId xmlns:a16="http://schemas.microsoft.com/office/drawing/2014/main" id="{3496CEB7-40D9-9B4C-AD1B-DC7ED6EF2C3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121" name="Rectangle 656">
              <a:extLst>
                <a:ext uri="{FF2B5EF4-FFF2-40B4-BE49-F238E27FC236}">
                  <a16:creationId xmlns:a16="http://schemas.microsoft.com/office/drawing/2014/main" id="{7948B707-5494-504E-AE2B-D28AC62EB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122" name="Text Box 657">
              <a:extLst>
                <a:ext uri="{FF2B5EF4-FFF2-40B4-BE49-F238E27FC236}">
                  <a16:creationId xmlns:a16="http://schemas.microsoft.com/office/drawing/2014/main" id="{197FD28D-F56E-C54B-A8B9-81FB3FD21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>
                  <a:solidFill>
                    <a:srgbClr val="FF0000"/>
                  </a:solidFill>
                  <a:sym typeface="Symbol" pitchFamily="2" charset="2"/>
                </a:rPr>
                <a:t>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, repeat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123" name="Text Box 658">
              <a:extLst>
                <a:ext uri="{FF2B5EF4-FFF2-40B4-BE49-F238E27FC236}">
                  <a16:creationId xmlns:a16="http://schemas.microsoft.com/office/drawing/2014/main" id="{00F0525B-5924-2147-A808-AC1BE83ED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124" name="Text Box 659">
              <a:extLst>
                <a:ext uri="{FF2B5EF4-FFF2-40B4-BE49-F238E27FC236}">
                  <a16:creationId xmlns:a16="http://schemas.microsoft.com/office/drawing/2014/main" id="{ECCB7ED7-B2ED-4E4E-8F07-11B95E0C7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125" name="Text Box 660">
              <a:extLst>
                <a:ext uri="{FF2B5EF4-FFF2-40B4-BE49-F238E27FC236}">
                  <a16:creationId xmlns:a16="http://schemas.microsoft.com/office/drawing/2014/main" id="{60BE576B-757D-6D41-89D1-A21BDBCAF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126" name="Text Box 661">
              <a:extLst>
                <a:ext uri="{FF2B5EF4-FFF2-40B4-BE49-F238E27FC236}">
                  <a16:creationId xmlns:a16="http://schemas.microsoft.com/office/drawing/2014/main" id="{DD65D981-144B-BA4E-B1B9-34CC39D1C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127" name="Text Box 662">
              <a:extLst>
                <a:ext uri="{FF2B5EF4-FFF2-40B4-BE49-F238E27FC236}">
                  <a16:creationId xmlns:a16="http://schemas.microsoft.com/office/drawing/2014/main" id="{96872260-96C7-A643-AD3C-660897D3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128" name="Text Box 663">
              <a:extLst>
                <a:ext uri="{FF2B5EF4-FFF2-40B4-BE49-F238E27FC236}">
                  <a16:creationId xmlns:a16="http://schemas.microsoft.com/office/drawing/2014/main" id="{D629D501-404E-C444-A9E0-3D63F2F93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129" name="Text Box 664">
              <a:extLst>
                <a:ext uri="{FF2B5EF4-FFF2-40B4-BE49-F238E27FC236}">
                  <a16:creationId xmlns:a16="http://schemas.microsoft.com/office/drawing/2014/main" id="{DDE4AAB8-5331-8445-AC38-C88CB8835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130" name="Text Box 665">
              <a:extLst>
                <a:ext uri="{FF2B5EF4-FFF2-40B4-BE49-F238E27FC236}">
                  <a16:creationId xmlns:a16="http://schemas.microsoft.com/office/drawing/2014/main" id="{8741286E-1730-1741-B501-F9A25991B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131" name="Text Box 666">
              <a:extLst>
                <a:ext uri="{FF2B5EF4-FFF2-40B4-BE49-F238E27FC236}">
                  <a16:creationId xmlns:a16="http://schemas.microsoft.com/office/drawing/2014/main" id="{30ACF021-8096-9E4F-9A30-2988F60D9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132" name="Text Box 667">
              <a:extLst>
                <a:ext uri="{FF2B5EF4-FFF2-40B4-BE49-F238E27FC236}">
                  <a16:creationId xmlns:a16="http://schemas.microsoft.com/office/drawing/2014/main" id="{82DEC0FE-6DFF-7E49-A1CB-9986C4862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133" name="Text Box 668">
              <a:extLst>
                <a:ext uri="{FF2B5EF4-FFF2-40B4-BE49-F238E27FC236}">
                  <a16:creationId xmlns:a16="http://schemas.microsoft.com/office/drawing/2014/main" id="{BBE6CDF7-D11D-9D4E-B101-AE34FAA60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134" name="Text Box 669">
              <a:extLst>
                <a:ext uri="{FF2B5EF4-FFF2-40B4-BE49-F238E27FC236}">
                  <a16:creationId xmlns:a16="http://schemas.microsoft.com/office/drawing/2014/main" id="{4C913FD4-9987-E641-8796-DD71E1DF7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135" name="Text Box 670">
              <a:extLst>
                <a:ext uri="{FF2B5EF4-FFF2-40B4-BE49-F238E27FC236}">
                  <a16:creationId xmlns:a16="http://schemas.microsoft.com/office/drawing/2014/main" id="{BB903965-7653-2E4C-8AC5-F83D0B51B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136" name="Text Box 671">
              <a:extLst>
                <a:ext uri="{FF2B5EF4-FFF2-40B4-BE49-F238E27FC236}">
                  <a16:creationId xmlns:a16="http://schemas.microsoft.com/office/drawing/2014/main" id="{621C7FEA-9136-8046-A8F5-ED1B132B2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137" name="Text Box 672">
              <a:extLst>
                <a:ext uri="{FF2B5EF4-FFF2-40B4-BE49-F238E27FC236}">
                  <a16:creationId xmlns:a16="http://schemas.microsoft.com/office/drawing/2014/main" id="{35158C8E-C297-2747-BD30-B9653D46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138" name="Text Box 673">
              <a:extLst>
                <a:ext uri="{FF2B5EF4-FFF2-40B4-BE49-F238E27FC236}">
                  <a16:creationId xmlns:a16="http://schemas.microsoft.com/office/drawing/2014/main" id="{F16E5480-7673-6841-9885-618EFA084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139" name="Text Box 674">
              <a:extLst>
                <a:ext uri="{FF2B5EF4-FFF2-40B4-BE49-F238E27FC236}">
                  <a16:creationId xmlns:a16="http://schemas.microsoft.com/office/drawing/2014/main" id="{F0EB0A07-5DF1-D242-86FD-D7488CACB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140" name="Text Box 675">
              <a:extLst>
                <a:ext uri="{FF2B5EF4-FFF2-40B4-BE49-F238E27FC236}">
                  <a16:creationId xmlns:a16="http://schemas.microsoft.com/office/drawing/2014/main" id="{49F22CEE-380A-A14A-9EB1-91790D4B1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141" name="Text Box 676">
              <a:extLst>
                <a:ext uri="{FF2B5EF4-FFF2-40B4-BE49-F238E27FC236}">
                  <a16:creationId xmlns:a16="http://schemas.microsoft.com/office/drawing/2014/main" id="{402CD698-5B5D-C14B-8DF6-3F4E13DC9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142" name="Text Box 677">
              <a:extLst>
                <a:ext uri="{FF2B5EF4-FFF2-40B4-BE49-F238E27FC236}">
                  <a16:creationId xmlns:a16="http://schemas.microsoft.com/office/drawing/2014/main" id="{A8F93F79-9E93-3344-BC65-BB9499A1A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143" name="Text Box 678">
              <a:extLst>
                <a:ext uri="{FF2B5EF4-FFF2-40B4-BE49-F238E27FC236}">
                  <a16:creationId xmlns:a16="http://schemas.microsoft.com/office/drawing/2014/main" id="{F64458DC-8C50-454E-A691-2B110E8F4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144" name="Text Box 679">
              <a:extLst>
                <a:ext uri="{FF2B5EF4-FFF2-40B4-BE49-F238E27FC236}">
                  <a16:creationId xmlns:a16="http://schemas.microsoft.com/office/drawing/2014/main" id="{2F09FD84-02AC-AD47-97BA-792D53453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145" name="Text Box 680">
              <a:extLst>
                <a:ext uri="{FF2B5EF4-FFF2-40B4-BE49-F238E27FC236}">
                  <a16:creationId xmlns:a16="http://schemas.microsoft.com/office/drawing/2014/main" id="{73B263E2-187C-A540-83B4-90B8C6C26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146" name="Text Box 681">
              <a:extLst>
                <a:ext uri="{FF2B5EF4-FFF2-40B4-BE49-F238E27FC236}">
                  <a16:creationId xmlns:a16="http://schemas.microsoft.com/office/drawing/2014/main" id="{5952C71E-4C22-E14A-A285-F6FFB90C0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</a:p>
          </p:txBody>
        </p:sp>
        <p:sp>
          <p:nvSpPr>
            <p:cNvPr id="41147" name="Text Box 682">
              <a:extLst>
                <a:ext uri="{FF2B5EF4-FFF2-40B4-BE49-F238E27FC236}">
                  <a16:creationId xmlns:a16="http://schemas.microsoft.com/office/drawing/2014/main" id="{E92CB6B6-8C1A-AE42-BE7F-8A2E27837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1148" name="Text Box 683">
              <a:extLst>
                <a:ext uri="{FF2B5EF4-FFF2-40B4-BE49-F238E27FC236}">
                  <a16:creationId xmlns:a16="http://schemas.microsoft.com/office/drawing/2014/main" id="{3482F561-CB47-F44C-82F7-44133AEFD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4</a:t>
              </a:r>
            </a:p>
          </p:txBody>
        </p:sp>
        <p:sp>
          <p:nvSpPr>
            <p:cNvPr id="41149" name="Text Box 684">
              <a:extLst>
                <a:ext uri="{FF2B5EF4-FFF2-40B4-BE49-F238E27FC236}">
                  <a16:creationId xmlns:a16="http://schemas.microsoft.com/office/drawing/2014/main" id="{47F1A2AF-EC20-994A-89DB-B6AEF2816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2221" name="Group 685">
            <a:extLst>
              <a:ext uri="{FF2B5EF4-FFF2-40B4-BE49-F238E27FC236}">
                <a16:creationId xmlns:a16="http://schemas.microsoft.com/office/drawing/2014/main" id="{FBFCAE68-5D70-5648-8D4C-28F69C00D45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092" name="Rectangle 686">
              <a:extLst>
                <a:ext uri="{FF2B5EF4-FFF2-40B4-BE49-F238E27FC236}">
                  <a16:creationId xmlns:a16="http://schemas.microsoft.com/office/drawing/2014/main" id="{D427CFB4-5FF8-EB4E-8EF6-2578D0EB8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93" name="Text Box 687">
              <a:extLst>
                <a:ext uri="{FF2B5EF4-FFF2-40B4-BE49-F238E27FC236}">
                  <a16:creationId xmlns:a16="http://schemas.microsoft.com/office/drawing/2014/main" id="{3083C864-F004-BC4D-9BC8-42458B504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</a:t>
              </a:r>
              <a:r>
                <a:rPr lang="en-US" altLang="en-US" sz="2000">
                  <a:solidFill>
                    <a:srgbClr val="FF0000"/>
                  </a:solidFill>
                </a:rPr>
                <a:t>Let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 be an integer about midway between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and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094" name="Text Box 688">
              <a:extLst>
                <a:ext uri="{FF2B5EF4-FFF2-40B4-BE49-F238E27FC236}">
                  <a16:creationId xmlns:a16="http://schemas.microsoft.com/office/drawing/2014/main" id="{D6204DCD-78AE-E245-A3B4-0CB97E97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095" name="Text Box 689">
              <a:extLst>
                <a:ext uri="{FF2B5EF4-FFF2-40B4-BE49-F238E27FC236}">
                  <a16:creationId xmlns:a16="http://schemas.microsoft.com/office/drawing/2014/main" id="{5E7E17B6-0343-C54F-961B-0F0E7F031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096" name="Text Box 690">
              <a:extLst>
                <a:ext uri="{FF2B5EF4-FFF2-40B4-BE49-F238E27FC236}">
                  <a16:creationId xmlns:a16="http://schemas.microsoft.com/office/drawing/2014/main" id="{D998F3FE-BB15-6F43-B505-A0DBA7E5E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097" name="Text Box 691">
              <a:extLst>
                <a:ext uri="{FF2B5EF4-FFF2-40B4-BE49-F238E27FC236}">
                  <a16:creationId xmlns:a16="http://schemas.microsoft.com/office/drawing/2014/main" id="{0101EF2C-6450-8E4D-8D54-FCEF37FBD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098" name="Text Box 692">
              <a:extLst>
                <a:ext uri="{FF2B5EF4-FFF2-40B4-BE49-F238E27FC236}">
                  <a16:creationId xmlns:a16="http://schemas.microsoft.com/office/drawing/2014/main" id="{51984A5B-30C8-B544-9D80-A949DD0B8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099" name="Text Box 693">
              <a:extLst>
                <a:ext uri="{FF2B5EF4-FFF2-40B4-BE49-F238E27FC236}">
                  <a16:creationId xmlns:a16="http://schemas.microsoft.com/office/drawing/2014/main" id="{4FF2D310-A2FC-2949-A9E0-FF18D80FC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100" name="Text Box 694">
              <a:extLst>
                <a:ext uri="{FF2B5EF4-FFF2-40B4-BE49-F238E27FC236}">
                  <a16:creationId xmlns:a16="http://schemas.microsoft.com/office/drawing/2014/main" id="{C7D05328-BC2E-0441-87FE-E7E18AA00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101" name="Text Box 695">
              <a:extLst>
                <a:ext uri="{FF2B5EF4-FFF2-40B4-BE49-F238E27FC236}">
                  <a16:creationId xmlns:a16="http://schemas.microsoft.com/office/drawing/2014/main" id="{B8BDFDE3-DA82-CA46-BD12-C87D22ACB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102" name="Text Box 696">
              <a:extLst>
                <a:ext uri="{FF2B5EF4-FFF2-40B4-BE49-F238E27FC236}">
                  <a16:creationId xmlns:a16="http://schemas.microsoft.com/office/drawing/2014/main" id="{3D337747-8479-2F4B-87EC-8883F94E7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103" name="Text Box 697">
              <a:extLst>
                <a:ext uri="{FF2B5EF4-FFF2-40B4-BE49-F238E27FC236}">
                  <a16:creationId xmlns:a16="http://schemas.microsoft.com/office/drawing/2014/main" id="{6A928A55-F64C-E247-8F79-C908368C8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104" name="Text Box 698">
              <a:extLst>
                <a:ext uri="{FF2B5EF4-FFF2-40B4-BE49-F238E27FC236}">
                  <a16:creationId xmlns:a16="http://schemas.microsoft.com/office/drawing/2014/main" id="{D0C1B7D6-4CC3-6648-83F2-71AF45893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105" name="Text Box 699">
              <a:extLst>
                <a:ext uri="{FF2B5EF4-FFF2-40B4-BE49-F238E27FC236}">
                  <a16:creationId xmlns:a16="http://schemas.microsoft.com/office/drawing/2014/main" id="{A547F9F2-12A7-B647-BA3E-DCAE413BA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106" name="Text Box 700">
              <a:extLst>
                <a:ext uri="{FF2B5EF4-FFF2-40B4-BE49-F238E27FC236}">
                  <a16:creationId xmlns:a16="http://schemas.microsoft.com/office/drawing/2014/main" id="{71F76F0B-F0B7-D241-92B5-F65E25BAA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107" name="Text Box 701">
              <a:extLst>
                <a:ext uri="{FF2B5EF4-FFF2-40B4-BE49-F238E27FC236}">
                  <a16:creationId xmlns:a16="http://schemas.microsoft.com/office/drawing/2014/main" id="{108024F1-7500-F941-9302-4BADB7C26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108" name="Text Box 702">
              <a:extLst>
                <a:ext uri="{FF2B5EF4-FFF2-40B4-BE49-F238E27FC236}">
                  <a16:creationId xmlns:a16="http://schemas.microsoft.com/office/drawing/2014/main" id="{78F3648C-5E94-BB4D-92FE-323F5B303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109" name="Text Box 703">
              <a:extLst>
                <a:ext uri="{FF2B5EF4-FFF2-40B4-BE49-F238E27FC236}">
                  <a16:creationId xmlns:a16="http://schemas.microsoft.com/office/drawing/2014/main" id="{48391F2F-3DD5-044B-AB1D-3C6E76BE8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110" name="Text Box 704">
              <a:extLst>
                <a:ext uri="{FF2B5EF4-FFF2-40B4-BE49-F238E27FC236}">
                  <a16:creationId xmlns:a16="http://schemas.microsoft.com/office/drawing/2014/main" id="{18C68973-690F-AB44-AF6B-E24F8F35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111" name="Text Box 705">
              <a:extLst>
                <a:ext uri="{FF2B5EF4-FFF2-40B4-BE49-F238E27FC236}">
                  <a16:creationId xmlns:a16="http://schemas.microsoft.com/office/drawing/2014/main" id="{343829E8-43FB-C54C-95F0-8DBE42ADD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112" name="Text Box 706">
              <a:extLst>
                <a:ext uri="{FF2B5EF4-FFF2-40B4-BE49-F238E27FC236}">
                  <a16:creationId xmlns:a16="http://schemas.microsoft.com/office/drawing/2014/main" id="{35FA76B9-F7B1-4849-BCC8-B2FEE93B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113" name="Text Box 707">
              <a:extLst>
                <a:ext uri="{FF2B5EF4-FFF2-40B4-BE49-F238E27FC236}">
                  <a16:creationId xmlns:a16="http://schemas.microsoft.com/office/drawing/2014/main" id="{9D16DE13-E670-E64D-9726-5BCB03426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114" name="Text Box 708">
              <a:extLst>
                <a:ext uri="{FF2B5EF4-FFF2-40B4-BE49-F238E27FC236}">
                  <a16:creationId xmlns:a16="http://schemas.microsoft.com/office/drawing/2014/main" id="{E58CC497-D407-A64C-A186-F403E15F9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115" name="Text Box 709">
              <a:extLst>
                <a:ext uri="{FF2B5EF4-FFF2-40B4-BE49-F238E27FC236}">
                  <a16:creationId xmlns:a16="http://schemas.microsoft.com/office/drawing/2014/main" id="{2EC74C7E-C7E2-1445-B28A-264DB2BE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116" name="Text Box 710">
              <a:extLst>
                <a:ext uri="{FF2B5EF4-FFF2-40B4-BE49-F238E27FC236}">
                  <a16:creationId xmlns:a16="http://schemas.microsoft.com/office/drawing/2014/main" id="{B7670CFE-4DCB-6A46-900A-B9B858DA0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117" name="Text Box 711">
              <a:extLst>
                <a:ext uri="{FF2B5EF4-FFF2-40B4-BE49-F238E27FC236}">
                  <a16:creationId xmlns:a16="http://schemas.microsoft.com/office/drawing/2014/main" id="{24495A4A-7102-CD43-BC7C-45F544CE0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</a:p>
          </p:txBody>
        </p:sp>
        <p:sp>
          <p:nvSpPr>
            <p:cNvPr id="41118" name="Text Box 712">
              <a:extLst>
                <a:ext uri="{FF2B5EF4-FFF2-40B4-BE49-F238E27FC236}">
                  <a16:creationId xmlns:a16="http://schemas.microsoft.com/office/drawing/2014/main" id="{C161EC5B-9B2D-7E41-A7C2-C6F955E0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1119" name="Text Box 713">
              <a:extLst>
                <a:ext uri="{FF2B5EF4-FFF2-40B4-BE49-F238E27FC236}">
                  <a16:creationId xmlns:a16="http://schemas.microsoft.com/office/drawing/2014/main" id="{6990E1EB-0357-CC46-9414-F1DF02F53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6</a:t>
              </a:r>
            </a:p>
          </p:txBody>
        </p:sp>
        <p:sp>
          <p:nvSpPr>
            <p:cNvPr id="41120" name="Text Box 714">
              <a:extLst>
                <a:ext uri="{FF2B5EF4-FFF2-40B4-BE49-F238E27FC236}">
                  <a16:creationId xmlns:a16="http://schemas.microsoft.com/office/drawing/2014/main" id="{3B5653CA-3252-524F-B814-5AD9AA3CC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2251" name="Group 715">
            <a:extLst>
              <a:ext uri="{FF2B5EF4-FFF2-40B4-BE49-F238E27FC236}">
                <a16:creationId xmlns:a16="http://schemas.microsoft.com/office/drawing/2014/main" id="{7E9496D0-1816-1B42-AAF8-CDB9091F51A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063" name="Rectangle 716">
              <a:extLst>
                <a:ext uri="{FF2B5EF4-FFF2-40B4-BE49-F238E27FC236}">
                  <a16:creationId xmlns:a16="http://schemas.microsoft.com/office/drawing/2014/main" id="{A4C8EFC9-CCF5-1942-885B-47DECA53C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64" name="Text Box 717">
              <a:extLst>
                <a:ext uri="{FF2B5EF4-FFF2-40B4-BE49-F238E27FC236}">
                  <a16:creationId xmlns:a16="http://schemas.microsoft.com/office/drawing/2014/main" id="{C9B7564B-218C-3F43-ACFA-2C1555584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is less than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], set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065" name="Text Box 718">
              <a:extLst>
                <a:ext uri="{FF2B5EF4-FFF2-40B4-BE49-F238E27FC236}">
                  <a16:creationId xmlns:a16="http://schemas.microsoft.com/office/drawing/2014/main" id="{0A253C22-60F5-8A47-9C73-63B2B356A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066" name="Text Box 719">
              <a:extLst>
                <a:ext uri="{FF2B5EF4-FFF2-40B4-BE49-F238E27FC236}">
                  <a16:creationId xmlns:a16="http://schemas.microsoft.com/office/drawing/2014/main" id="{BCFB8C2A-DEB5-AD4A-AD85-528BB6DDB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067" name="Text Box 720">
              <a:extLst>
                <a:ext uri="{FF2B5EF4-FFF2-40B4-BE49-F238E27FC236}">
                  <a16:creationId xmlns:a16="http://schemas.microsoft.com/office/drawing/2014/main" id="{E739D090-304F-B24A-9744-8BB4FB962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068" name="Text Box 721">
              <a:extLst>
                <a:ext uri="{FF2B5EF4-FFF2-40B4-BE49-F238E27FC236}">
                  <a16:creationId xmlns:a16="http://schemas.microsoft.com/office/drawing/2014/main" id="{3CB92472-43E5-7E41-B8C3-27C1DE1D7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069" name="Text Box 722">
              <a:extLst>
                <a:ext uri="{FF2B5EF4-FFF2-40B4-BE49-F238E27FC236}">
                  <a16:creationId xmlns:a16="http://schemas.microsoft.com/office/drawing/2014/main" id="{F98B967A-E720-6C44-97A6-2A6A93D56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070" name="Text Box 723">
              <a:extLst>
                <a:ext uri="{FF2B5EF4-FFF2-40B4-BE49-F238E27FC236}">
                  <a16:creationId xmlns:a16="http://schemas.microsoft.com/office/drawing/2014/main" id="{A3DFD0A3-4B4E-8440-834C-A91F06081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071" name="Text Box 724">
              <a:extLst>
                <a:ext uri="{FF2B5EF4-FFF2-40B4-BE49-F238E27FC236}">
                  <a16:creationId xmlns:a16="http://schemas.microsoft.com/office/drawing/2014/main" id="{977AAD7E-C6F4-6C4E-A3D1-921ED42CD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072" name="Text Box 725">
              <a:extLst>
                <a:ext uri="{FF2B5EF4-FFF2-40B4-BE49-F238E27FC236}">
                  <a16:creationId xmlns:a16="http://schemas.microsoft.com/office/drawing/2014/main" id="{4410CE19-5DBA-294C-B01D-45F2A0BBB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073" name="Text Box 726">
              <a:extLst>
                <a:ext uri="{FF2B5EF4-FFF2-40B4-BE49-F238E27FC236}">
                  <a16:creationId xmlns:a16="http://schemas.microsoft.com/office/drawing/2014/main" id="{6C7F3FEC-853C-5E49-A086-D276FD4AB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074" name="Text Box 727">
              <a:extLst>
                <a:ext uri="{FF2B5EF4-FFF2-40B4-BE49-F238E27FC236}">
                  <a16:creationId xmlns:a16="http://schemas.microsoft.com/office/drawing/2014/main" id="{CE322F2B-FE06-9C4A-B319-A196087F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075" name="Text Box 728">
              <a:extLst>
                <a:ext uri="{FF2B5EF4-FFF2-40B4-BE49-F238E27FC236}">
                  <a16:creationId xmlns:a16="http://schemas.microsoft.com/office/drawing/2014/main" id="{DD463511-115F-0647-8600-E74E0C56A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076" name="Text Box 729">
              <a:extLst>
                <a:ext uri="{FF2B5EF4-FFF2-40B4-BE49-F238E27FC236}">
                  <a16:creationId xmlns:a16="http://schemas.microsoft.com/office/drawing/2014/main" id="{CDE18EA2-FE6C-CB41-A8DE-3F2A9D53F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077" name="Text Box 730">
              <a:extLst>
                <a:ext uri="{FF2B5EF4-FFF2-40B4-BE49-F238E27FC236}">
                  <a16:creationId xmlns:a16="http://schemas.microsoft.com/office/drawing/2014/main" id="{C43B8D6C-798F-3443-8093-2858D1477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078" name="Text Box 731">
              <a:extLst>
                <a:ext uri="{FF2B5EF4-FFF2-40B4-BE49-F238E27FC236}">
                  <a16:creationId xmlns:a16="http://schemas.microsoft.com/office/drawing/2014/main" id="{2FFFCE14-661C-534C-A4D0-7FA478AB7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079" name="Text Box 732">
              <a:extLst>
                <a:ext uri="{FF2B5EF4-FFF2-40B4-BE49-F238E27FC236}">
                  <a16:creationId xmlns:a16="http://schemas.microsoft.com/office/drawing/2014/main" id="{4C5B4BD0-62E3-9D4E-AFAC-567EC0099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080" name="Text Box 733">
              <a:extLst>
                <a:ext uri="{FF2B5EF4-FFF2-40B4-BE49-F238E27FC236}">
                  <a16:creationId xmlns:a16="http://schemas.microsoft.com/office/drawing/2014/main" id="{3FEB7E27-C9BF-E744-ADEF-C93336CF5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081" name="Text Box 734">
              <a:extLst>
                <a:ext uri="{FF2B5EF4-FFF2-40B4-BE49-F238E27FC236}">
                  <a16:creationId xmlns:a16="http://schemas.microsoft.com/office/drawing/2014/main" id="{8CFBA647-6057-5F42-9266-9E126D2CE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082" name="Text Box 735">
              <a:extLst>
                <a:ext uri="{FF2B5EF4-FFF2-40B4-BE49-F238E27FC236}">
                  <a16:creationId xmlns:a16="http://schemas.microsoft.com/office/drawing/2014/main" id="{8E900DFA-C3E6-0949-BB02-23EEFF6F4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083" name="Text Box 736">
              <a:extLst>
                <a:ext uri="{FF2B5EF4-FFF2-40B4-BE49-F238E27FC236}">
                  <a16:creationId xmlns:a16="http://schemas.microsoft.com/office/drawing/2014/main" id="{5F0DE3C6-EE13-CC48-A3AB-B5EDE1BBD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084" name="Text Box 737">
              <a:extLst>
                <a:ext uri="{FF2B5EF4-FFF2-40B4-BE49-F238E27FC236}">
                  <a16:creationId xmlns:a16="http://schemas.microsoft.com/office/drawing/2014/main" id="{31BA0CAC-A81C-5141-9D49-A03B5E790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085" name="Text Box 738">
              <a:extLst>
                <a:ext uri="{FF2B5EF4-FFF2-40B4-BE49-F238E27FC236}">
                  <a16:creationId xmlns:a16="http://schemas.microsoft.com/office/drawing/2014/main" id="{50BAEA0C-223B-D548-B605-4DE02D581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086" name="Text Box 739">
              <a:extLst>
                <a:ext uri="{FF2B5EF4-FFF2-40B4-BE49-F238E27FC236}">
                  <a16:creationId xmlns:a16="http://schemas.microsoft.com/office/drawing/2014/main" id="{D06BF277-A7CF-C743-9762-F407A407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87" name="Text Box 740">
              <a:extLst>
                <a:ext uri="{FF2B5EF4-FFF2-40B4-BE49-F238E27FC236}">
                  <a16:creationId xmlns:a16="http://schemas.microsoft.com/office/drawing/2014/main" id="{06E43AE5-F5AC-714F-95FD-8C4963D3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088" name="Text Box 741">
              <a:extLst>
                <a:ext uri="{FF2B5EF4-FFF2-40B4-BE49-F238E27FC236}">
                  <a16:creationId xmlns:a16="http://schemas.microsoft.com/office/drawing/2014/main" id="{F34AEF09-82B2-904E-869D-DBB7F8FA4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89" name="Text Box 742">
              <a:extLst>
                <a:ext uri="{FF2B5EF4-FFF2-40B4-BE49-F238E27FC236}">
                  <a16:creationId xmlns:a16="http://schemas.microsoft.com/office/drawing/2014/main" id="{929C399B-A275-D94B-A6AB-FBAB4FF47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1090" name="Text Box 743">
              <a:extLst>
                <a:ext uri="{FF2B5EF4-FFF2-40B4-BE49-F238E27FC236}">
                  <a16:creationId xmlns:a16="http://schemas.microsoft.com/office/drawing/2014/main" id="{974F90CC-DA63-074D-B96F-5BB69D9D4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6</a:t>
              </a:r>
            </a:p>
          </p:txBody>
        </p:sp>
        <p:sp>
          <p:nvSpPr>
            <p:cNvPr id="41091" name="Text Box 744">
              <a:extLst>
                <a:ext uri="{FF2B5EF4-FFF2-40B4-BE49-F238E27FC236}">
                  <a16:creationId xmlns:a16="http://schemas.microsoft.com/office/drawing/2014/main" id="{79E9B1DD-F9E8-6E40-ACDA-EDD43851B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2281" name="Group 745">
            <a:extLst>
              <a:ext uri="{FF2B5EF4-FFF2-40B4-BE49-F238E27FC236}">
                <a16:creationId xmlns:a16="http://schemas.microsoft.com/office/drawing/2014/main" id="{9D2C16A6-8078-7D45-8538-925A40E8058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034" name="Rectangle 746">
              <a:extLst>
                <a:ext uri="{FF2B5EF4-FFF2-40B4-BE49-F238E27FC236}">
                  <a16:creationId xmlns:a16="http://schemas.microsoft.com/office/drawing/2014/main" id="{85E2668B-A364-164B-A57E-E4EC081A3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35" name="Text Box 747">
              <a:extLst>
                <a:ext uri="{FF2B5EF4-FFF2-40B4-BE49-F238E27FC236}">
                  <a16:creationId xmlns:a16="http://schemas.microsoft.com/office/drawing/2014/main" id="{419CD424-2D50-3E4C-928B-B791D98B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>
                  <a:solidFill>
                    <a:srgbClr val="FF0000"/>
                  </a:solidFill>
                  <a:sym typeface="Symbol" pitchFamily="2" charset="2"/>
                </a:rPr>
                <a:t>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, repeat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036" name="Text Box 748">
              <a:extLst>
                <a:ext uri="{FF2B5EF4-FFF2-40B4-BE49-F238E27FC236}">
                  <a16:creationId xmlns:a16="http://schemas.microsoft.com/office/drawing/2014/main" id="{E9A20F45-66B7-DD43-9170-EA0AAE5DC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037" name="Text Box 749">
              <a:extLst>
                <a:ext uri="{FF2B5EF4-FFF2-40B4-BE49-F238E27FC236}">
                  <a16:creationId xmlns:a16="http://schemas.microsoft.com/office/drawing/2014/main" id="{6B78BDAD-270E-4E46-B34F-74A6AA947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038" name="Text Box 750">
              <a:extLst>
                <a:ext uri="{FF2B5EF4-FFF2-40B4-BE49-F238E27FC236}">
                  <a16:creationId xmlns:a16="http://schemas.microsoft.com/office/drawing/2014/main" id="{2AD152B1-C488-8340-B53D-16FFB7FAF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039" name="Text Box 751">
              <a:extLst>
                <a:ext uri="{FF2B5EF4-FFF2-40B4-BE49-F238E27FC236}">
                  <a16:creationId xmlns:a16="http://schemas.microsoft.com/office/drawing/2014/main" id="{E740E200-00DC-E142-AB66-50F18D4D0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040" name="Text Box 752">
              <a:extLst>
                <a:ext uri="{FF2B5EF4-FFF2-40B4-BE49-F238E27FC236}">
                  <a16:creationId xmlns:a16="http://schemas.microsoft.com/office/drawing/2014/main" id="{58D55640-1F73-7B40-8F3D-899356C36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041" name="Text Box 753">
              <a:extLst>
                <a:ext uri="{FF2B5EF4-FFF2-40B4-BE49-F238E27FC236}">
                  <a16:creationId xmlns:a16="http://schemas.microsoft.com/office/drawing/2014/main" id="{6C945AA9-7707-B84A-97DE-5B955AF8F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042" name="Text Box 754">
              <a:extLst>
                <a:ext uri="{FF2B5EF4-FFF2-40B4-BE49-F238E27FC236}">
                  <a16:creationId xmlns:a16="http://schemas.microsoft.com/office/drawing/2014/main" id="{C0191071-E0D6-9C48-B0AF-4D1684080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043" name="Text Box 755">
              <a:extLst>
                <a:ext uri="{FF2B5EF4-FFF2-40B4-BE49-F238E27FC236}">
                  <a16:creationId xmlns:a16="http://schemas.microsoft.com/office/drawing/2014/main" id="{E9E60F2E-736A-D540-AE2E-91C688223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044" name="Text Box 756">
              <a:extLst>
                <a:ext uri="{FF2B5EF4-FFF2-40B4-BE49-F238E27FC236}">
                  <a16:creationId xmlns:a16="http://schemas.microsoft.com/office/drawing/2014/main" id="{9572404A-793B-394D-A63F-00B610DE4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045" name="Text Box 757">
              <a:extLst>
                <a:ext uri="{FF2B5EF4-FFF2-40B4-BE49-F238E27FC236}">
                  <a16:creationId xmlns:a16="http://schemas.microsoft.com/office/drawing/2014/main" id="{A1973DE1-6BA4-E44F-A64E-50B91ED0D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046" name="Text Box 758">
              <a:extLst>
                <a:ext uri="{FF2B5EF4-FFF2-40B4-BE49-F238E27FC236}">
                  <a16:creationId xmlns:a16="http://schemas.microsoft.com/office/drawing/2014/main" id="{F689C256-8D8D-C14C-995B-22FC286FE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047" name="Text Box 759">
              <a:extLst>
                <a:ext uri="{FF2B5EF4-FFF2-40B4-BE49-F238E27FC236}">
                  <a16:creationId xmlns:a16="http://schemas.microsoft.com/office/drawing/2014/main" id="{72E093C9-2751-EF4D-9E19-F3475BB74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048" name="Text Box 760">
              <a:extLst>
                <a:ext uri="{FF2B5EF4-FFF2-40B4-BE49-F238E27FC236}">
                  <a16:creationId xmlns:a16="http://schemas.microsoft.com/office/drawing/2014/main" id="{99067E75-2D2A-8246-A917-A2BBCA21B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049" name="Text Box 761">
              <a:extLst>
                <a:ext uri="{FF2B5EF4-FFF2-40B4-BE49-F238E27FC236}">
                  <a16:creationId xmlns:a16="http://schemas.microsoft.com/office/drawing/2014/main" id="{3830E8DD-E82D-564C-B6CD-744B37E0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050" name="Text Box 762">
              <a:extLst>
                <a:ext uri="{FF2B5EF4-FFF2-40B4-BE49-F238E27FC236}">
                  <a16:creationId xmlns:a16="http://schemas.microsoft.com/office/drawing/2014/main" id="{6965AB31-02D4-6F41-B313-C36BCB94B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051" name="Text Box 763">
              <a:extLst>
                <a:ext uri="{FF2B5EF4-FFF2-40B4-BE49-F238E27FC236}">
                  <a16:creationId xmlns:a16="http://schemas.microsoft.com/office/drawing/2014/main" id="{C3B21AD9-5D02-A84E-96C9-19BAF221C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052" name="Text Box 764">
              <a:extLst>
                <a:ext uri="{FF2B5EF4-FFF2-40B4-BE49-F238E27FC236}">
                  <a16:creationId xmlns:a16="http://schemas.microsoft.com/office/drawing/2014/main" id="{BCD087D7-5ADB-7344-A144-973C66DD0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053" name="Text Box 765">
              <a:extLst>
                <a:ext uri="{FF2B5EF4-FFF2-40B4-BE49-F238E27FC236}">
                  <a16:creationId xmlns:a16="http://schemas.microsoft.com/office/drawing/2014/main" id="{38B0AA1E-3527-5D4D-BF5F-F56B35839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054" name="Text Box 766">
              <a:extLst>
                <a:ext uri="{FF2B5EF4-FFF2-40B4-BE49-F238E27FC236}">
                  <a16:creationId xmlns:a16="http://schemas.microsoft.com/office/drawing/2014/main" id="{3A6CB22F-DF3E-A04D-ADD5-802094B4A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055" name="Text Box 767">
              <a:extLst>
                <a:ext uri="{FF2B5EF4-FFF2-40B4-BE49-F238E27FC236}">
                  <a16:creationId xmlns:a16="http://schemas.microsoft.com/office/drawing/2014/main" id="{8E2BB9CD-72E7-6848-94CF-4E5BF3119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056" name="Text Box 768">
              <a:extLst>
                <a:ext uri="{FF2B5EF4-FFF2-40B4-BE49-F238E27FC236}">
                  <a16:creationId xmlns:a16="http://schemas.microsoft.com/office/drawing/2014/main" id="{6C75B39C-9919-D844-B413-13C86E29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057" name="Text Box 769">
              <a:extLst>
                <a:ext uri="{FF2B5EF4-FFF2-40B4-BE49-F238E27FC236}">
                  <a16:creationId xmlns:a16="http://schemas.microsoft.com/office/drawing/2014/main" id="{5A1F0875-75D4-EE40-A5CB-1E98C4D82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58" name="Text Box 770">
              <a:extLst>
                <a:ext uri="{FF2B5EF4-FFF2-40B4-BE49-F238E27FC236}">
                  <a16:creationId xmlns:a16="http://schemas.microsoft.com/office/drawing/2014/main" id="{855CD897-7194-3C4B-A9BF-60C03AF4E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059" name="Text Box 771">
              <a:extLst>
                <a:ext uri="{FF2B5EF4-FFF2-40B4-BE49-F238E27FC236}">
                  <a16:creationId xmlns:a16="http://schemas.microsoft.com/office/drawing/2014/main" id="{EDE992A3-C3C9-A64B-97E8-78B2C25F0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60" name="Text Box 772">
              <a:extLst>
                <a:ext uri="{FF2B5EF4-FFF2-40B4-BE49-F238E27FC236}">
                  <a16:creationId xmlns:a16="http://schemas.microsoft.com/office/drawing/2014/main" id="{D171FB3C-BC7F-4B4B-A666-CAD6DC6F9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1061" name="Text Box 773">
              <a:extLst>
                <a:ext uri="{FF2B5EF4-FFF2-40B4-BE49-F238E27FC236}">
                  <a16:creationId xmlns:a16="http://schemas.microsoft.com/office/drawing/2014/main" id="{E1BBD7BB-194D-B34F-8C21-05CCA98B8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6</a:t>
              </a:r>
            </a:p>
          </p:txBody>
        </p:sp>
        <p:sp>
          <p:nvSpPr>
            <p:cNvPr id="41062" name="Text Box 774">
              <a:extLst>
                <a:ext uri="{FF2B5EF4-FFF2-40B4-BE49-F238E27FC236}">
                  <a16:creationId xmlns:a16="http://schemas.microsoft.com/office/drawing/2014/main" id="{150281E8-51D5-5B48-B361-C9233416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2311" name="Group 775">
            <a:extLst>
              <a:ext uri="{FF2B5EF4-FFF2-40B4-BE49-F238E27FC236}">
                <a16:creationId xmlns:a16="http://schemas.microsoft.com/office/drawing/2014/main" id="{480F04B1-83B0-5C47-AC69-5E3AA2FC45E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1005" name="Rectangle 776">
              <a:extLst>
                <a:ext uri="{FF2B5EF4-FFF2-40B4-BE49-F238E27FC236}">
                  <a16:creationId xmlns:a16="http://schemas.microsoft.com/office/drawing/2014/main" id="{C87EDE38-CAA8-B348-9498-F5C6A255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06" name="Text Box 777">
              <a:extLst>
                <a:ext uri="{FF2B5EF4-FFF2-40B4-BE49-F238E27FC236}">
                  <a16:creationId xmlns:a16="http://schemas.microsoft.com/office/drawing/2014/main" id="{D6FC6EF3-30F1-F545-9072-F7E39E6FA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</a:t>
              </a:r>
              <a:r>
                <a:rPr lang="en-US" altLang="en-US" sz="2000">
                  <a:solidFill>
                    <a:srgbClr val="FF0000"/>
                  </a:solidFill>
                </a:rPr>
                <a:t>Let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 be an integer about midway between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and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1007" name="Text Box 778">
              <a:extLst>
                <a:ext uri="{FF2B5EF4-FFF2-40B4-BE49-F238E27FC236}">
                  <a16:creationId xmlns:a16="http://schemas.microsoft.com/office/drawing/2014/main" id="{EC973F02-DAE5-3748-9486-19394C09E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1008" name="Text Box 779">
              <a:extLst>
                <a:ext uri="{FF2B5EF4-FFF2-40B4-BE49-F238E27FC236}">
                  <a16:creationId xmlns:a16="http://schemas.microsoft.com/office/drawing/2014/main" id="{9F491E35-AB45-6F47-B77D-74E2DA568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1009" name="Text Box 780">
              <a:extLst>
                <a:ext uri="{FF2B5EF4-FFF2-40B4-BE49-F238E27FC236}">
                  <a16:creationId xmlns:a16="http://schemas.microsoft.com/office/drawing/2014/main" id="{0F2B9630-3C3E-3943-A408-E3F61E0F7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010" name="Text Box 781">
              <a:extLst>
                <a:ext uri="{FF2B5EF4-FFF2-40B4-BE49-F238E27FC236}">
                  <a16:creationId xmlns:a16="http://schemas.microsoft.com/office/drawing/2014/main" id="{F056127B-AFFA-BA4D-81DF-74F75195E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011" name="Text Box 782">
              <a:extLst>
                <a:ext uri="{FF2B5EF4-FFF2-40B4-BE49-F238E27FC236}">
                  <a16:creationId xmlns:a16="http://schemas.microsoft.com/office/drawing/2014/main" id="{77775447-D0F8-4E43-A4B2-C4BFEC263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012" name="Text Box 783">
              <a:extLst>
                <a:ext uri="{FF2B5EF4-FFF2-40B4-BE49-F238E27FC236}">
                  <a16:creationId xmlns:a16="http://schemas.microsoft.com/office/drawing/2014/main" id="{DBA106B0-22DB-7841-A5C2-FE645BCB7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013" name="Text Box 784">
              <a:extLst>
                <a:ext uri="{FF2B5EF4-FFF2-40B4-BE49-F238E27FC236}">
                  <a16:creationId xmlns:a16="http://schemas.microsoft.com/office/drawing/2014/main" id="{D5BE8709-834B-6A4D-9D8F-6B63B45B7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1014" name="Text Box 785">
              <a:extLst>
                <a:ext uri="{FF2B5EF4-FFF2-40B4-BE49-F238E27FC236}">
                  <a16:creationId xmlns:a16="http://schemas.microsoft.com/office/drawing/2014/main" id="{F47B2CEB-25E3-9C47-9C69-2476C5A55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1015" name="Text Box 786">
              <a:extLst>
                <a:ext uri="{FF2B5EF4-FFF2-40B4-BE49-F238E27FC236}">
                  <a16:creationId xmlns:a16="http://schemas.microsoft.com/office/drawing/2014/main" id="{BDF6A4E4-F630-8841-9084-BF0F3F0EA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1016" name="Text Box 787">
              <a:extLst>
                <a:ext uri="{FF2B5EF4-FFF2-40B4-BE49-F238E27FC236}">
                  <a16:creationId xmlns:a16="http://schemas.microsoft.com/office/drawing/2014/main" id="{929C69F1-B33E-9E42-9D66-9381AE2AE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1017" name="Text Box 788">
              <a:extLst>
                <a:ext uri="{FF2B5EF4-FFF2-40B4-BE49-F238E27FC236}">
                  <a16:creationId xmlns:a16="http://schemas.microsoft.com/office/drawing/2014/main" id="{ED1D6ACC-7E75-7240-93D3-2E8D67ED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1018" name="Text Box 789">
              <a:extLst>
                <a:ext uri="{FF2B5EF4-FFF2-40B4-BE49-F238E27FC236}">
                  <a16:creationId xmlns:a16="http://schemas.microsoft.com/office/drawing/2014/main" id="{102ED2E6-9D00-7A4D-B3E8-E2077C4CA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1019" name="Text Box 790">
              <a:extLst>
                <a:ext uri="{FF2B5EF4-FFF2-40B4-BE49-F238E27FC236}">
                  <a16:creationId xmlns:a16="http://schemas.microsoft.com/office/drawing/2014/main" id="{FEA9A04F-08DD-B146-951A-39A6C73AD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020" name="Text Box 791">
              <a:extLst>
                <a:ext uri="{FF2B5EF4-FFF2-40B4-BE49-F238E27FC236}">
                  <a16:creationId xmlns:a16="http://schemas.microsoft.com/office/drawing/2014/main" id="{40F74F93-C5BC-6644-A738-664133BBB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1021" name="Text Box 792">
              <a:extLst>
                <a:ext uri="{FF2B5EF4-FFF2-40B4-BE49-F238E27FC236}">
                  <a16:creationId xmlns:a16="http://schemas.microsoft.com/office/drawing/2014/main" id="{0D2BEF8F-CF70-0C4A-975E-31409048D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1022" name="Text Box 793">
              <a:extLst>
                <a:ext uri="{FF2B5EF4-FFF2-40B4-BE49-F238E27FC236}">
                  <a16:creationId xmlns:a16="http://schemas.microsoft.com/office/drawing/2014/main" id="{7A539AF6-7E99-4749-90F8-4264EFCF5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1023" name="Text Box 794">
              <a:extLst>
                <a:ext uri="{FF2B5EF4-FFF2-40B4-BE49-F238E27FC236}">
                  <a16:creationId xmlns:a16="http://schemas.microsoft.com/office/drawing/2014/main" id="{7E1AABA7-C1EB-0B44-8117-AE79673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1024" name="Text Box 795">
              <a:extLst>
                <a:ext uri="{FF2B5EF4-FFF2-40B4-BE49-F238E27FC236}">
                  <a16:creationId xmlns:a16="http://schemas.microsoft.com/office/drawing/2014/main" id="{4058BCAD-0A08-A441-B346-6B0DF26E8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1025" name="Text Box 796">
              <a:extLst>
                <a:ext uri="{FF2B5EF4-FFF2-40B4-BE49-F238E27FC236}">
                  <a16:creationId xmlns:a16="http://schemas.microsoft.com/office/drawing/2014/main" id="{96C1EE4D-7ACE-1F44-B89E-79F4FA412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1026" name="Text Box 797">
              <a:extLst>
                <a:ext uri="{FF2B5EF4-FFF2-40B4-BE49-F238E27FC236}">
                  <a16:creationId xmlns:a16="http://schemas.microsoft.com/office/drawing/2014/main" id="{0A629D77-991F-E94A-8AFA-41FE070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027" name="Text Box 798">
              <a:extLst>
                <a:ext uri="{FF2B5EF4-FFF2-40B4-BE49-F238E27FC236}">
                  <a16:creationId xmlns:a16="http://schemas.microsoft.com/office/drawing/2014/main" id="{8625D3E8-7BA5-C24B-9DC8-4C401CB70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028" name="Text Box 799">
              <a:extLst>
                <a:ext uri="{FF2B5EF4-FFF2-40B4-BE49-F238E27FC236}">
                  <a16:creationId xmlns:a16="http://schemas.microsoft.com/office/drawing/2014/main" id="{15DA7B11-64A2-9F41-BEFD-7AF0E5FC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29" name="Text Box 800">
              <a:extLst>
                <a:ext uri="{FF2B5EF4-FFF2-40B4-BE49-F238E27FC236}">
                  <a16:creationId xmlns:a16="http://schemas.microsoft.com/office/drawing/2014/main" id="{B55AABBA-C2F3-FD47-8F57-1F7B29B16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030" name="Text Box 801">
              <a:extLst>
                <a:ext uri="{FF2B5EF4-FFF2-40B4-BE49-F238E27FC236}">
                  <a16:creationId xmlns:a16="http://schemas.microsoft.com/office/drawing/2014/main" id="{EA7C0A1A-1D3A-A04E-8DB1-6FCB3B8EC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31" name="Text Box 802">
              <a:extLst>
                <a:ext uri="{FF2B5EF4-FFF2-40B4-BE49-F238E27FC236}">
                  <a16:creationId xmlns:a16="http://schemas.microsoft.com/office/drawing/2014/main" id="{281EFB37-279B-C44B-884F-65D45D099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1032" name="Text Box 803">
              <a:extLst>
                <a:ext uri="{FF2B5EF4-FFF2-40B4-BE49-F238E27FC236}">
                  <a16:creationId xmlns:a16="http://schemas.microsoft.com/office/drawing/2014/main" id="{CD6FBEC3-6C4C-B949-900A-0AA48B50E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33" name="Text Box 804">
              <a:extLst>
                <a:ext uri="{FF2B5EF4-FFF2-40B4-BE49-F238E27FC236}">
                  <a16:creationId xmlns:a16="http://schemas.microsoft.com/office/drawing/2014/main" id="{6A3CDE6B-AA19-E245-84B2-E53D02C44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2341" name="Group 805">
            <a:extLst>
              <a:ext uri="{FF2B5EF4-FFF2-40B4-BE49-F238E27FC236}">
                <a16:creationId xmlns:a16="http://schemas.microsoft.com/office/drawing/2014/main" id="{6CC475CC-1AFB-B940-B235-6ECB5275083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0976" name="Rectangle 806">
              <a:extLst>
                <a:ext uri="{FF2B5EF4-FFF2-40B4-BE49-F238E27FC236}">
                  <a16:creationId xmlns:a16="http://schemas.microsoft.com/office/drawing/2014/main" id="{37A0B1C2-C40B-C646-9799-66460F0BF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77" name="Text Box 807">
              <a:extLst>
                <a:ext uri="{FF2B5EF4-FFF2-40B4-BE49-F238E27FC236}">
                  <a16:creationId xmlns:a16="http://schemas.microsoft.com/office/drawing/2014/main" id="{84039CFF-8ACF-454B-9783-A9FA0D4BB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equals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], terminate with answer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0978" name="Text Box 808">
              <a:extLst>
                <a:ext uri="{FF2B5EF4-FFF2-40B4-BE49-F238E27FC236}">
                  <a16:creationId xmlns:a16="http://schemas.microsoft.com/office/drawing/2014/main" id="{A86CEC69-B24E-9841-90B3-51BA7FC14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0979" name="Text Box 809">
              <a:extLst>
                <a:ext uri="{FF2B5EF4-FFF2-40B4-BE49-F238E27FC236}">
                  <a16:creationId xmlns:a16="http://schemas.microsoft.com/office/drawing/2014/main" id="{01F11E54-3CA4-7B4F-87EC-AAF12CE6E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0980" name="Text Box 810">
              <a:extLst>
                <a:ext uri="{FF2B5EF4-FFF2-40B4-BE49-F238E27FC236}">
                  <a16:creationId xmlns:a16="http://schemas.microsoft.com/office/drawing/2014/main" id="{45B79963-E209-FC4F-A871-F5102489D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0981" name="Text Box 811">
              <a:extLst>
                <a:ext uri="{FF2B5EF4-FFF2-40B4-BE49-F238E27FC236}">
                  <a16:creationId xmlns:a16="http://schemas.microsoft.com/office/drawing/2014/main" id="{1EED9BBD-2DFE-A641-9809-9C7C8BA86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0982" name="Text Box 812">
              <a:extLst>
                <a:ext uri="{FF2B5EF4-FFF2-40B4-BE49-F238E27FC236}">
                  <a16:creationId xmlns:a16="http://schemas.microsoft.com/office/drawing/2014/main" id="{BE0589CF-6544-A34C-98B1-C112299B9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0983" name="Text Box 813">
              <a:extLst>
                <a:ext uri="{FF2B5EF4-FFF2-40B4-BE49-F238E27FC236}">
                  <a16:creationId xmlns:a16="http://schemas.microsoft.com/office/drawing/2014/main" id="{D6667649-DD24-D049-961A-4CE264B53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0984" name="Text Box 814">
              <a:extLst>
                <a:ext uri="{FF2B5EF4-FFF2-40B4-BE49-F238E27FC236}">
                  <a16:creationId xmlns:a16="http://schemas.microsoft.com/office/drawing/2014/main" id="{70909A8A-E93D-3444-BE6B-2E33235C4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0985" name="Text Box 815">
              <a:extLst>
                <a:ext uri="{FF2B5EF4-FFF2-40B4-BE49-F238E27FC236}">
                  <a16:creationId xmlns:a16="http://schemas.microsoft.com/office/drawing/2014/main" id="{917D4D0B-CAC9-3C4D-8299-D92EE0682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0986" name="Text Box 816">
              <a:extLst>
                <a:ext uri="{FF2B5EF4-FFF2-40B4-BE49-F238E27FC236}">
                  <a16:creationId xmlns:a16="http://schemas.microsoft.com/office/drawing/2014/main" id="{6185E158-C179-974A-9A88-B5D74F933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0987" name="Text Box 817">
              <a:extLst>
                <a:ext uri="{FF2B5EF4-FFF2-40B4-BE49-F238E27FC236}">
                  <a16:creationId xmlns:a16="http://schemas.microsoft.com/office/drawing/2014/main" id="{09F409EA-FDBE-524B-A139-B27A7F18D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0988" name="Text Box 818">
              <a:extLst>
                <a:ext uri="{FF2B5EF4-FFF2-40B4-BE49-F238E27FC236}">
                  <a16:creationId xmlns:a16="http://schemas.microsoft.com/office/drawing/2014/main" id="{5FEE2F02-EDD3-6D47-82D3-E5DEE3A01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0989" name="Text Box 819">
              <a:extLst>
                <a:ext uri="{FF2B5EF4-FFF2-40B4-BE49-F238E27FC236}">
                  <a16:creationId xmlns:a16="http://schemas.microsoft.com/office/drawing/2014/main" id="{FE144467-7A6E-274F-A86E-74382A2EE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0990" name="Text Box 820">
              <a:extLst>
                <a:ext uri="{FF2B5EF4-FFF2-40B4-BE49-F238E27FC236}">
                  <a16:creationId xmlns:a16="http://schemas.microsoft.com/office/drawing/2014/main" id="{EA611C2C-44E7-804B-BD80-9259E0045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0991" name="Text Box 821">
              <a:extLst>
                <a:ext uri="{FF2B5EF4-FFF2-40B4-BE49-F238E27FC236}">
                  <a16:creationId xmlns:a16="http://schemas.microsoft.com/office/drawing/2014/main" id="{CC4B422F-8B77-A94C-B93C-05E83B4C5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0992" name="Text Box 822">
              <a:extLst>
                <a:ext uri="{FF2B5EF4-FFF2-40B4-BE49-F238E27FC236}">
                  <a16:creationId xmlns:a16="http://schemas.microsoft.com/office/drawing/2014/main" id="{6DBC4331-4E8D-A445-AFF6-D2DE359DF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0993" name="Text Box 823">
              <a:extLst>
                <a:ext uri="{FF2B5EF4-FFF2-40B4-BE49-F238E27FC236}">
                  <a16:creationId xmlns:a16="http://schemas.microsoft.com/office/drawing/2014/main" id="{7F5AF726-2A7D-D24F-9965-F7BA48985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0994" name="Text Box 824">
              <a:extLst>
                <a:ext uri="{FF2B5EF4-FFF2-40B4-BE49-F238E27FC236}">
                  <a16:creationId xmlns:a16="http://schemas.microsoft.com/office/drawing/2014/main" id="{96B0749D-FEC3-1F48-994E-E69A6D861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0995" name="Text Box 825">
              <a:extLst>
                <a:ext uri="{FF2B5EF4-FFF2-40B4-BE49-F238E27FC236}">
                  <a16:creationId xmlns:a16="http://schemas.microsoft.com/office/drawing/2014/main" id="{BAE9E565-0C35-964F-90A4-9415156E2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0996" name="Text Box 826">
              <a:extLst>
                <a:ext uri="{FF2B5EF4-FFF2-40B4-BE49-F238E27FC236}">
                  <a16:creationId xmlns:a16="http://schemas.microsoft.com/office/drawing/2014/main" id="{D15FCBBE-FB86-E14B-94E4-72FB3A019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0997" name="Text Box 827">
              <a:extLst>
                <a:ext uri="{FF2B5EF4-FFF2-40B4-BE49-F238E27FC236}">
                  <a16:creationId xmlns:a16="http://schemas.microsoft.com/office/drawing/2014/main" id="{FDAA6789-4F39-344F-AD48-9F07A1EC2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0998" name="Text Box 828">
              <a:extLst>
                <a:ext uri="{FF2B5EF4-FFF2-40B4-BE49-F238E27FC236}">
                  <a16:creationId xmlns:a16="http://schemas.microsoft.com/office/drawing/2014/main" id="{7DECA737-791B-D542-9F3B-DD34368B1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0999" name="Text Box 829">
              <a:extLst>
                <a:ext uri="{FF2B5EF4-FFF2-40B4-BE49-F238E27FC236}">
                  <a16:creationId xmlns:a16="http://schemas.microsoft.com/office/drawing/2014/main" id="{9E3B6D10-3A77-C947-A719-493B9C373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00" name="Text Box 830">
              <a:extLst>
                <a:ext uri="{FF2B5EF4-FFF2-40B4-BE49-F238E27FC236}">
                  <a16:creationId xmlns:a16="http://schemas.microsoft.com/office/drawing/2014/main" id="{BB70B883-D42F-4F40-87D1-6E0E723E4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1001" name="Text Box 831">
              <a:extLst>
                <a:ext uri="{FF2B5EF4-FFF2-40B4-BE49-F238E27FC236}">
                  <a16:creationId xmlns:a16="http://schemas.microsoft.com/office/drawing/2014/main" id="{95052DBA-7220-9E49-89D2-A37EAB5CB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02" name="Text Box 832">
              <a:extLst>
                <a:ext uri="{FF2B5EF4-FFF2-40B4-BE49-F238E27FC236}">
                  <a16:creationId xmlns:a16="http://schemas.microsoft.com/office/drawing/2014/main" id="{FE682638-D10F-AD4B-9D10-4A2C12A27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1003" name="Text Box 833">
              <a:extLst>
                <a:ext uri="{FF2B5EF4-FFF2-40B4-BE49-F238E27FC236}">
                  <a16:creationId xmlns:a16="http://schemas.microsoft.com/office/drawing/2014/main" id="{ADDE4C53-F90F-D14C-91B8-90984E177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5</a:t>
              </a:r>
            </a:p>
          </p:txBody>
        </p:sp>
        <p:sp>
          <p:nvSpPr>
            <p:cNvPr id="41004" name="Text Box 834">
              <a:extLst>
                <a:ext uri="{FF2B5EF4-FFF2-40B4-BE49-F238E27FC236}">
                  <a16:creationId xmlns:a16="http://schemas.microsoft.com/office/drawing/2014/main" id="{ECE1F5A0-B462-2544-BCB0-4CA44E70D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>
            <a:extLst>
              <a:ext uri="{FF2B5EF4-FFF2-40B4-BE49-F238E27FC236}">
                <a16:creationId xmlns:a16="http://schemas.microsoft.com/office/drawing/2014/main" id="{D6B3EBE2-BA2B-B64A-B16A-885FF4782A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3-</a:t>
            </a:r>
            <a:fld id="{F8C4AFF9-044A-ED48-B259-E311F79A7403}" type="slidenum">
              <a:rPr lang="en-US" altLang="en-US" sz="140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62FF5A1A-56F7-004E-8C5A-955253FCD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</a:rPr>
              <a:t>Binary search (3)</a:t>
            </a:r>
            <a:endParaRPr lang="en-US" i="1">
              <a:cs typeface="+mj-cs"/>
            </a:endParaRP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CC6068BC-2DA5-6C42-92B7-22EB47810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Animation (unsuccessful search):</a:t>
            </a:r>
          </a:p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23589" name="Group 5">
            <a:extLst>
              <a:ext uri="{FF2B5EF4-FFF2-40B4-BE49-F238E27FC236}">
                <a16:creationId xmlns:a16="http://schemas.microsoft.com/office/drawing/2014/main" id="{0F5D5F5F-FF4E-ED4F-9B3A-627C083215F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362" name="Rectangle 6">
              <a:extLst>
                <a:ext uri="{FF2B5EF4-FFF2-40B4-BE49-F238E27FC236}">
                  <a16:creationId xmlns:a16="http://schemas.microsoft.com/office/drawing/2014/main" id="{DA2F6FA8-BF8E-464C-AFC2-487573C2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363" name="Text Box 7">
              <a:extLst>
                <a:ext uri="{FF2B5EF4-FFF2-40B4-BE49-F238E27FC236}">
                  <a16:creationId xmlns:a16="http://schemas.microsoft.com/office/drawing/2014/main" id="{4EAB370C-333B-7A43-96C8-D7446FAFF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1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364" name="Text Box 8">
              <a:extLst>
                <a:ext uri="{FF2B5EF4-FFF2-40B4-BE49-F238E27FC236}">
                  <a16:creationId xmlns:a16="http://schemas.microsoft.com/office/drawing/2014/main" id="{22A28616-2E20-E148-B401-FFA2A8AF3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365" name="Text Box 9">
              <a:extLst>
                <a:ext uri="{FF2B5EF4-FFF2-40B4-BE49-F238E27FC236}">
                  <a16:creationId xmlns:a16="http://schemas.microsoft.com/office/drawing/2014/main" id="{5227CEA0-9B1E-8244-8B30-DAEE6012A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366" name="Text Box 10">
              <a:extLst>
                <a:ext uri="{FF2B5EF4-FFF2-40B4-BE49-F238E27FC236}">
                  <a16:creationId xmlns:a16="http://schemas.microsoft.com/office/drawing/2014/main" id="{92B9359A-9269-1245-B091-52C41F0DA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367" name="Text Box 11">
              <a:extLst>
                <a:ext uri="{FF2B5EF4-FFF2-40B4-BE49-F238E27FC236}">
                  <a16:creationId xmlns:a16="http://schemas.microsoft.com/office/drawing/2014/main" id="{3F219F2F-287F-FD47-93AB-CFB5625CB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368" name="Text Box 12">
              <a:extLst>
                <a:ext uri="{FF2B5EF4-FFF2-40B4-BE49-F238E27FC236}">
                  <a16:creationId xmlns:a16="http://schemas.microsoft.com/office/drawing/2014/main" id="{E3D510DE-C5B7-4349-B64F-E5CCDAA6B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369" name="Text Box 13">
              <a:extLst>
                <a:ext uri="{FF2B5EF4-FFF2-40B4-BE49-F238E27FC236}">
                  <a16:creationId xmlns:a16="http://schemas.microsoft.com/office/drawing/2014/main" id="{F852AABF-0B82-154C-BACD-B685C6105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370" name="Text Box 14">
              <a:extLst>
                <a:ext uri="{FF2B5EF4-FFF2-40B4-BE49-F238E27FC236}">
                  <a16:creationId xmlns:a16="http://schemas.microsoft.com/office/drawing/2014/main" id="{E823848D-1914-9A46-8355-BD440F908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371" name="Text Box 15">
              <a:extLst>
                <a:ext uri="{FF2B5EF4-FFF2-40B4-BE49-F238E27FC236}">
                  <a16:creationId xmlns:a16="http://schemas.microsoft.com/office/drawing/2014/main" id="{EE52A568-74FE-AC44-B46B-F91F4FF8E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372" name="Text Box 16">
              <a:extLst>
                <a:ext uri="{FF2B5EF4-FFF2-40B4-BE49-F238E27FC236}">
                  <a16:creationId xmlns:a16="http://schemas.microsoft.com/office/drawing/2014/main" id="{EF37C5CA-2373-AC45-A76E-02BE4F7B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373" name="Text Box 17">
              <a:extLst>
                <a:ext uri="{FF2B5EF4-FFF2-40B4-BE49-F238E27FC236}">
                  <a16:creationId xmlns:a16="http://schemas.microsoft.com/office/drawing/2014/main" id="{98009436-467E-7C45-A220-3DE297030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374" name="Text Box 18">
              <a:extLst>
                <a:ext uri="{FF2B5EF4-FFF2-40B4-BE49-F238E27FC236}">
                  <a16:creationId xmlns:a16="http://schemas.microsoft.com/office/drawing/2014/main" id="{EC89CA8F-688E-864D-B36C-5B094C1E7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375" name="Text Box 19">
              <a:extLst>
                <a:ext uri="{FF2B5EF4-FFF2-40B4-BE49-F238E27FC236}">
                  <a16:creationId xmlns:a16="http://schemas.microsoft.com/office/drawing/2014/main" id="{B329A180-7DDF-E441-A940-1EE0C5DA1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376" name="Text Box 20">
              <a:extLst>
                <a:ext uri="{FF2B5EF4-FFF2-40B4-BE49-F238E27FC236}">
                  <a16:creationId xmlns:a16="http://schemas.microsoft.com/office/drawing/2014/main" id="{26008F7A-2288-DA4D-9665-8460FB490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377" name="Text Box 21">
              <a:extLst>
                <a:ext uri="{FF2B5EF4-FFF2-40B4-BE49-F238E27FC236}">
                  <a16:creationId xmlns:a16="http://schemas.microsoft.com/office/drawing/2014/main" id="{B0FD767D-1424-C54D-BBDF-7F5EE24BD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378" name="Text Box 22">
              <a:extLst>
                <a:ext uri="{FF2B5EF4-FFF2-40B4-BE49-F238E27FC236}">
                  <a16:creationId xmlns:a16="http://schemas.microsoft.com/office/drawing/2014/main" id="{5CA6D1E5-6270-8745-A62A-BAEEDB656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379" name="Text Box 23">
              <a:extLst>
                <a:ext uri="{FF2B5EF4-FFF2-40B4-BE49-F238E27FC236}">
                  <a16:creationId xmlns:a16="http://schemas.microsoft.com/office/drawing/2014/main" id="{A586E9D0-1000-CE42-B95A-E33EB19EB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380" name="Text Box 24">
              <a:extLst>
                <a:ext uri="{FF2B5EF4-FFF2-40B4-BE49-F238E27FC236}">
                  <a16:creationId xmlns:a16="http://schemas.microsoft.com/office/drawing/2014/main" id="{FDD3FC38-CA7B-3949-9CEA-67C861F9F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381" name="Text Box 25">
              <a:extLst>
                <a:ext uri="{FF2B5EF4-FFF2-40B4-BE49-F238E27FC236}">
                  <a16:creationId xmlns:a16="http://schemas.microsoft.com/office/drawing/2014/main" id="{D0D16D3F-A4BB-5E41-A1D2-9AE4A684F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382" name="Text Box 26">
              <a:extLst>
                <a:ext uri="{FF2B5EF4-FFF2-40B4-BE49-F238E27FC236}">
                  <a16:creationId xmlns:a16="http://schemas.microsoft.com/office/drawing/2014/main" id="{47AE25F5-23DA-1042-8E9E-FDE619840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383" name="Text Box 27">
              <a:extLst>
                <a:ext uri="{FF2B5EF4-FFF2-40B4-BE49-F238E27FC236}">
                  <a16:creationId xmlns:a16="http://schemas.microsoft.com/office/drawing/2014/main" id="{4F420787-4664-D340-B6C6-77461EECD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384" name="Text Box 28">
              <a:extLst>
                <a:ext uri="{FF2B5EF4-FFF2-40B4-BE49-F238E27FC236}">
                  <a16:creationId xmlns:a16="http://schemas.microsoft.com/office/drawing/2014/main" id="{3DDCCC52-CC24-8A45-9793-977D6414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</p:grpSp>
      <p:grpSp>
        <p:nvGrpSpPr>
          <p:cNvPr id="323613" name="Group 29">
            <a:extLst>
              <a:ext uri="{FF2B5EF4-FFF2-40B4-BE49-F238E27FC236}">
                <a16:creationId xmlns:a16="http://schemas.microsoft.com/office/drawing/2014/main" id="{D0FF665A-E3DA-9C46-B9E9-EA54566A0EA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335" name="Rectangle 30">
              <a:extLst>
                <a:ext uri="{FF2B5EF4-FFF2-40B4-BE49-F238E27FC236}">
                  <a16:creationId xmlns:a16="http://schemas.microsoft.com/office/drawing/2014/main" id="{11EA33B8-DB6F-984D-970E-485947731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336" name="Text Box 31">
              <a:extLst>
                <a:ext uri="{FF2B5EF4-FFF2-40B4-BE49-F238E27FC236}">
                  <a16:creationId xmlns:a16="http://schemas.microsoft.com/office/drawing/2014/main" id="{55EC7AB6-58A0-CD4A-9F65-AD00929B2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</a:t>
              </a:r>
              <a:r>
                <a:rPr lang="en-US" altLang="en-US" sz="2000">
                  <a:solidFill>
                    <a:srgbClr val="FF0000"/>
                  </a:solidFill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left</a:t>
              </a:r>
              <a:r>
                <a:rPr lang="en-US" altLang="en-US" sz="2000">
                  <a:solidFill>
                    <a:srgbClr val="FF0000"/>
                  </a:solidFill>
                </a:rPr>
                <a:t>, and set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right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337" name="Text Box 32">
              <a:extLst>
                <a:ext uri="{FF2B5EF4-FFF2-40B4-BE49-F238E27FC236}">
                  <a16:creationId xmlns:a16="http://schemas.microsoft.com/office/drawing/2014/main" id="{D86A5367-2743-F648-B1DA-101874681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338" name="Text Box 33">
              <a:extLst>
                <a:ext uri="{FF2B5EF4-FFF2-40B4-BE49-F238E27FC236}">
                  <a16:creationId xmlns:a16="http://schemas.microsoft.com/office/drawing/2014/main" id="{A7BE3B53-FFA9-0742-B7D8-2D110C5B5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339" name="Text Box 34">
              <a:extLst>
                <a:ext uri="{FF2B5EF4-FFF2-40B4-BE49-F238E27FC236}">
                  <a16:creationId xmlns:a16="http://schemas.microsoft.com/office/drawing/2014/main" id="{BADB271A-F8A1-054D-8EC2-DA4E7CCF8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340" name="Text Box 35">
              <a:extLst>
                <a:ext uri="{FF2B5EF4-FFF2-40B4-BE49-F238E27FC236}">
                  <a16:creationId xmlns:a16="http://schemas.microsoft.com/office/drawing/2014/main" id="{D6B7B442-EC81-7048-BA8B-E921E4B4D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341" name="Text Box 36">
              <a:extLst>
                <a:ext uri="{FF2B5EF4-FFF2-40B4-BE49-F238E27FC236}">
                  <a16:creationId xmlns:a16="http://schemas.microsoft.com/office/drawing/2014/main" id="{BC7BA905-4605-DF4A-A00B-396D44E8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342" name="Text Box 37">
              <a:extLst>
                <a:ext uri="{FF2B5EF4-FFF2-40B4-BE49-F238E27FC236}">
                  <a16:creationId xmlns:a16="http://schemas.microsoft.com/office/drawing/2014/main" id="{105BF8E6-39AA-0444-ACED-0E055F7C5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343" name="Text Box 38">
              <a:extLst>
                <a:ext uri="{FF2B5EF4-FFF2-40B4-BE49-F238E27FC236}">
                  <a16:creationId xmlns:a16="http://schemas.microsoft.com/office/drawing/2014/main" id="{D7D6BE5A-D246-F445-97DE-9D64E46DE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344" name="Text Box 39">
              <a:extLst>
                <a:ext uri="{FF2B5EF4-FFF2-40B4-BE49-F238E27FC236}">
                  <a16:creationId xmlns:a16="http://schemas.microsoft.com/office/drawing/2014/main" id="{5A2A9A8B-2FF6-FC40-86BE-14C1AD655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345" name="Text Box 40">
              <a:extLst>
                <a:ext uri="{FF2B5EF4-FFF2-40B4-BE49-F238E27FC236}">
                  <a16:creationId xmlns:a16="http://schemas.microsoft.com/office/drawing/2014/main" id="{9EF46D09-676A-4242-8218-E39A3274D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346" name="Text Box 41">
              <a:extLst>
                <a:ext uri="{FF2B5EF4-FFF2-40B4-BE49-F238E27FC236}">
                  <a16:creationId xmlns:a16="http://schemas.microsoft.com/office/drawing/2014/main" id="{503D3E99-601F-A54C-990E-50EDF7FFD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347" name="Text Box 42">
              <a:extLst>
                <a:ext uri="{FF2B5EF4-FFF2-40B4-BE49-F238E27FC236}">
                  <a16:creationId xmlns:a16="http://schemas.microsoft.com/office/drawing/2014/main" id="{A52BEE9D-EFE2-854E-A939-0BD6F4B0F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348" name="Text Box 43">
              <a:extLst>
                <a:ext uri="{FF2B5EF4-FFF2-40B4-BE49-F238E27FC236}">
                  <a16:creationId xmlns:a16="http://schemas.microsoft.com/office/drawing/2014/main" id="{67639521-674F-CE4B-A8F2-87AB5A0F9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349" name="Text Box 44">
              <a:extLst>
                <a:ext uri="{FF2B5EF4-FFF2-40B4-BE49-F238E27FC236}">
                  <a16:creationId xmlns:a16="http://schemas.microsoft.com/office/drawing/2014/main" id="{1BDA44BE-2DC3-EC4E-8ACF-C8AA3F8F2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350" name="Text Box 45">
              <a:extLst>
                <a:ext uri="{FF2B5EF4-FFF2-40B4-BE49-F238E27FC236}">
                  <a16:creationId xmlns:a16="http://schemas.microsoft.com/office/drawing/2014/main" id="{41E3A51F-C5E0-4C42-8113-D1A8E4218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351" name="Text Box 46">
              <a:extLst>
                <a:ext uri="{FF2B5EF4-FFF2-40B4-BE49-F238E27FC236}">
                  <a16:creationId xmlns:a16="http://schemas.microsoft.com/office/drawing/2014/main" id="{3B2BAEC9-4FEA-7F4F-BCD3-319B3E908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352" name="Text Box 47">
              <a:extLst>
                <a:ext uri="{FF2B5EF4-FFF2-40B4-BE49-F238E27FC236}">
                  <a16:creationId xmlns:a16="http://schemas.microsoft.com/office/drawing/2014/main" id="{EF7EA913-A56D-0D40-9941-44922AA21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353" name="Text Box 48">
              <a:extLst>
                <a:ext uri="{FF2B5EF4-FFF2-40B4-BE49-F238E27FC236}">
                  <a16:creationId xmlns:a16="http://schemas.microsoft.com/office/drawing/2014/main" id="{0011B3D6-FFA0-4E45-A42B-F798AF0F0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354" name="Text Box 49">
              <a:extLst>
                <a:ext uri="{FF2B5EF4-FFF2-40B4-BE49-F238E27FC236}">
                  <a16:creationId xmlns:a16="http://schemas.microsoft.com/office/drawing/2014/main" id="{C4D2AF3D-12A8-3A45-93D5-A28ED0270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355" name="Text Box 50">
              <a:extLst>
                <a:ext uri="{FF2B5EF4-FFF2-40B4-BE49-F238E27FC236}">
                  <a16:creationId xmlns:a16="http://schemas.microsoft.com/office/drawing/2014/main" id="{6B66D94B-F5F0-C14B-AFA0-B01721D5B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356" name="Text Box 51">
              <a:extLst>
                <a:ext uri="{FF2B5EF4-FFF2-40B4-BE49-F238E27FC236}">
                  <a16:creationId xmlns:a16="http://schemas.microsoft.com/office/drawing/2014/main" id="{0283FF96-3067-8C4A-A78A-199C068D1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357" name="Text Box 52">
              <a:extLst>
                <a:ext uri="{FF2B5EF4-FFF2-40B4-BE49-F238E27FC236}">
                  <a16:creationId xmlns:a16="http://schemas.microsoft.com/office/drawing/2014/main" id="{C4621156-E524-FC44-B242-3DED8697E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358" name="Text Box 53">
              <a:extLst>
                <a:ext uri="{FF2B5EF4-FFF2-40B4-BE49-F238E27FC236}">
                  <a16:creationId xmlns:a16="http://schemas.microsoft.com/office/drawing/2014/main" id="{060DE77C-4784-F34A-AD76-4E9522243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43359" name="Text Box 54">
              <a:extLst>
                <a:ext uri="{FF2B5EF4-FFF2-40B4-BE49-F238E27FC236}">
                  <a16:creationId xmlns:a16="http://schemas.microsoft.com/office/drawing/2014/main" id="{7132C25C-7D7A-084B-9F22-A0D5F2378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360" name="Text Box 55">
              <a:extLst>
                <a:ext uri="{FF2B5EF4-FFF2-40B4-BE49-F238E27FC236}">
                  <a16:creationId xmlns:a16="http://schemas.microsoft.com/office/drawing/2014/main" id="{B08444E8-0514-4547-99FE-D4A35029E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</a:p>
          </p:txBody>
        </p:sp>
        <p:sp>
          <p:nvSpPr>
            <p:cNvPr id="43361" name="Text Box 56">
              <a:extLst>
                <a:ext uri="{FF2B5EF4-FFF2-40B4-BE49-F238E27FC236}">
                  <a16:creationId xmlns:a16="http://schemas.microsoft.com/office/drawing/2014/main" id="{59516611-5AAA-474C-97A9-E736943AF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</p:grpSp>
      <p:grpSp>
        <p:nvGrpSpPr>
          <p:cNvPr id="323641" name="Group 57">
            <a:extLst>
              <a:ext uri="{FF2B5EF4-FFF2-40B4-BE49-F238E27FC236}">
                <a16:creationId xmlns:a16="http://schemas.microsoft.com/office/drawing/2014/main" id="{F4A7C933-F08F-C644-B410-D373FD58951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308" name="Rectangle 58">
              <a:extLst>
                <a:ext uri="{FF2B5EF4-FFF2-40B4-BE49-F238E27FC236}">
                  <a16:creationId xmlns:a16="http://schemas.microsoft.com/office/drawing/2014/main" id="{E9338D6A-8316-3E4B-96D8-05976A1E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309" name="Text Box 59">
              <a:extLst>
                <a:ext uri="{FF2B5EF4-FFF2-40B4-BE49-F238E27FC236}">
                  <a16:creationId xmlns:a16="http://schemas.microsoft.com/office/drawing/2014/main" id="{108DBCAD-A873-4841-81BF-0F5FAEB9F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>
                  <a:solidFill>
                    <a:srgbClr val="FF0000"/>
                  </a:solidFill>
                  <a:sym typeface="Symbol" pitchFamily="2" charset="2"/>
                </a:rPr>
                <a:t>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, repeat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310" name="Text Box 60">
              <a:extLst>
                <a:ext uri="{FF2B5EF4-FFF2-40B4-BE49-F238E27FC236}">
                  <a16:creationId xmlns:a16="http://schemas.microsoft.com/office/drawing/2014/main" id="{0E37AC7F-6207-404A-8E88-5BD8226B1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311" name="Text Box 61">
              <a:extLst>
                <a:ext uri="{FF2B5EF4-FFF2-40B4-BE49-F238E27FC236}">
                  <a16:creationId xmlns:a16="http://schemas.microsoft.com/office/drawing/2014/main" id="{7C48E3E7-D44A-8E4C-96E8-F006C7191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312" name="Text Box 62">
              <a:extLst>
                <a:ext uri="{FF2B5EF4-FFF2-40B4-BE49-F238E27FC236}">
                  <a16:creationId xmlns:a16="http://schemas.microsoft.com/office/drawing/2014/main" id="{682FBE01-A2BE-3D45-9E3B-4C319D070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313" name="Text Box 63">
              <a:extLst>
                <a:ext uri="{FF2B5EF4-FFF2-40B4-BE49-F238E27FC236}">
                  <a16:creationId xmlns:a16="http://schemas.microsoft.com/office/drawing/2014/main" id="{EAC077EA-5111-7B4E-B9BE-08F54CAE1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314" name="Text Box 64">
              <a:extLst>
                <a:ext uri="{FF2B5EF4-FFF2-40B4-BE49-F238E27FC236}">
                  <a16:creationId xmlns:a16="http://schemas.microsoft.com/office/drawing/2014/main" id="{1BE52B2F-E761-9848-B1C5-52440901F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315" name="Text Box 65">
              <a:extLst>
                <a:ext uri="{FF2B5EF4-FFF2-40B4-BE49-F238E27FC236}">
                  <a16:creationId xmlns:a16="http://schemas.microsoft.com/office/drawing/2014/main" id="{2B481444-6C03-D74B-BCE4-61D734694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316" name="Text Box 66">
              <a:extLst>
                <a:ext uri="{FF2B5EF4-FFF2-40B4-BE49-F238E27FC236}">
                  <a16:creationId xmlns:a16="http://schemas.microsoft.com/office/drawing/2014/main" id="{A86CCBBD-EBC2-5D41-91B0-092F808D8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317" name="Text Box 67">
              <a:extLst>
                <a:ext uri="{FF2B5EF4-FFF2-40B4-BE49-F238E27FC236}">
                  <a16:creationId xmlns:a16="http://schemas.microsoft.com/office/drawing/2014/main" id="{0C44D160-AAD9-E048-A9ED-C6CE1B8EF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318" name="Text Box 68">
              <a:extLst>
                <a:ext uri="{FF2B5EF4-FFF2-40B4-BE49-F238E27FC236}">
                  <a16:creationId xmlns:a16="http://schemas.microsoft.com/office/drawing/2014/main" id="{7D2B5107-038A-9242-A230-84A3754B3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319" name="Text Box 69">
              <a:extLst>
                <a:ext uri="{FF2B5EF4-FFF2-40B4-BE49-F238E27FC236}">
                  <a16:creationId xmlns:a16="http://schemas.microsoft.com/office/drawing/2014/main" id="{77AA0BE8-39BF-374C-80CF-01E626584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320" name="Text Box 70">
              <a:extLst>
                <a:ext uri="{FF2B5EF4-FFF2-40B4-BE49-F238E27FC236}">
                  <a16:creationId xmlns:a16="http://schemas.microsoft.com/office/drawing/2014/main" id="{8AB47AB2-51C6-5F44-A8E2-8D82217E0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321" name="Text Box 71">
              <a:extLst>
                <a:ext uri="{FF2B5EF4-FFF2-40B4-BE49-F238E27FC236}">
                  <a16:creationId xmlns:a16="http://schemas.microsoft.com/office/drawing/2014/main" id="{AA94CC43-E2A8-B441-9964-5C3336077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322" name="Text Box 72">
              <a:extLst>
                <a:ext uri="{FF2B5EF4-FFF2-40B4-BE49-F238E27FC236}">
                  <a16:creationId xmlns:a16="http://schemas.microsoft.com/office/drawing/2014/main" id="{A9132D7A-E023-8E42-BC25-D82F71090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323" name="Text Box 73">
              <a:extLst>
                <a:ext uri="{FF2B5EF4-FFF2-40B4-BE49-F238E27FC236}">
                  <a16:creationId xmlns:a16="http://schemas.microsoft.com/office/drawing/2014/main" id="{D9D17614-54E5-DA4C-ACC6-034F94480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324" name="Text Box 74">
              <a:extLst>
                <a:ext uri="{FF2B5EF4-FFF2-40B4-BE49-F238E27FC236}">
                  <a16:creationId xmlns:a16="http://schemas.microsoft.com/office/drawing/2014/main" id="{EA344FB6-27AA-FB4F-BA05-B97A22AAA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325" name="Text Box 75">
              <a:extLst>
                <a:ext uri="{FF2B5EF4-FFF2-40B4-BE49-F238E27FC236}">
                  <a16:creationId xmlns:a16="http://schemas.microsoft.com/office/drawing/2014/main" id="{10D1C432-F251-C748-B581-B129CE172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326" name="Text Box 76">
              <a:extLst>
                <a:ext uri="{FF2B5EF4-FFF2-40B4-BE49-F238E27FC236}">
                  <a16:creationId xmlns:a16="http://schemas.microsoft.com/office/drawing/2014/main" id="{CD3161CA-025A-CC4B-B40B-15E6E5D91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327" name="Text Box 77">
              <a:extLst>
                <a:ext uri="{FF2B5EF4-FFF2-40B4-BE49-F238E27FC236}">
                  <a16:creationId xmlns:a16="http://schemas.microsoft.com/office/drawing/2014/main" id="{395173B6-E467-1843-8DAA-F9B018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328" name="Text Box 78">
              <a:extLst>
                <a:ext uri="{FF2B5EF4-FFF2-40B4-BE49-F238E27FC236}">
                  <a16:creationId xmlns:a16="http://schemas.microsoft.com/office/drawing/2014/main" id="{A3B662C6-F05D-FD49-8267-14D649EB7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329" name="Text Box 79">
              <a:extLst>
                <a:ext uri="{FF2B5EF4-FFF2-40B4-BE49-F238E27FC236}">
                  <a16:creationId xmlns:a16="http://schemas.microsoft.com/office/drawing/2014/main" id="{1E6D29EE-A0C8-0342-B2A2-0C3349081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330" name="Text Box 80">
              <a:extLst>
                <a:ext uri="{FF2B5EF4-FFF2-40B4-BE49-F238E27FC236}">
                  <a16:creationId xmlns:a16="http://schemas.microsoft.com/office/drawing/2014/main" id="{C44E2A32-D2AF-E04C-B1A8-A83F7CD57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331" name="Text Box 81">
              <a:extLst>
                <a:ext uri="{FF2B5EF4-FFF2-40B4-BE49-F238E27FC236}">
                  <a16:creationId xmlns:a16="http://schemas.microsoft.com/office/drawing/2014/main" id="{9D785939-E55B-F04B-9732-14739FC23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43332" name="Text Box 82">
              <a:extLst>
                <a:ext uri="{FF2B5EF4-FFF2-40B4-BE49-F238E27FC236}">
                  <a16:creationId xmlns:a16="http://schemas.microsoft.com/office/drawing/2014/main" id="{46283212-C02F-9F40-ACAE-18FD8BD5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333" name="Text Box 83">
              <a:extLst>
                <a:ext uri="{FF2B5EF4-FFF2-40B4-BE49-F238E27FC236}">
                  <a16:creationId xmlns:a16="http://schemas.microsoft.com/office/drawing/2014/main" id="{AD99D40D-0D88-4D42-8ED2-32DD8905A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</a:p>
          </p:txBody>
        </p:sp>
        <p:sp>
          <p:nvSpPr>
            <p:cNvPr id="43334" name="Text Box 84">
              <a:extLst>
                <a:ext uri="{FF2B5EF4-FFF2-40B4-BE49-F238E27FC236}">
                  <a16:creationId xmlns:a16="http://schemas.microsoft.com/office/drawing/2014/main" id="{7711A637-F0F3-0E4D-B111-5121228DF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</p:grpSp>
      <p:grpSp>
        <p:nvGrpSpPr>
          <p:cNvPr id="323669" name="Group 85">
            <a:extLst>
              <a:ext uri="{FF2B5EF4-FFF2-40B4-BE49-F238E27FC236}">
                <a16:creationId xmlns:a16="http://schemas.microsoft.com/office/drawing/2014/main" id="{D6CEC7E8-91B2-5B42-B652-0C59EB79CA2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279" name="Rectangle 86">
              <a:extLst>
                <a:ext uri="{FF2B5EF4-FFF2-40B4-BE49-F238E27FC236}">
                  <a16:creationId xmlns:a16="http://schemas.microsoft.com/office/drawing/2014/main" id="{F5DC45B0-8D8D-2742-AC68-EE6A44651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280" name="Text Box 87">
              <a:extLst>
                <a:ext uri="{FF2B5EF4-FFF2-40B4-BE49-F238E27FC236}">
                  <a16:creationId xmlns:a16="http://schemas.microsoft.com/office/drawing/2014/main" id="{0E3BE000-23E4-9F49-BAB8-E922025C6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</a:t>
              </a:r>
              <a:r>
                <a:rPr lang="en-US" altLang="en-US" sz="2000">
                  <a:solidFill>
                    <a:srgbClr val="FF0000"/>
                  </a:solidFill>
                </a:rPr>
                <a:t>Let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 be an integer about midway between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and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281" name="Text Box 88">
              <a:extLst>
                <a:ext uri="{FF2B5EF4-FFF2-40B4-BE49-F238E27FC236}">
                  <a16:creationId xmlns:a16="http://schemas.microsoft.com/office/drawing/2014/main" id="{A493B6A9-D035-904A-AFA9-5C93401DB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282" name="Text Box 89">
              <a:extLst>
                <a:ext uri="{FF2B5EF4-FFF2-40B4-BE49-F238E27FC236}">
                  <a16:creationId xmlns:a16="http://schemas.microsoft.com/office/drawing/2014/main" id="{9015CA0F-3127-0A4E-9D7B-78FE1B743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283" name="Text Box 90">
              <a:extLst>
                <a:ext uri="{FF2B5EF4-FFF2-40B4-BE49-F238E27FC236}">
                  <a16:creationId xmlns:a16="http://schemas.microsoft.com/office/drawing/2014/main" id="{841876F2-99B8-D947-87B5-B5D05F24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284" name="Text Box 91">
              <a:extLst>
                <a:ext uri="{FF2B5EF4-FFF2-40B4-BE49-F238E27FC236}">
                  <a16:creationId xmlns:a16="http://schemas.microsoft.com/office/drawing/2014/main" id="{1ABD3EC9-DD79-C94F-A350-99D057288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285" name="Text Box 92">
              <a:extLst>
                <a:ext uri="{FF2B5EF4-FFF2-40B4-BE49-F238E27FC236}">
                  <a16:creationId xmlns:a16="http://schemas.microsoft.com/office/drawing/2014/main" id="{902430DF-B810-974B-88B8-06D492404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286" name="Text Box 93">
              <a:extLst>
                <a:ext uri="{FF2B5EF4-FFF2-40B4-BE49-F238E27FC236}">
                  <a16:creationId xmlns:a16="http://schemas.microsoft.com/office/drawing/2014/main" id="{B989FD1C-E1DF-5744-AE35-BD3D72F81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287" name="Text Box 94">
              <a:extLst>
                <a:ext uri="{FF2B5EF4-FFF2-40B4-BE49-F238E27FC236}">
                  <a16:creationId xmlns:a16="http://schemas.microsoft.com/office/drawing/2014/main" id="{A5721D4E-88E2-C648-97D5-1A13C45BB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288" name="Text Box 95">
              <a:extLst>
                <a:ext uri="{FF2B5EF4-FFF2-40B4-BE49-F238E27FC236}">
                  <a16:creationId xmlns:a16="http://schemas.microsoft.com/office/drawing/2014/main" id="{A105C1F0-32E7-494C-9F0C-BC24758DF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289" name="Text Box 96">
              <a:extLst>
                <a:ext uri="{FF2B5EF4-FFF2-40B4-BE49-F238E27FC236}">
                  <a16:creationId xmlns:a16="http://schemas.microsoft.com/office/drawing/2014/main" id="{78709EBF-2AAA-F642-B19B-E34F092AC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290" name="Text Box 97">
              <a:extLst>
                <a:ext uri="{FF2B5EF4-FFF2-40B4-BE49-F238E27FC236}">
                  <a16:creationId xmlns:a16="http://schemas.microsoft.com/office/drawing/2014/main" id="{4580C246-4C04-594C-9E87-5F80CE05D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291" name="Text Box 98">
              <a:extLst>
                <a:ext uri="{FF2B5EF4-FFF2-40B4-BE49-F238E27FC236}">
                  <a16:creationId xmlns:a16="http://schemas.microsoft.com/office/drawing/2014/main" id="{B32A91D4-2A8A-5F40-8366-99EF67B98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292" name="Text Box 99">
              <a:extLst>
                <a:ext uri="{FF2B5EF4-FFF2-40B4-BE49-F238E27FC236}">
                  <a16:creationId xmlns:a16="http://schemas.microsoft.com/office/drawing/2014/main" id="{7C99436C-57C1-594E-80F7-1979E6965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293" name="Text Box 100">
              <a:extLst>
                <a:ext uri="{FF2B5EF4-FFF2-40B4-BE49-F238E27FC236}">
                  <a16:creationId xmlns:a16="http://schemas.microsoft.com/office/drawing/2014/main" id="{B266B1FF-15AF-5148-9BD0-860889D7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294" name="Text Box 101">
              <a:extLst>
                <a:ext uri="{FF2B5EF4-FFF2-40B4-BE49-F238E27FC236}">
                  <a16:creationId xmlns:a16="http://schemas.microsoft.com/office/drawing/2014/main" id="{DC38C0B1-3C52-F446-9C88-A80D6294A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295" name="Text Box 102">
              <a:extLst>
                <a:ext uri="{FF2B5EF4-FFF2-40B4-BE49-F238E27FC236}">
                  <a16:creationId xmlns:a16="http://schemas.microsoft.com/office/drawing/2014/main" id="{F761EDAA-BA42-BE4B-9E20-2877B0D04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296" name="Text Box 103">
              <a:extLst>
                <a:ext uri="{FF2B5EF4-FFF2-40B4-BE49-F238E27FC236}">
                  <a16:creationId xmlns:a16="http://schemas.microsoft.com/office/drawing/2014/main" id="{EDEFACAA-100E-E64F-8A10-C01B00020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297" name="Text Box 104">
              <a:extLst>
                <a:ext uri="{FF2B5EF4-FFF2-40B4-BE49-F238E27FC236}">
                  <a16:creationId xmlns:a16="http://schemas.microsoft.com/office/drawing/2014/main" id="{BCAEE266-DEF9-6346-8310-DA09243D2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298" name="Text Box 105">
              <a:extLst>
                <a:ext uri="{FF2B5EF4-FFF2-40B4-BE49-F238E27FC236}">
                  <a16:creationId xmlns:a16="http://schemas.microsoft.com/office/drawing/2014/main" id="{0367CB49-506B-5444-8364-C51DDB0E3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299" name="Text Box 106">
              <a:extLst>
                <a:ext uri="{FF2B5EF4-FFF2-40B4-BE49-F238E27FC236}">
                  <a16:creationId xmlns:a16="http://schemas.microsoft.com/office/drawing/2014/main" id="{9896BCD6-BAFD-AA4E-A9AA-3969A99CF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300" name="Text Box 107">
              <a:extLst>
                <a:ext uri="{FF2B5EF4-FFF2-40B4-BE49-F238E27FC236}">
                  <a16:creationId xmlns:a16="http://schemas.microsoft.com/office/drawing/2014/main" id="{4C49979A-C640-F349-8086-B975EB0BA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301" name="Text Box 108">
              <a:extLst>
                <a:ext uri="{FF2B5EF4-FFF2-40B4-BE49-F238E27FC236}">
                  <a16:creationId xmlns:a16="http://schemas.microsoft.com/office/drawing/2014/main" id="{AB7F865B-31CA-834E-A100-2AEC17D75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302" name="Text Box 109">
              <a:extLst>
                <a:ext uri="{FF2B5EF4-FFF2-40B4-BE49-F238E27FC236}">
                  <a16:creationId xmlns:a16="http://schemas.microsoft.com/office/drawing/2014/main" id="{E412D945-601D-A44A-9005-716FD331B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43303" name="Text Box 110">
              <a:extLst>
                <a:ext uri="{FF2B5EF4-FFF2-40B4-BE49-F238E27FC236}">
                  <a16:creationId xmlns:a16="http://schemas.microsoft.com/office/drawing/2014/main" id="{0476BE93-5B6C-5543-AA8A-1D2A4542A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304" name="Text Box 111">
              <a:extLst>
                <a:ext uri="{FF2B5EF4-FFF2-40B4-BE49-F238E27FC236}">
                  <a16:creationId xmlns:a16="http://schemas.microsoft.com/office/drawing/2014/main" id="{30377C38-422F-7D48-8475-AD469E042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</a:p>
          </p:txBody>
        </p:sp>
        <p:sp>
          <p:nvSpPr>
            <p:cNvPr id="43305" name="Text Box 112">
              <a:extLst>
                <a:ext uri="{FF2B5EF4-FFF2-40B4-BE49-F238E27FC236}">
                  <a16:creationId xmlns:a16="http://schemas.microsoft.com/office/drawing/2014/main" id="{AC03E84B-8BB3-D744-AD21-821906CDC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3306" name="Text Box 113">
              <a:extLst>
                <a:ext uri="{FF2B5EF4-FFF2-40B4-BE49-F238E27FC236}">
                  <a16:creationId xmlns:a16="http://schemas.microsoft.com/office/drawing/2014/main" id="{B18836BD-9697-364E-AABA-80B77E8A4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4</a:t>
              </a:r>
            </a:p>
          </p:txBody>
        </p:sp>
        <p:sp>
          <p:nvSpPr>
            <p:cNvPr id="43307" name="Text Box 114">
              <a:extLst>
                <a:ext uri="{FF2B5EF4-FFF2-40B4-BE49-F238E27FC236}">
                  <a16:creationId xmlns:a16="http://schemas.microsoft.com/office/drawing/2014/main" id="{C964EFAD-1D05-8F4B-8548-44EF33EBC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4021" name="Group 437">
            <a:extLst>
              <a:ext uri="{FF2B5EF4-FFF2-40B4-BE49-F238E27FC236}">
                <a16:creationId xmlns:a16="http://schemas.microsoft.com/office/drawing/2014/main" id="{7BF19EF5-F043-4741-A5EF-6551AD29E21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250" name="Rectangle 438">
              <a:extLst>
                <a:ext uri="{FF2B5EF4-FFF2-40B4-BE49-F238E27FC236}">
                  <a16:creationId xmlns:a16="http://schemas.microsoft.com/office/drawing/2014/main" id="{5EB77C61-161E-534C-8FDC-92AD055CA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251" name="Text Box 439">
              <a:extLst>
                <a:ext uri="{FF2B5EF4-FFF2-40B4-BE49-F238E27FC236}">
                  <a16:creationId xmlns:a16="http://schemas.microsoft.com/office/drawing/2014/main" id="{1F34E9A4-DD63-8545-8037-6E2C90353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is less than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], set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252" name="Text Box 440">
              <a:extLst>
                <a:ext uri="{FF2B5EF4-FFF2-40B4-BE49-F238E27FC236}">
                  <a16:creationId xmlns:a16="http://schemas.microsoft.com/office/drawing/2014/main" id="{7E5C286B-E255-4A4B-B74D-4238C3E44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253" name="Text Box 441">
              <a:extLst>
                <a:ext uri="{FF2B5EF4-FFF2-40B4-BE49-F238E27FC236}">
                  <a16:creationId xmlns:a16="http://schemas.microsoft.com/office/drawing/2014/main" id="{82BBB910-62D5-B24F-AEC9-C2306A7E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254" name="Text Box 442">
              <a:extLst>
                <a:ext uri="{FF2B5EF4-FFF2-40B4-BE49-F238E27FC236}">
                  <a16:creationId xmlns:a16="http://schemas.microsoft.com/office/drawing/2014/main" id="{3E0DE07F-83DC-4847-86C4-B84A843BA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255" name="Text Box 443">
              <a:extLst>
                <a:ext uri="{FF2B5EF4-FFF2-40B4-BE49-F238E27FC236}">
                  <a16:creationId xmlns:a16="http://schemas.microsoft.com/office/drawing/2014/main" id="{A724481D-C39F-894A-9E88-EC5868370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256" name="Text Box 444">
              <a:extLst>
                <a:ext uri="{FF2B5EF4-FFF2-40B4-BE49-F238E27FC236}">
                  <a16:creationId xmlns:a16="http://schemas.microsoft.com/office/drawing/2014/main" id="{C8A6733C-89E3-0946-AC9D-4864B6EE2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257" name="Text Box 445">
              <a:extLst>
                <a:ext uri="{FF2B5EF4-FFF2-40B4-BE49-F238E27FC236}">
                  <a16:creationId xmlns:a16="http://schemas.microsoft.com/office/drawing/2014/main" id="{D918E6DD-B747-334F-AB2D-ACB5C6065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258" name="Text Box 446">
              <a:extLst>
                <a:ext uri="{FF2B5EF4-FFF2-40B4-BE49-F238E27FC236}">
                  <a16:creationId xmlns:a16="http://schemas.microsoft.com/office/drawing/2014/main" id="{5272E8B3-A527-F944-9B60-B12CE5F98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259" name="Text Box 447">
              <a:extLst>
                <a:ext uri="{FF2B5EF4-FFF2-40B4-BE49-F238E27FC236}">
                  <a16:creationId xmlns:a16="http://schemas.microsoft.com/office/drawing/2014/main" id="{0BC79E5D-5F4E-4449-B45C-A2754D56E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260" name="Text Box 448">
              <a:extLst>
                <a:ext uri="{FF2B5EF4-FFF2-40B4-BE49-F238E27FC236}">
                  <a16:creationId xmlns:a16="http://schemas.microsoft.com/office/drawing/2014/main" id="{8D12B531-B12B-5845-B4EB-CFE56F139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261" name="Text Box 449">
              <a:extLst>
                <a:ext uri="{FF2B5EF4-FFF2-40B4-BE49-F238E27FC236}">
                  <a16:creationId xmlns:a16="http://schemas.microsoft.com/office/drawing/2014/main" id="{98593189-2DA8-4341-87E4-142359345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262" name="Text Box 450">
              <a:extLst>
                <a:ext uri="{FF2B5EF4-FFF2-40B4-BE49-F238E27FC236}">
                  <a16:creationId xmlns:a16="http://schemas.microsoft.com/office/drawing/2014/main" id="{271C6A33-E87E-F54C-9322-A8253481E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263" name="Text Box 451">
              <a:extLst>
                <a:ext uri="{FF2B5EF4-FFF2-40B4-BE49-F238E27FC236}">
                  <a16:creationId xmlns:a16="http://schemas.microsoft.com/office/drawing/2014/main" id="{8A1DA5D5-F2D9-FB4F-B707-9C7E8E2F2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264" name="Text Box 452">
              <a:extLst>
                <a:ext uri="{FF2B5EF4-FFF2-40B4-BE49-F238E27FC236}">
                  <a16:creationId xmlns:a16="http://schemas.microsoft.com/office/drawing/2014/main" id="{4D06E554-EE65-594D-816D-4B52943FD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265" name="Text Box 453">
              <a:extLst>
                <a:ext uri="{FF2B5EF4-FFF2-40B4-BE49-F238E27FC236}">
                  <a16:creationId xmlns:a16="http://schemas.microsoft.com/office/drawing/2014/main" id="{22595313-4EED-E44E-81F0-8ACD788AB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266" name="Text Box 454">
              <a:extLst>
                <a:ext uri="{FF2B5EF4-FFF2-40B4-BE49-F238E27FC236}">
                  <a16:creationId xmlns:a16="http://schemas.microsoft.com/office/drawing/2014/main" id="{9EE8D2D7-DF7E-AC44-A2BA-CFF33E3FC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267" name="Text Box 455">
              <a:extLst>
                <a:ext uri="{FF2B5EF4-FFF2-40B4-BE49-F238E27FC236}">
                  <a16:creationId xmlns:a16="http://schemas.microsoft.com/office/drawing/2014/main" id="{00FA581E-516C-F941-8C64-18B1D7052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268" name="Text Box 456">
              <a:extLst>
                <a:ext uri="{FF2B5EF4-FFF2-40B4-BE49-F238E27FC236}">
                  <a16:creationId xmlns:a16="http://schemas.microsoft.com/office/drawing/2014/main" id="{437D7AE3-AF6C-6C4C-9DC8-4502BBC42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269" name="Text Box 457">
              <a:extLst>
                <a:ext uri="{FF2B5EF4-FFF2-40B4-BE49-F238E27FC236}">
                  <a16:creationId xmlns:a16="http://schemas.microsoft.com/office/drawing/2014/main" id="{A31223EB-67A0-D145-99BA-3405840EC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270" name="Text Box 458">
              <a:extLst>
                <a:ext uri="{FF2B5EF4-FFF2-40B4-BE49-F238E27FC236}">
                  <a16:creationId xmlns:a16="http://schemas.microsoft.com/office/drawing/2014/main" id="{A379B79F-AB5D-DC44-B398-ECA6469FF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271" name="Text Box 459">
              <a:extLst>
                <a:ext uri="{FF2B5EF4-FFF2-40B4-BE49-F238E27FC236}">
                  <a16:creationId xmlns:a16="http://schemas.microsoft.com/office/drawing/2014/main" id="{3097104C-24F8-3C4B-AE3D-5D5A525AE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272" name="Text Box 460">
              <a:extLst>
                <a:ext uri="{FF2B5EF4-FFF2-40B4-BE49-F238E27FC236}">
                  <a16:creationId xmlns:a16="http://schemas.microsoft.com/office/drawing/2014/main" id="{B64C0E08-3AC4-3E4A-A06A-F2AD7EE50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273" name="Text Box 461">
              <a:extLst>
                <a:ext uri="{FF2B5EF4-FFF2-40B4-BE49-F238E27FC236}">
                  <a16:creationId xmlns:a16="http://schemas.microsoft.com/office/drawing/2014/main" id="{CC8F6067-B467-C843-A63F-EB3B6EF1B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43274" name="Text Box 462">
              <a:extLst>
                <a:ext uri="{FF2B5EF4-FFF2-40B4-BE49-F238E27FC236}">
                  <a16:creationId xmlns:a16="http://schemas.microsoft.com/office/drawing/2014/main" id="{DA5650AB-896A-6748-97C9-D5866A95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275" name="Text Box 463">
              <a:extLst>
                <a:ext uri="{FF2B5EF4-FFF2-40B4-BE49-F238E27FC236}">
                  <a16:creationId xmlns:a16="http://schemas.microsoft.com/office/drawing/2014/main" id="{FE356B9A-1B47-6345-ACC1-776A0D893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43276" name="Text Box 464">
              <a:extLst>
                <a:ext uri="{FF2B5EF4-FFF2-40B4-BE49-F238E27FC236}">
                  <a16:creationId xmlns:a16="http://schemas.microsoft.com/office/drawing/2014/main" id="{FDF52EDC-264B-6946-B48C-EABBA781B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3277" name="Text Box 465">
              <a:extLst>
                <a:ext uri="{FF2B5EF4-FFF2-40B4-BE49-F238E27FC236}">
                  <a16:creationId xmlns:a16="http://schemas.microsoft.com/office/drawing/2014/main" id="{3D14485C-C13D-4140-8E37-5114D7843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4</a:t>
              </a:r>
            </a:p>
          </p:txBody>
        </p:sp>
        <p:sp>
          <p:nvSpPr>
            <p:cNvPr id="43278" name="Text Box 466">
              <a:extLst>
                <a:ext uri="{FF2B5EF4-FFF2-40B4-BE49-F238E27FC236}">
                  <a16:creationId xmlns:a16="http://schemas.microsoft.com/office/drawing/2014/main" id="{A93FD919-1841-8141-8C0D-8E832957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4051" name="Group 467">
            <a:extLst>
              <a:ext uri="{FF2B5EF4-FFF2-40B4-BE49-F238E27FC236}">
                <a16:creationId xmlns:a16="http://schemas.microsoft.com/office/drawing/2014/main" id="{3DDF4781-1A34-C048-9BC0-2B3471A5A4A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223" name="Rectangle 468">
              <a:extLst>
                <a:ext uri="{FF2B5EF4-FFF2-40B4-BE49-F238E27FC236}">
                  <a16:creationId xmlns:a16="http://schemas.microsoft.com/office/drawing/2014/main" id="{E6C8368F-9D31-F444-9286-E2FAAFB62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224" name="Text Box 469">
              <a:extLst>
                <a:ext uri="{FF2B5EF4-FFF2-40B4-BE49-F238E27FC236}">
                  <a16:creationId xmlns:a16="http://schemas.microsoft.com/office/drawing/2014/main" id="{6AF3203F-18CC-1344-B206-AE3E66E54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>
                  <a:solidFill>
                    <a:srgbClr val="FF0000"/>
                  </a:solidFill>
                  <a:sym typeface="Symbol" pitchFamily="2" charset="2"/>
                </a:rPr>
                <a:t>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, repeat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225" name="Text Box 470">
              <a:extLst>
                <a:ext uri="{FF2B5EF4-FFF2-40B4-BE49-F238E27FC236}">
                  <a16:creationId xmlns:a16="http://schemas.microsoft.com/office/drawing/2014/main" id="{418AD5FB-029B-564D-8236-C7A0B7FAD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226" name="Text Box 471">
              <a:extLst>
                <a:ext uri="{FF2B5EF4-FFF2-40B4-BE49-F238E27FC236}">
                  <a16:creationId xmlns:a16="http://schemas.microsoft.com/office/drawing/2014/main" id="{198C35A0-C2A0-5044-A638-E56160F5F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227" name="Text Box 472">
              <a:extLst>
                <a:ext uri="{FF2B5EF4-FFF2-40B4-BE49-F238E27FC236}">
                  <a16:creationId xmlns:a16="http://schemas.microsoft.com/office/drawing/2014/main" id="{4CCCAB3C-4ABC-E04C-BA82-611323CB1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228" name="Text Box 473">
              <a:extLst>
                <a:ext uri="{FF2B5EF4-FFF2-40B4-BE49-F238E27FC236}">
                  <a16:creationId xmlns:a16="http://schemas.microsoft.com/office/drawing/2014/main" id="{378DF112-2EC9-5C47-AFDA-27FF32919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229" name="Text Box 474">
              <a:extLst>
                <a:ext uri="{FF2B5EF4-FFF2-40B4-BE49-F238E27FC236}">
                  <a16:creationId xmlns:a16="http://schemas.microsoft.com/office/drawing/2014/main" id="{C8284774-E6D0-3740-9F6A-6D921960B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230" name="Text Box 475">
              <a:extLst>
                <a:ext uri="{FF2B5EF4-FFF2-40B4-BE49-F238E27FC236}">
                  <a16:creationId xmlns:a16="http://schemas.microsoft.com/office/drawing/2014/main" id="{7BC60CDC-014E-574A-BE35-A6B1562EE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231" name="Text Box 476">
              <a:extLst>
                <a:ext uri="{FF2B5EF4-FFF2-40B4-BE49-F238E27FC236}">
                  <a16:creationId xmlns:a16="http://schemas.microsoft.com/office/drawing/2014/main" id="{96F8AAB8-09D6-8C48-B270-D2FB92110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232" name="Text Box 477">
              <a:extLst>
                <a:ext uri="{FF2B5EF4-FFF2-40B4-BE49-F238E27FC236}">
                  <a16:creationId xmlns:a16="http://schemas.microsoft.com/office/drawing/2014/main" id="{740CE1B3-F009-CD42-8178-8AEF8CAC7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233" name="Text Box 478">
              <a:extLst>
                <a:ext uri="{FF2B5EF4-FFF2-40B4-BE49-F238E27FC236}">
                  <a16:creationId xmlns:a16="http://schemas.microsoft.com/office/drawing/2014/main" id="{D53395DF-FC4E-8642-A877-9C1564506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234" name="Text Box 479">
              <a:extLst>
                <a:ext uri="{FF2B5EF4-FFF2-40B4-BE49-F238E27FC236}">
                  <a16:creationId xmlns:a16="http://schemas.microsoft.com/office/drawing/2014/main" id="{05351D4C-7DB4-6C4D-A8D8-92EE976AD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235" name="Text Box 480">
              <a:extLst>
                <a:ext uri="{FF2B5EF4-FFF2-40B4-BE49-F238E27FC236}">
                  <a16:creationId xmlns:a16="http://schemas.microsoft.com/office/drawing/2014/main" id="{89B08EE9-5141-FF42-8A16-EE2531C21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236" name="Text Box 481">
              <a:extLst>
                <a:ext uri="{FF2B5EF4-FFF2-40B4-BE49-F238E27FC236}">
                  <a16:creationId xmlns:a16="http://schemas.microsoft.com/office/drawing/2014/main" id="{B4579DDD-D811-A346-BB48-82CF96513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237" name="Text Box 482">
              <a:extLst>
                <a:ext uri="{FF2B5EF4-FFF2-40B4-BE49-F238E27FC236}">
                  <a16:creationId xmlns:a16="http://schemas.microsoft.com/office/drawing/2014/main" id="{378192BC-FAAA-EE43-B560-9D0560C77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238" name="Text Box 483">
              <a:extLst>
                <a:ext uri="{FF2B5EF4-FFF2-40B4-BE49-F238E27FC236}">
                  <a16:creationId xmlns:a16="http://schemas.microsoft.com/office/drawing/2014/main" id="{3F26B4C1-934B-D842-A2E0-AA5C85884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239" name="Text Box 484">
              <a:extLst>
                <a:ext uri="{FF2B5EF4-FFF2-40B4-BE49-F238E27FC236}">
                  <a16:creationId xmlns:a16="http://schemas.microsoft.com/office/drawing/2014/main" id="{51871FBE-11DA-8542-B78D-9FF5F1AA4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240" name="Text Box 485">
              <a:extLst>
                <a:ext uri="{FF2B5EF4-FFF2-40B4-BE49-F238E27FC236}">
                  <a16:creationId xmlns:a16="http://schemas.microsoft.com/office/drawing/2014/main" id="{AB7F8DD3-A98F-A340-9A61-D857D4B93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241" name="Text Box 486">
              <a:extLst>
                <a:ext uri="{FF2B5EF4-FFF2-40B4-BE49-F238E27FC236}">
                  <a16:creationId xmlns:a16="http://schemas.microsoft.com/office/drawing/2014/main" id="{D8BCFC6C-CFD0-1044-BA27-F9A15C9A0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242" name="Text Box 487">
              <a:extLst>
                <a:ext uri="{FF2B5EF4-FFF2-40B4-BE49-F238E27FC236}">
                  <a16:creationId xmlns:a16="http://schemas.microsoft.com/office/drawing/2014/main" id="{167CFC59-CC68-F346-B2BE-60F2F891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243" name="Text Box 488">
              <a:extLst>
                <a:ext uri="{FF2B5EF4-FFF2-40B4-BE49-F238E27FC236}">
                  <a16:creationId xmlns:a16="http://schemas.microsoft.com/office/drawing/2014/main" id="{25CE32A8-0A78-7A45-AE24-A286C1B5D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244" name="Text Box 489">
              <a:extLst>
                <a:ext uri="{FF2B5EF4-FFF2-40B4-BE49-F238E27FC236}">
                  <a16:creationId xmlns:a16="http://schemas.microsoft.com/office/drawing/2014/main" id="{9BD28CDF-30A9-2243-B558-D4E612A9C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245" name="Text Box 490">
              <a:extLst>
                <a:ext uri="{FF2B5EF4-FFF2-40B4-BE49-F238E27FC236}">
                  <a16:creationId xmlns:a16="http://schemas.microsoft.com/office/drawing/2014/main" id="{2DAE0953-8587-E040-8B80-79D05EDCF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246" name="Text Box 491">
              <a:extLst>
                <a:ext uri="{FF2B5EF4-FFF2-40B4-BE49-F238E27FC236}">
                  <a16:creationId xmlns:a16="http://schemas.microsoft.com/office/drawing/2014/main" id="{B208A9C2-22E2-7844-936E-E2A3E2F31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43247" name="Text Box 492">
              <a:extLst>
                <a:ext uri="{FF2B5EF4-FFF2-40B4-BE49-F238E27FC236}">
                  <a16:creationId xmlns:a16="http://schemas.microsoft.com/office/drawing/2014/main" id="{32803D6A-020C-CD46-AD06-311B44166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248" name="Text Box 493">
              <a:extLst>
                <a:ext uri="{FF2B5EF4-FFF2-40B4-BE49-F238E27FC236}">
                  <a16:creationId xmlns:a16="http://schemas.microsoft.com/office/drawing/2014/main" id="{082F7EF9-D486-4543-AA7A-7363590B3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43249" name="Text Box 494">
              <a:extLst>
                <a:ext uri="{FF2B5EF4-FFF2-40B4-BE49-F238E27FC236}">
                  <a16:creationId xmlns:a16="http://schemas.microsoft.com/office/drawing/2014/main" id="{40929F6E-7F4D-9A40-BA50-1E32679E5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</p:grpSp>
      <p:grpSp>
        <p:nvGrpSpPr>
          <p:cNvPr id="324079" name="Group 495">
            <a:extLst>
              <a:ext uri="{FF2B5EF4-FFF2-40B4-BE49-F238E27FC236}">
                <a16:creationId xmlns:a16="http://schemas.microsoft.com/office/drawing/2014/main" id="{EB13849E-ACF3-0744-B76D-AF84760DE8A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194" name="Rectangle 496">
              <a:extLst>
                <a:ext uri="{FF2B5EF4-FFF2-40B4-BE49-F238E27FC236}">
                  <a16:creationId xmlns:a16="http://schemas.microsoft.com/office/drawing/2014/main" id="{2C49E81B-662D-6248-84C8-908A0C98B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195" name="Text Box 497">
              <a:extLst>
                <a:ext uri="{FF2B5EF4-FFF2-40B4-BE49-F238E27FC236}">
                  <a16:creationId xmlns:a16="http://schemas.microsoft.com/office/drawing/2014/main" id="{60A8E161-540C-494F-AA00-B79B38A94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</a:t>
              </a:r>
              <a:r>
                <a:rPr lang="en-US" altLang="en-US" sz="2000">
                  <a:solidFill>
                    <a:srgbClr val="FF0000"/>
                  </a:solidFill>
                </a:rPr>
                <a:t>Let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 be an integer about midway between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and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196" name="Text Box 498">
              <a:extLst>
                <a:ext uri="{FF2B5EF4-FFF2-40B4-BE49-F238E27FC236}">
                  <a16:creationId xmlns:a16="http://schemas.microsoft.com/office/drawing/2014/main" id="{8EB84720-0F7B-3242-9E7C-7E93A5526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197" name="Text Box 499">
              <a:extLst>
                <a:ext uri="{FF2B5EF4-FFF2-40B4-BE49-F238E27FC236}">
                  <a16:creationId xmlns:a16="http://schemas.microsoft.com/office/drawing/2014/main" id="{8DCDB928-B4C6-AC48-8E36-638BBFCAA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198" name="Text Box 500">
              <a:extLst>
                <a:ext uri="{FF2B5EF4-FFF2-40B4-BE49-F238E27FC236}">
                  <a16:creationId xmlns:a16="http://schemas.microsoft.com/office/drawing/2014/main" id="{BBCE09E4-5181-C64B-B7C0-623C5986F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199" name="Text Box 501">
              <a:extLst>
                <a:ext uri="{FF2B5EF4-FFF2-40B4-BE49-F238E27FC236}">
                  <a16:creationId xmlns:a16="http://schemas.microsoft.com/office/drawing/2014/main" id="{F5CC4392-ACFC-C844-BC00-A1C99D644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200" name="Text Box 502">
              <a:extLst>
                <a:ext uri="{FF2B5EF4-FFF2-40B4-BE49-F238E27FC236}">
                  <a16:creationId xmlns:a16="http://schemas.microsoft.com/office/drawing/2014/main" id="{B9FC354D-D0FF-1546-B6EE-B2465D468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201" name="Text Box 503">
              <a:extLst>
                <a:ext uri="{FF2B5EF4-FFF2-40B4-BE49-F238E27FC236}">
                  <a16:creationId xmlns:a16="http://schemas.microsoft.com/office/drawing/2014/main" id="{7A0D22B4-76CA-D647-985E-F03DBD3F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202" name="Text Box 504">
              <a:extLst>
                <a:ext uri="{FF2B5EF4-FFF2-40B4-BE49-F238E27FC236}">
                  <a16:creationId xmlns:a16="http://schemas.microsoft.com/office/drawing/2014/main" id="{F0731177-9CAC-5C45-980F-EB9082168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203" name="Text Box 505">
              <a:extLst>
                <a:ext uri="{FF2B5EF4-FFF2-40B4-BE49-F238E27FC236}">
                  <a16:creationId xmlns:a16="http://schemas.microsoft.com/office/drawing/2014/main" id="{85B0CB45-F170-BD43-8858-6F9E919A9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204" name="Text Box 506">
              <a:extLst>
                <a:ext uri="{FF2B5EF4-FFF2-40B4-BE49-F238E27FC236}">
                  <a16:creationId xmlns:a16="http://schemas.microsoft.com/office/drawing/2014/main" id="{FAE36AD9-E06F-A941-A6C6-0BD22562D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205" name="Text Box 507">
              <a:extLst>
                <a:ext uri="{FF2B5EF4-FFF2-40B4-BE49-F238E27FC236}">
                  <a16:creationId xmlns:a16="http://schemas.microsoft.com/office/drawing/2014/main" id="{D02BDF62-62C1-914B-A4C7-81F71751F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206" name="Text Box 508">
              <a:extLst>
                <a:ext uri="{FF2B5EF4-FFF2-40B4-BE49-F238E27FC236}">
                  <a16:creationId xmlns:a16="http://schemas.microsoft.com/office/drawing/2014/main" id="{71E17C0F-9DBB-E34F-A6E9-EE272580C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207" name="Text Box 509">
              <a:extLst>
                <a:ext uri="{FF2B5EF4-FFF2-40B4-BE49-F238E27FC236}">
                  <a16:creationId xmlns:a16="http://schemas.microsoft.com/office/drawing/2014/main" id="{07FA6645-421D-6247-8306-AF0AAE08A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208" name="Text Box 510">
              <a:extLst>
                <a:ext uri="{FF2B5EF4-FFF2-40B4-BE49-F238E27FC236}">
                  <a16:creationId xmlns:a16="http://schemas.microsoft.com/office/drawing/2014/main" id="{F51E4BF9-8EF2-A646-84AC-EAB184611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209" name="Text Box 511">
              <a:extLst>
                <a:ext uri="{FF2B5EF4-FFF2-40B4-BE49-F238E27FC236}">
                  <a16:creationId xmlns:a16="http://schemas.microsoft.com/office/drawing/2014/main" id="{969CDC42-7F05-834F-BAA8-E8D687D15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210" name="Text Box 512">
              <a:extLst>
                <a:ext uri="{FF2B5EF4-FFF2-40B4-BE49-F238E27FC236}">
                  <a16:creationId xmlns:a16="http://schemas.microsoft.com/office/drawing/2014/main" id="{28E84D3E-B641-F846-9B6E-B8E1B49D9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211" name="Text Box 513">
              <a:extLst>
                <a:ext uri="{FF2B5EF4-FFF2-40B4-BE49-F238E27FC236}">
                  <a16:creationId xmlns:a16="http://schemas.microsoft.com/office/drawing/2014/main" id="{9E0EE081-9BC8-6F4A-B10A-7FB48A063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212" name="Text Box 514">
              <a:extLst>
                <a:ext uri="{FF2B5EF4-FFF2-40B4-BE49-F238E27FC236}">
                  <a16:creationId xmlns:a16="http://schemas.microsoft.com/office/drawing/2014/main" id="{9347C9EE-AA40-E14A-B481-1276C173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213" name="Text Box 515">
              <a:extLst>
                <a:ext uri="{FF2B5EF4-FFF2-40B4-BE49-F238E27FC236}">
                  <a16:creationId xmlns:a16="http://schemas.microsoft.com/office/drawing/2014/main" id="{77BD3EBC-E2FA-974E-B08F-73885BA38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214" name="Text Box 516">
              <a:extLst>
                <a:ext uri="{FF2B5EF4-FFF2-40B4-BE49-F238E27FC236}">
                  <a16:creationId xmlns:a16="http://schemas.microsoft.com/office/drawing/2014/main" id="{A0A8E2D1-E2E6-2444-A795-B99E30881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215" name="Text Box 517">
              <a:extLst>
                <a:ext uri="{FF2B5EF4-FFF2-40B4-BE49-F238E27FC236}">
                  <a16:creationId xmlns:a16="http://schemas.microsoft.com/office/drawing/2014/main" id="{FBC6C6FF-B8E5-254E-805E-23EF9DB9A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216" name="Text Box 518">
              <a:extLst>
                <a:ext uri="{FF2B5EF4-FFF2-40B4-BE49-F238E27FC236}">
                  <a16:creationId xmlns:a16="http://schemas.microsoft.com/office/drawing/2014/main" id="{18111524-448E-1E49-BC78-CFDD02C92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217" name="Text Box 519">
              <a:extLst>
                <a:ext uri="{FF2B5EF4-FFF2-40B4-BE49-F238E27FC236}">
                  <a16:creationId xmlns:a16="http://schemas.microsoft.com/office/drawing/2014/main" id="{8C07D582-8191-384F-BEE6-1EE9F8600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</a:p>
          </p:txBody>
        </p:sp>
        <p:sp>
          <p:nvSpPr>
            <p:cNvPr id="43218" name="Text Box 520">
              <a:extLst>
                <a:ext uri="{FF2B5EF4-FFF2-40B4-BE49-F238E27FC236}">
                  <a16:creationId xmlns:a16="http://schemas.microsoft.com/office/drawing/2014/main" id="{9FF5C980-821E-7C44-9846-58864BB3E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219" name="Text Box 521">
              <a:extLst>
                <a:ext uri="{FF2B5EF4-FFF2-40B4-BE49-F238E27FC236}">
                  <a16:creationId xmlns:a16="http://schemas.microsoft.com/office/drawing/2014/main" id="{AC5A5862-6ABC-264D-87EC-F9813BE4D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43220" name="Text Box 522">
              <a:extLst>
                <a:ext uri="{FF2B5EF4-FFF2-40B4-BE49-F238E27FC236}">
                  <a16:creationId xmlns:a16="http://schemas.microsoft.com/office/drawing/2014/main" id="{E07B1286-93E0-5E48-B79F-EC27459B5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3221" name="Text Box 523">
              <a:extLst>
                <a:ext uri="{FF2B5EF4-FFF2-40B4-BE49-F238E27FC236}">
                  <a16:creationId xmlns:a16="http://schemas.microsoft.com/office/drawing/2014/main" id="{05642C87-2332-154D-9CA6-27974C687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43222" name="Text Box 524">
              <a:extLst>
                <a:ext uri="{FF2B5EF4-FFF2-40B4-BE49-F238E27FC236}">
                  <a16:creationId xmlns:a16="http://schemas.microsoft.com/office/drawing/2014/main" id="{47408A13-AFD9-E046-8D16-6E1C2B371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4109" name="Group 525">
            <a:extLst>
              <a:ext uri="{FF2B5EF4-FFF2-40B4-BE49-F238E27FC236}">
                <a16:creationId xmlns:a16="http://schemas.microsoft.com/office/drawing/2014/main" id="{70167C67-3413-8742-AD32-FF9B287F228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165" name="Rectangle 526">
              <a:extLst>
                <a:ext uri="{FF2B5EF4-FFF2-40B4-BE49-F238E27FC236}">
                  <a16:creationId xmlns:a16="http://schemas.microsoft.com/office/drawing/2014/main" id="{6C54C4B9-8ADB-3A40-97EA-4B39C3C75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166" name="Text Box 527">
              <a:extLst>
                <a:ext uri="{FF2B5EF4-FFF2-40B4-BE49-F238E27FC236}">
                  <a16:creationId xmlns:a16="http://schemas.microsoft.com/office/drawing/2014/main" id="{1DA3477C-65C3-C24B-8DFA-30425B8AC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is greater than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], set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167" name="Text Box 528">
              <a:extLst>
                <a:ext uri="{FF2B5EF4-FFF2-40B4-BE49-F238E27FC236}">
                  <a16:creationId xmlns:a16="http://schemas.microsoft.com/office/drawing/2014/main" id="{454FD997-600F-0E4E-9ADF-FFD276CE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168" name="Text Box 529">
              <a:extLst>
                <a:ext uri="{FF2B5EF4-FFF2-40B4-BE49-F238E27FC236}">
                  <a16:creationId xmlns:a16="http://schemas.microsoft.com/office/drawing/2014/main" id="{5CA25CD4-9C6F-ED4C-876C-720964E8A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169" name="Text Box 530">
              <a:extLst>
                <a:ext uri="{FF2B5EF4-FFF2-40B4-BE49-F238E27FC236}">
                  <a16:creationId xmlns:a16="http://schemas.microsoft.com/office/drawing/2014/main" id="{195A1EE8-3A3E-F84E-BB06-5E91B713C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170" name="Text Box 531">
              <a:extLst>
                <a:ext uri="{FF2B5EF4-FFF2-40B4-BE49-F238E27FC236}">
                  <a16:creationId xmlns:a16="http://schemas.microsoft.com/office/drawing/2014/main" id="{C8B27D2A-394B-FD4B-B1F4-629676341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171" name="Text Box 532">
              <a:extLst>
                <a:ext uri="{FF2B5EF4-FFF2-40B4-BE49-F238E27FC236}">
                  <a16:creationId xmlns:a16="http://schemas.microsoft.com/office/drawing/2014/main" id="{C3BCB3B7-A5CF-6848-B637-54587BFD8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172" name="Text Box 533">
              <a:extLst>
                <a:ext uri="{FF2B5EF4-FFF2-40B4-BE49-F238E27FC236}">
                  <a16:creationId xmlns:a16="http://schemas.microsoft.com/office/drawing/2014/main" id="{2D5CD187-E9B2-5042-8C0E-54C0806C9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173" name="Text Box 534">
              <a:extLst>
                <a:ext uri="{FF2B5EF4-FFF2-40B4-BE49-F238E27FC236}">
                  <a16:creationId xmlns:a16="http://schemas.microsoft.com/office/drawing/2014/main" id="{7B59551F-A310-7848-8B3D-2195A7C4C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174" name="Text Box 535">
              <a:extLst>
                <a:ext uri="{FF2B5EF4-FFF2-40B4-BE49-F238E27FC236}">
                  <a16:creationId xmlns:a16="http://schemas.microsoft.com/office/drawing/2014/main" id="{525A42A6-69DE-194B-8CF8-6EC444DC7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175" name="Text Box 536">
              <a:extLst>
                <a:ext uri="{FF2B5EF4-FFF2-40B4-BE49-F238E27FC236}">
                  <a16:creationId xmlns:a16="http://schemas.microsoft.com/office/drawing/2014/main" id="{08898F45-05BB-B34D-BFEB-3BEBAA08A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176" name="Text Box 537">
              <a:extLst>
                <a:ext uri="{FF2B5EF4-FFF2-40B4-BE49-F238E27FC236}">
                  <a16:creationId xmlns:a16="http://schemas.microsoft.com/office/drawing/2014/main" id="{5FFCAC71-3514-A44E-96ED-8EE4922B8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177" name="Text Box 538">
              <a:extLst>
                <a:ext uri="{FF2B5EF4-FFF2-40B4-BE49-F238E27FC236}">
                  <a16:creationId xmlns:a16="http://schemas.microsoft.com/office/drawing/2014/main" id="{85226C8E-0317-104A-B4FC-56DA0DD34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178" name="Text Box 539">
              <a:extLst>
                <a:ext uri="{FF2B5EF4-FFF2-40B4-BE49-F238E27FC236}">
                  <a16:creationId xmlns:a16="http://schemas.microsoft.com/office/drawing/2014/main" id="{2B97C9F3-13D5-FD45-8E49-1576F369F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179" name="Text Box 540">
              <a:extLst>
                <a:ext uri="{FF2B5EF4-FFF2-40B4-BE49-F238E27FC236}">
                  <a16:creationId xmlns:a16="http://schemas.microsoft.com/office/drawing/2014/main" id="{16942B80-6AF7-BE48-B005-07841845A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180" name="Text Box 541">
              <a:extLst>
                <a:ext uri="{FF2B5EF4-FFF2-40B4-BE49-F238E27FC236}">
                  <a16:creationId xmlns:a16="http://schemas.microsoft.com/office/drawing/2014/main" id="{C57B9934-3BA9-E141-A4C3-F82FB934F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181" name="Text Box 542">
              <a:extLst>
                <a:ext uri="{FF2B5EF4-FFF2-40B4-BE49-F238E27FC236}">
                  <a16:creationId xmlns:a16="http://schemas.microsoft.com/office/drawing/2014/main" id="{9E48E7BC-874C-8341-9926-99D413573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182" name="Text Box 543">
              <a:extLst>
                <a:ext uri="{FF2B5EF4-FFF2-40B4-BE49-F238E27FC236}">
                  <a16:creationId xmlns:a16="http://schemas.microsoft.com/office/drawing/2014/main" id="{9FB5D3E7-5CFD-CE4A-B55C-CF5BC28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183" name="Text Box 544">
              <a:extLst>
                <a:ext uri="{FF2B5EF4-FFF2-40B4-BE49-F238E27FC236}">
                  <a16:creationId xmlns:a16="http://schemas.microsoft.com/office/drawing/2014/main" id="{08E80911-E03E-7B48-83A3-9D0D6B5BE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184" name="Text Box 545">
              <a:extLst>
                <a:ext uri="{FF2B5EF4-FFF2-40B4-BE49-F238E27FC236}">
                  <a16:creationId xmlns:a16="http://schemas.microsoft.com/office/drawing/2014/main" id="{EF59C5B0-21EA-654D-B953-6E6F4427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185" name="Text Box 546">
              <a:extLst>
                <a:ext uri="{FF2B5EF4-FFF2-40B4-BE49-F238E27FC236}">
                  <a16:creationId xmlns:a16="http://schemas.microsoft.com/office/drawing/2014/main" id="{147F129F-6E98-BC40-99A1-E4E3319EB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186" name="Text Box 547">
              <a:extLst>
                <a:ext uri="{FF2B5EF4-FFF2-40B4-BE49-F238E27FC236}">
                  <a16:creationId xmlns:a16="http://schemas.microsoft.com/office/drawing/2014/main" id="{CF325FB7-6A28-474F-B6F1-44D8DA34F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187" name="Text Box 548">
              <a:extLst>
                <a:ext uri="{FF2B5EF4-FFF2-40B4-BE49-F238E27FC236}">
                  <a16:creationId xmlns:a16="http://schemas.microsoft.com/office/drawing/2014/main" id="{0E47D1AC-A6D4-E24A-95F5-291E9DCDC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188" name="Text Box 549">
              <a:extLst>
                <a:ext uri="{FF2B5EF4-FFF2-40B4-BE49-F238E27FC236}">
                  <a16:creationId xmlns:a16="http://schemas.microsoft.com/office/drawing/2014/main" id="{39184964-8C21-3D41-A75B-359014B8A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43189" name="Text Box 550">
              <a:extLst>
                <a:ext uri="{FF2B5EF4-FFF2-40B4-BE49-F238E27FC236}">
                  <a16:creationId xmlns:a16="http://schemas.microsoft.com/office/drawing/2014/main" id="{98CC5A7F-BF34-9C47-A41C-07D24F1C5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190" name="Text Box 551">
              <a:extLst>
                <a:ext uri="{FF2B5EF4-FFF2-40B4-BE49-F238E27FC236}">
                  <a16:creationId xmlns:a16="http://schemas.microsoft.com/office/drawing/2014/main" id="{C5C512D5-E1C7-4F46-9EF2-9DB423F8F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43191" name="Text Box 552">
              <a:extLst>
                <a:ext uri="{FF2B5EF4-FFF2-40B4-BE49-F238E27FC236}">
                  <a16:creationId xmlns:a16="http://schemas.microsoft.com/office/drawing/2014/main" id="{7FC631E6-1D87-7043-B141-9C6DA2483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3192" name="Text Box 553">
              <a:extLst>
                <a:ext uri="{FF2B5EF4-FFF2-40B4-BE49-F238E27FC236}">
                  <a16:creationId xmlns:a16="http://schemas.microsoft.com/office/drawing/2014/main" id="{E14C9B9E-4F92-5E42-BD54-C55375FDC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43193" name="Text Box 554">
              <a:extLst>
                <a:ext uri="{FF2B5EF4-FFF2-40B4-BE49-F238E27FC236}">
                  <a16:creationId xmlns:a16="http://schemas.microsoft.com/office/drawing/2014/main" id="{EC8CE1AC-B6C5-DD48-8731-A343E8546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4139" name="Group 555">
            <a:extLst>
              <a:ext uri="{FF2B5EF4-FFF2-40B4-BE49-F238E27FC236}">
                <a16:creationId xmlns:a16="http://schemas.microsoft.com/office/drawing/2014/main" id="{8ECD4124-0699-2B47-93B1-10985DFE3A2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138" name="Rectangle 556">
              <a:extLst>
                <a:ext uri="{FF2B5EF4-FFF2-40B4-BE49-F238E27FC236}">
                  <a16:creationId xmlns:a16="http://schemas.microsoft.com/office/drawing/2014/main" id="{D0D81A92-77FB-0E47-B2AD-4A8201A87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139" name="Text Box 557">
              <a:extLst>
                <a:ext uri="{FF2B5EF4-FFF2-40B4-BE49-F238E27FC236}">
                  <a16:creationId xmlns:a16="http://schemas.microsoft.com/office/drawing/2014/main" id="{140719F6-584B-BB4A-B047-0839EA49F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>
                  <a:solidFill>
                    <a:srgbClr val="FF0000"/>
                  </a:solidFill>
                  <a:sym typeface="Symbol" pitchFamily="2" charset="2"/>
                </a:rPr>
                <a:t>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, repeat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140" name="Text Box 558">
              <a:extLst>
                <a:ext uri="{FF2B5EF4-FFF2-40B4-BE49-F238E27FC236}">
                  <a16:creationId xmlns:a16="http://schemas.microsoft.com/office/drawing/2014/main" id="{82B0EF88-6687-1448-A685-45F2874A5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141" name="Text Box 559">
              <a:extLst>
                <a:ext uri="{FF2B5EF4-FFF2-40B4-BE49-F238E27FC236}">
                  <a16:creationId xmlns:a16="http://schemas.microsoft.com/office/drawing/2014/main" id="{E973BCE6-0B0F-F548-AD2F-25B3C32C0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142" name="Text Box 560">
              <a:extLst>
                <a:ext uri="{FF2B5EF4-FFF2-40B4-BE49-F238E27FC236}">
                  <a16:creationId xmlns:a16="http://schemas.microsoft.com/office/drawing/2014/main" id="{C8C0CDCF-9EC4-F442-8992-52C8E5D9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143" name="Text Box 561">
              <a:extLst>
                <a:ext uri="{FF2B5EF4-FFF2-40B4-BE49-F238E27FC236}">
                  <a16:creationId xmlns:a16="http://schemas.microsoft.com/office/drawing/2014/main" id="{0CF85574-71D9-7B49-AA9B-E78C975BB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144" name="Text Box 562">
              <a:extLst>
                <a:ext uri="{FF2B5EF4-FFF2-40B4-BE49-F238E27FC236}">
                  <a16:creationId xmlns:a16="http://schemas.microsoft.com/office/drawing/2014/main" id="{8B57902A-50D0-9A43-AFDB-216D5EA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145" name="Text Box 563">
              <a:extLst>
                <a:ext uri="{FF2B5EF4-FFF2-40B4-BE49-F238E27FC236}">
                  <a16:creationId xmlns:a16="http://schemas.microsoft.com/office/drawing/2014/main" id="{E7F0C5C4-C54A-384E-A84E-9A35DADBA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146" name="Text Box 564">
              <a:extLst>
                <a:ext uri="{FF2B5EF4-FFF2-40B4-BE49-F238E27FC236}">
                  <a16:creationId xmlns:a16="http://schemas.microsoft.com/office/drawing/2014/main" id="{86183A0A-0EB7-B34C-A355-99A2A2660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147" name="Text Box 565">
              <a:extLst>
                <a:ext uri="{FF2B5EF4-FFF2-40B4-BE49-F238E27FC236}">
                  <a16:creationId xmlns:a16="http://schemas.microsoft.com/office/drawing/2014/main" id="{A1F671E2-4CFB-D34A-AC93-B1FB5984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148" name="Text Box 566">
              <a:extLst>
                <a:ext uri="{FF2B5EF4-FFF2-40B4-BE49-F238E27FC236}">
                  <a16:creationId xmlns:a16="http://schemas.microsoft.com/office/drawing/2014/main" id="{C17ED790-62D4-524D-B53C-549B10847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149" name="Text Box 567">
              <a:extLst>
                <a:ext uri="{FF2B5EF4-FFF2-40B4-BE49-F238E27FC236}">
                  <a16:creationId xmlns:a16="http://schemas.microsoft.com/office/drawing/2014/main" id="{97DD8910-61F6-7944-9526-804EF4DEB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150" name="Text Box 568">
              <a:extLst>
                <a:ext uri="{FF2B5EF4-FFF2-40B4-BE49-F238E27FC236}">
                  <a16:creationId xmlns:a16="http://schemas.microsoft.com/office/drawing/2014/main" id="{5B234943-5FC8-9442-8ED6-E7193A12A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151" name="Text Box 569">
              <a:extLst>
                <a:ext uri="{FF2B5EF4-FFF2-40B4-BE49-F238E27FC236}">
                  <a16:creationId xmlns:a16="http://schemas.microsoft.com/office/drawing/2014/main" id="{4E399570-44AD-B94B-B2DF-495042887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152" name="Text Box 570">
              <a:extLst>
                <a:ext uri="{FF2B5EF4-FFF2-40B4-BE49-F238E27FC236}">
                  <a16:creationId xmlns:a16="http://schemas.microsoft.com/office/drawing/2014/main" id="{42CF179D-D39B-F947-94C8-93EECAF3C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153" name="Text Box 571">
              <a:extLst>
                <a:ext uri="{FF2B5EF4-FFF2-40B4-BE49-F238E27FC236}">
                  <a16:creationId xmlns:a16="http://schemas.microsoft.com/office/drawing/2014/main" id="{8AE6BB8C-FE5A-7144-8F00-E3F648A97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154" name="Text Box 572">
              <a:extLst>
                <a:ext uri="{FF2B5EF4-FFF2-40B4-BE49-F238E27FC236}">
                  <a16:creationId xmlns:a16="http://schemas.microsoft.com/office/drawing/2014/main" id="{FD05FC48-834F-5F4D-A486-B466EAE9C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155" name="Text Box 573">
              <a:extLst>
                <a:ext uri="{FF2B5EF4-FFF2-40B4-BE49-F238E27FC236}">
                  <a16:creationId xmlns:a16="http://schemas.microsoft.com/office/drawing/2014/main" id="{415B2B46-9B0B-7842-BB6E-E121DBA02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156" name="Text Box 574">
              <a:extLst>
                <a:ext uri="{FF2B5EF4-FFF2-40B4-BE49-F238E27FC236}">
                  <a16:creationId xmlns:a16="http://schemas.microsoft.com/office/drawing/2014/main" id="{AEF5B32E-13DA-B444-8635-3238167B0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157" name="Text Box 575">
              <a:extLst>
                <a:ext uri="{FF2B5EF4-FFF2-40B4-BE49-F238E27FC236}">
                  <a16:creationId xmlns:a16="http://schemas.microsoft.com/office/drawing/2014/main" id="{6FBEF783-3C85-9C4F-8916-7B490BEEE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158" name="Text Box 576">
              <a:extLst>
                <a:ext uri="{FF2B5EF4-FFF2-40B4-BE49-F238E27FC236}">
                  <a16:creationId xmlns:a16="http://schemas.microsoft.com/office/drawing/2014/main" id="{C41640E3-3996-5940-B30F-B649637FB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159" name="Text Box 577">
              <a:extLst>
                <a:ext uri="{FF2B5EF4-FFF2-40B4-BE49-F238E27FC236}">
                  <a16:creationId xmlns:a16="http://schemas.microsoft.com/office/drawing/2014/main" id="{9CBAF245-7E86-0D4A-8204-789D9DF48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160" name="Text Box 578">
              <a:extLst>
                <a:ext uri="{FF2B5EF4-FFF2-40B4-BE49-F238E27FC236}">
                  <a16:creationId xmlns:a16="http://schemas.microsoft.com/office/drawing/2014/main" id="{AAA8B1B6-5C6F-8E41-93A1-1553E1240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161" name="Text Box 579">
              <a:extLst>
                <a:ext uri="{FF2B5EF4-FFF2-40B4-BE49-F238E27FC236}">
                  <a16:creationId xmlns:a16="http://schemas.microsoft.com/office/drawing/2014/main" id="{177E3A3A-2DDE-F048-B89D-A818E589B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43162" name="Text Box 580">
              <a:extLst>
                <a:ext uri="{FF2B5EF4-FFF2-40B4-BE49-F238E27FC236}">
                  <a16:creationId xmlns:a16="http://schemas.microsoft.com/office/drawing/2014/main" id="{4AA41154-AAD9-C74E-A6DA-6D03D1E72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163" name="Text Box 581">
              <a:extLst>
                <a:ext uri="{FF2B5EF4-FFF2-40B4-BE49-F238E27FC236}">
                  <a16:creationId xmlns:a16="http://schemas.microsoft.com/office/drawing/2014/main" id="{0BBFC903-ECA8-FC42-8AB6-5E431106B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43164" name="Text Box 582">
              <a:extLst>
                <a:ext uri="{FF2B5EF4-FFF2-40B4-BE49-F238E27FC236}">
                  <a16:creationId xmlns:a16="http://schemas.microsoft.com/office/drawing/2014/main" id="{FCA91C88-38B9-7446-B517-4CB2E7392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</p:grpSp>
      <p:grpSp>
        <p:nvGrpSpPr>
          <p:cNvPr id="324167" name="Group 583">
            <a:extLst>
              <a:ext uri="{FF2B5EF4-FFF2-40B4-BE49-F238E27FC236}">
                <a16:creationId xmlns:a16="http://schemas.microsoft.com/office/drawing/2014/main" id="{AF246871-F60D-B641-BB5B-6BB8664DA58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109" name="Rectangle 584">
              <a:extLst>
                <a:ext uri="{FF2B5EF4-FFF2-40B4-BE49-F238E27FC236}">
                  <a16:creationId xmlns:a16="http://schemas.microsoft.com/office/drawing/2014/main" id="{C553B6F1-A8B3-D545-B027-93CCDCE75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110" name="Text Box 585">
              <a:extLst>
                <a:ext uri="{FF2B5EF4-FFF2-40B4-BE49-F238E27FC236}">
                  <a16:creationId xmlns:a16="http://schemas.microsoft.com/office/drawing/2014/main" id="{A9BA141B-EAEE-F240-849C-B9C9CDA9F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</a:t>
              </a:r>
              <a:r>
                <a:rPr lang="en-US" altLang="en-US" sz="2000">
                  <a:solidFill>
                    <a:srgbClr val="FF0000"/>
                  </a:solidFill>
                </a:rPr>
                <a:t>Let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 be an integer about midway between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and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111" name="Text Box 586">
              <a:extLst>
                <a:ext uri="{FF2B5EF4-FFF2-40B4-BE49-F238E27FC236}">
                  <a16:creationId xmlns:a16="http://schemas.microsoft.com/office/drawing/2014/main" id="{24F3EDFD-97AD-AD48-8437-CBCAD08BF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112" name="Text Box 587">
              <a:extLst>
                <a:ext uri="{FF2B5EF4-FFF2-40B4-BE49-F238E27FC236}">
                  <a16:creationId xmlns:a16="http://schemas.microsoft.com/office/drawing/2014/main" id="{2CCE0EA5-E454-364F-8550-CE7AD9F7E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113" name="Text Box 588">
              <a:extLst>
                <a:ext uri="{FF2B5EF4-FFF2-40B4-BE49-F238E27FC236}">
                  <a16:creationId xmlns:a16="http://schemas.microsoft.com/office/drawing/2014/main" id="{84DA0A3A-CBBC-A440-878B-ABC532595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114" name="Text Box 589">
              <a:extLst>
                <a:ext uri="{FF2B5EF4-FFF2-40B4-BE49-F238E27FC236}">
                  <a16:creationId xmlns:a16="http://schemas.microsoft.com/office/drawing/2014/main" id="{1431B372-E0E8-FD4C-987B-FD90C3287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115" name="Text Box 590">
              <a:extLst>
                <a:ext uri="{FF2B5EF4-FFF2-40B4-BE49-F238E27FC236}">
                  <a16:creationId xmlns:a16="http://schemas.microsoft.com/office/drawing/2014/main" id="{D7B6B1D0-873D-7C42-805D-2410D6EB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116" name="Text Box 591">
              <a:extLst>
                <a:ext uri="{FF2B5EF4-FFF2-40B4-BE49-F238E27FC236}">
                  <a16:creationId xmlns:a16="http://schemas.microsoft.com/office/drawing/2014/main" id="{7A50A142-793A-CE47-896B-9B8BE9F99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117" name="Text Box 592">
              <a:extLst>
                <a:ext uri="{FF2B5EF4-FFF2-40B4-BE49-F238E27FC236}">
                  <a16:creationId xmlns:a16="http://schemas.microsoft.com/office/drawing/2014/main" id="{4C298EEC-C324-9F45-809D-DEBB5EFD7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118" name="Text Box 593">
              <a:extLst>
                <a:ext uri="{FF2B5EF4-FFF2-40B4-BE49-F238E27FC236}">
                  <a16:creationId xmlns:a16="http://schemas.microsoft.com/office/drawing/2014/main" id="{A90E9289-C398-4D41-812F-4C68230CA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119" name="Text Box 594">
              <a:extLst>
                <a:ext uri="{FF2B5EF4-FFF2-40B4-BE49-F238E27FC236}">
                  <a16:creationId xmlns:a16="http://schemas.microsoft.com/office/drawing/2014/main" id="{99DB488A-2829-7248-9AF6-DFED78B45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120" name="Text Box 595">
              <a:extLst>
                <a:ext uri="{FF2B5EF4-FFF2-40B4-BE49-F238E27FC236}">
                  <a16:creationId xmlns:a16="http://schemas.microsoft.com/office/drawing/2014/main" id="{22874FD9-074A-7243-BEFB-5AE263137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121" name="Text Box 596">
              <a:extLst>
                <a:ext uri="{FF2B5EF4-FFF2-40B4-BE49-F238E27FC236}">
                  <a16:creationId xmlns:a16="http://schemas.microsoft.com/office/drawing/2014/main" id="{2A177AA6-7226-C644-8E06-592557EA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122" name="Text Box 597">
              <a:extLst>
                <a:ext uri="{FF2B5EF4-FFF2-40B4-BE49-F238E27FC236}">
                  <a16:creationId xmlns:a16="http://schemas.microsoft.com/office/drawing/2014/main" id="{E7AE9D32-25EF-8943-AA75-E724EF18F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123" name="Text Box 598">
              <a:extLst>
                <a:ext uri="{FF2B5EF4-FFF2-40B4-BE49-F238E27FC236}">
                  <a16:creationId xmlns:a16="http://schemas.microsoft.com/office/drawing/2014/main" id="{3A604C81-8224-B246-B51F-E659D6725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124" name="Text Box 599">
              <a:extLst>
                <a:ext uri="{FF2B5EF4-FFF2-40B4-BE49-F238E27FC236}">
                  <a16:creationId xmlns:a16="http://schemas.microsoft.com/office/drawing/2014/main" id="{E0A6EE25-059D-E540-BF00-E86BDEDBB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125" name="Text Box 600">
              <a:extLst>
                <a:ext uri="{FF2B5EF4-FFF2-40B4-BE49-F238E27FC236}">
                  <a16:creationId xmlns:a16="http://schemas.microsoft.com/office/drawing/2014/main" id="{B14741F6-BCD4-8B4D-AD7B-41C8545B8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126" name="Text Box 601">
              <a:extLst>
                <a:ext uri="{FF2B5EF4-FFF2-40B4-BE49-F238E27FC236}">
                  <a16:creationId xmlns:a16="http://schemas.microsoft.com/office/drawing/2014/main" id="{48BF8894-B7FD-FB4D-9B70-8F43FBD32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127" name="Text Box 602">
              <a:extLst>
                <a:ext uri="{FF2B5EF4-FFF2-40B4-BE49-F238E27FC236}">
                  <a16:creationId xmlns:a16="http://schemas.microsoft.com/office/drawing/2014/main" id="{B6240C5C-A0BD-9143-A9AF-520AD8464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128" name="Text Box 603">
              <a:extLst>
                <a:ext uri="{FF2B5EF4-FFF2-40B4-BE49-F238E27FC236}">
                  <a16:creationId xmlns:a16="http://schemas.microsoft.com/office/drawing/2014/main" id="{9F3189D0-9890-D04F-B70D-149F6604F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129" name="Text Box 604">
              <a:extLst>
                <a:ext uri="{FF2B5EF4-FFF2-40B4-BE49-F238E27FC236}">
                  <a16:creationId xmlns:a16="http://schemas.microsoft.com/office/drawing/2014/main" id="{C921A6E1-C8AB-1A48-AAEA-9DF8072BE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130" name="Text Box 605">
              <a:extLst>
                <a:ext uri="{FF2B5EF4-FFF2-40B4-BE49-F238E27FC236}">
                  <a16:creationId xmlns:a16="http://schemas.microsoft.com/office/drawing/2014/main" id="{D934A789-B362-7F4D-8BE1-F10DB0349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131" name="Text Box 606">
              <a:extLst>
                <a:ext uri="{FF2B5EF4-FFF2-40B4-BE49-F238E27FC236}">
                  <a16:creationId xmlns:a16="http://schemas.microsoft.com/office/drawing/2014/main" id="{1841B990-860A-994D-9D0B-0D692A988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132" name="Text Box 607">
              <a:extLst>
                <a:ext uri="{FF2B5EF4-FFF2-40B4-BE49-F238E27FC236}">
                  <a16:creationId xmlns:a16="http://schemas.microsoft.com/office/drawing/2014/main" id="{8746ED76-596B-284B-80AB-590DBCD66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43133" name="Text Box 608">
              <a:extLst>
                <a:ext uri="{FF2B5EF4-FFF2-40B4-BE49-F238E27FC236}">
                  <a16:creationId xmlns:a16="http://schemas.microsoft.com/office/drawing/2014/main" id="{EB12293D-6BFE-3940-8511-32977B829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134" name="Text Box 609">
              <a:extLst>
                <a:ext uri="{FF2B5EF4-FFF2-40B4-BE49-F238E27FC236}">
                  <a16:creationId xmlns:a16="http://schemas.microsoft.com/office/drawing/2014/main" id="{E3F401D7-B070-2141-B569-3342C05BF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3</a:t>
              </a:r>
            </a:p>
          </p:txBody>
        </p:sp>
        <p:sp>
          <p:nvSpPr>
            <p:cNvPr id="43135" name="Text Box 610">
              <a:extLst>
                <a:ext uri="{FF2B5EF4-FFF2-40B4-BE49-F238E27FC236}">
                  <a16:creationId xmlns:a16="http://schemas.microsoft.com/office/drawing/2014/main" id="{A22D2EEC-CF75-3244-93AB-29CF078A1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3136" name="Text Box 611">
              <a:extLst>
                <a:ext uri="{FF2B5EF4-FFF2-40B4-BE49-F238E27FC236}">
                  <a16:creationId xmlns:a16="http://schemas.microsoft.com/office/drawing/2014/main" id="{902D3E0D-6028-F342-B570-7AE1181C5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43137" name="Text Box 612">
              <a:extLst>
                <a:ext uri="{FF2B5EF4-FFF2-40B4-BE49-F238E27FC236}">
                  <a16:creationId xmlns:a16="http://schemas.microsoft.com/office/drawing/2014/main" id="{C457B669-5972-FA45-AC31-6C0E7E2C3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4197" name="Group 613">
            <a:extLst>
              <a:ext uri="{FF2B5EF4-FFF2-40B4-BE49-F238E27FC236}">
                <a16:creationId xmlns:a16="http://schemas.microsoft.com/office/drawing/2014/main" id="{FE4225CD-FC96-ED48-8D3F-655DA830EDD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080" name="Rectangle 614">
              <a:extLst>
                <a:ext uri="{FF2B5EF4-FFF2-40B4-BE49-F238E27FC236}">
                  <a16:creationId xmlns:a16="http://schemas.microsoft.com/office/drawing/2014/main" id="{31B88AAC-E3D9-8046-90C8-245CC0E5C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81" name="Text Box 615">
              <a:extLst>
                <a:ext uri="{FF2B5EF4-FFF2-40B4-BE49-F238E27FC236}">
                  <a16:creationId xmlns:a16="http://schemas.microsoft.com/office/drawing/2014/main" id="{4BC67C49-A9B7-1E48-867F-E08A36F9B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</a:t>
              </a:r>
              <a:r>
                <a:rPr lang="en-US" altLang="en-US" sz="2000">
                  <a:solidFill>
                    <a:srgbClr val="FF0000"/>
                  </a:solidFill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</a:rPr>
                <a:t>target</a:t>
              </a:r>
              <a:r>
                <a:rPr lang="en-US" altLang="en-US" sz="2000">
                  <a:solidFill>
                    <a:srgbClr val="FF0000"/>
                  </a:solidFill>
                </a:rPr>
                <a:t> is less than </a:t>
              </a:r>
              <a:r>
                <a:rPr lang="en-US" altLang="en-US" sz="2000" i="1">
                  <a:solidFill>
                    <a:srgbClr val="FF0000"/>
                  </a:solidFill>
                </a:rPr>
                <a:t>a</a:t>
              </a:r>
              <a:r>
                <a:rPr lang="en-US" altLang="en-US" sz="2000">
                  <a:solidFill>
                    <a:srgbClr val="FF0000"/>
                  </a:solidFill>
                </a:rPr>
                <a:t>[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], set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>
                  <a:solidFill>
                    <a:srgbClr val="FF0000"/>
                  </a:solidFill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</a:rPr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082" name="Text Box 616">
              <a:extLst>
                <a:ext uri="{FF2B5EF4-FFF2-40B4-BE49-F238E27FC236}">
                  <a16:creationId xmlns:a16="http://schemas.microsoft.com/office/drawing/2014/main" id="{1505B809-CCF5-5547-A6B9-A42C96E84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083" name="Text Box 617">
              <a:extLst>
                <a:ext uri="{FF2B5EF4-FFF2-40B4-BE49-F238E27FC236}">
                  <a16:creationId xmlns:a16="http://schemas.microsoft.com/office/drawing/2014/main" id="{4B045E18-7CE1-F04C-BA58-A7779B228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084" name="Text Box 618">
              <a:extLst>
                <a:ext uri="{FF2B5EF4-FFF2-40B4-BE49-F238E27FC236}">
                  <a16:creationId xmlns:a16="http://schemas.microsoft.com/office/drawing/2014/main" id="{23FDCE15-2174-CC4E-974E-8A60F664B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085" name="Text Box 619">
              <a:extLst>
                <a:ext uri="{FF2B5EF4-FFF2-40B4-BE49-F238E27FC236}">
                  <a16:creationId xmlns:a16="http://schemas.microsoft.com/office/drawing/2014/main" id="{E747DBD4-E5EA-F440-99CF-3E81AF5DE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086" name="Text Box 620">
              <a:extLst>
                <a:ext uri="{FF2B5EF4-FFF2-40B4-BE49-F238E27FC236}">
                  <a16:creationId xmlns:a16="http://schemas.microsoft.com/office/drawing/2014/main" id="{E5B2E7CE-376C-1D44-A53F-A732209CB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087" name="Text Box 621">
              <a:extLst>
                <a:ext uri="{FF2B5EF4-FFF2-40B4-BE49-F238E27FC236}">
                  <a16:creationId xmlns:a16="http://schemas.microsoft.com/office/drawing/2014/main" id="{8E178043-DB38-7E44-BA2C-6F8C6C5C1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088" name="Text Box 622">
              <a:extLst>
                <a:ext uri="{FF2B5EF4-FFF2-40B4-BE49-F238E27FC236}">
                  <a16:creationId xmlns:a16="http://schemas.microsoft.com/office/drawing/2014/main" id="{2F15986F-671F-4F4F-AD63-F9D828F9F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089" name="Text Box 623">
              <a:extLst>
                <a:ext uri="{FF2B5EF4-FFF2-40B4-BE49-F238E27FC236}">
                  <a16:creationId xmlns:a16="http://schemas.microsoft.com/office/drawing/2014/main" id="{4EFCE395-7B41-0841-8ACA-FF133D804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090" name="Text Box 624">
              <a:extLst>
                <a:ext uri="{FF2B5EF4-FFF2-40B4-BE49-F238E27FC236}">
                  <a16:creationId xmlns:a16="http://schemas.microsoft.com/office/drawing/2014/main" id="{D70485E0-0209-FF40-9C28-EAAEF3F2F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091" name="Text Box 625">
              <a:extLst>
                <a:ext uri="{FF2B5EF4-FFF2-40B4-BE49-F238E27FC236}">
                  <a16:creationId xmlns:a16="http://schemas.microsoft.com/office/drawing/2014/main" id="{9C4330C1-2143-314F-8A88-3C2E7AE99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092" name="Text Box 626">
              <a:extLst>
                <a:ext uri="{FF2B5EF4-FFF2-40B4-BE49-F238E27FC236}">
                  <a16:creationId xmlns:a16="http://schemas.microsoft.com/office/drawing/2014/main" id="{5976EBFB-217B-EE4D-A7A2-3908A64B0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093" name="Text Box 627">
              <a:extLst>
                <a:ext uri="{FF2B5EF4-FFF2-40B4-BE49-F238E27FC236}">
                  <a16:creationId xmlns:a16="http://schemas.microsoft.com/office/drawing/2014/main" id="{87C00C82-BC5E-1344-B74F-10F76E3D9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094" name="Text Box 628">
              <a:extLst>
                <a:ext uri="{FF2B5EF4-FFF2-40B4-BE49-F238E27FC236}">
                  <a16:creationId xmlns:a16="http://schemas.microsoft.com/office/drawing/2014/main" id="{AB2DA89F-76BA-334B-BC1E-86AD6FC9C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095" name="Text Box 629">
              <a:extLst>
                <a:ext uri="{FF2B5EF4-FFF2-40B4-BE49-F238E27FC236}">
                  <a16:creationId xmlns:a16="http://schemas.microsoft.com/office/drawing/2014/main" id="{FABB6BD3-917B-EA43-9927-238CA1C76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096" name="Text Box 630">
              <a:extLst>
                <a:ext uri="{FF2B5EF4-FFF2-40B4-BE49-F238E27FC236}">
                  <a16:creationId xmlns:a16="http://schemas.microsoft.com/office/drawing/2014/main" id="{D5B70DBD-CD78-A94C-9D11-3F7274F90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097" name="Text Box 631">
              <a:extLst>
                <a:ext uri="{FF2B5EF4-FFF2-40B4-BE49-F238E27FC236}">
                  <a16:creationId xmlns:a16="http://schemas.microsoft.com/office/drawing/2014/main" id="{2F027BDA-CCA3-E24F-83C1-2929760B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098" name="Text Box 632">
              <a:extLst>
                <a:ext uri="{FF2B5EF4-FFF2-40B4-BE49-F238E27FC236}">
                  <a16:creationId xmlns:a16="http://schemas.microsoft.com/office/drawing/2014/main" id="{3580DB4C-5EAA-C641-BC72-C1179B2A5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099" name="Text Box 633">
              <a:extLst>
                <a:ext uri="{FF2B5EF4-FFF2-40B4-BE49-F238E27FC236}">
                  <a16:creationId xmlns:a16="http://schemas.microsoft.com/office/drawing/2014/main" id="{7B444A16-608B-3647-85EC-C5D40800C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100" name="Text Box 634">
              <a:extLst>
                <a:ext uri="{FF2B5EF4-FFF2-40B4-BE49-F238E27FC236}">
                  <a16:creationId xmlns:a16="http://schemas.microsoft.com/office/drawing/2014/main" id="{FD7156D1-EF1F-0543-BC80-2015DD30B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101" name="Text Box 635">
              <a:extLst>
                <a:ext uri="{FF2B5EF4-FFF2-40B4-BE49-F238E27FC236}">
                  <a16:creationId xmlns:a16="http://schemas.microsoft.com/office/drawing/2014/main" id="{98EBCB64-77C1-F346-8427-736FCCAFF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102" name="Text Box 636">
              <a:extLst>
                <a:ext uri="{FF2B5EF4-FFF2-40B4-BE49-F238E27FC236}">
                  <a16:creationId xmlns:a16="http://schemas.microsoft.com/office/drawing/2014/main" id="{0415ED81-0C6C-1A45-A531-8C2E74419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103" name="Text Box 637">
              <a:extLst>
                <a:ext uri="{FF2B5EF4-FFF2-40B4-BE49-F238E27FC236}">
                  <a16:creationId xmlns:a16="http://schemas.microsoft.com/office/drawing/2014/main" id="{CCDFDB69-CA1D-B343-A75E-D180C5AC9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43104" name="Text Box 638">
              <a:extLst>
                <a:ext uri="{FF2B5EF4-FFF2-40B4-BE49-F238E27FC236}">
                  <a16:creationId xmlns:a16="http://schemas.microsoft.com/office/drawing/2014/main" id="{729A1335-F332-9C4D-9616-78EC826BC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105" name="Text Box 639">
              <a:extLst>
                <a:ext uri="{FF2B5EF4-FFF2-40B4-BE49-F238E27FC236}">
                  <a16:creationId xmlns:a16="http://schemas.microsoft.com/office/drawing/2014/main" id="{1BAE3448-D49C-844D-BDD2-773ACE4B1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43106" name="Text Box 640">
              <a:extLst>
                <a:ext uri="{FF2B5EF4-FFF2-40B4-BE49-F238E27FC236}">
                  <a16:creationId xmlns:a16="http://schemas.microsoft.com/office/drawing/2014/main" id="{933914A4-C038-0040-B89A-ACAC48CBB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  <p:sp>
          <p:nvSpPr>
            <p:cNvPr id="43107" name="Text Box 641">
              <a:extLst>
                <a:ext uri="{FF2B5EF4-FFF2-40B4-BE49-F238E27FC236}">
                  <a16:creationId xmlns:a16="http://schemas.microsoft.com/office/drawing/2014/main" id="{0D390077-DBE6-E640-8561-4431BEC4E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43108" name="Text Box 642">
              <a:extLst>
                <a:ext uri="{FF2B5EF4-FFF2-40B4-BE49-F238E27FC236}">
                  <a16:creationId xmlns:a16="http://schemas.microsoft.com/office/drawing/2014/main" id="{12F53AE6-C41D-694E-9CCB-7E44A4F5F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m</a:t>
              </a:r>
            </a:p>
          </p:txBody>
        </p:sp>
      </p:grpSp>
      <p:grpSp>
        <p:nvGrpSpPr>
          <p:cNvPr id="324227" name="Group 643">
            <a:extLst>
              <a:ext uri="{FF2B5EF4-FFF2-40B4-BE49-F238E27FC236}">
                <a16:creationId xmlns:a16="http://schemas.microsoft.com/office/drawing/2014/main" id="{F80E7532-A2D8-E047-8AE5-461D0BE3B9B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053" name="Rectangle 644">
              <a:extLst>
                <a:ext uri="{FF2B5EF4-FFF2-40B4-BE49-F238E27FC236}">
                  <a16:creationId xmlns:a16="http://schemas.microsoft.com/office/drawing/2014/main" id="{4C0DE3DE-53D9-634D-B565-1A148054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54" name="Text Box 645">
              <a:extLst>
                <a:ext uri="{FF2B5EF4-FFF2-40B4-BE49-F238E27FC236}">
                  <a16:creationId xmlns:a16="http://schemas.microsoft.com/office/drawing/2014/main" id="{71CD5D19-5C2A-A345-9E49-5111FF17B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</a:t>
              </a:r>
              <a:r>
                <a:rPr lang="en-US" altLang="en-US" sz="2000">
                  <a:solidFill>
                    <a:srgbClr val="FF0000"/>
                  </a:solidFill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</a:rPr>
                <a:t>l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>
                  <a:solidFill>
                    <a:srgbClr val="FF0000"/>
                  </a:solidFill>
                  <a:sym typeface="Symbol" pitchFamily="2" charset="2"/>
                </a:rPr>
                <a:t>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r>
                <a:rPr lang="en-US" altLang="en-US" sz="2000" i="1">
                  <a:solidFill>
                    <a:srgbClr val="FF0000"/>
                  </a:solidFill>
                </a:rPr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Terminate with answer </a:t>
              </a:r>
              <a:r>
                <a:rPr lang="en-US" altLang="en-US" sz="2000" i="1"/>
                <a:t>none</a:t>
              </a:r>
              <a:r>
                <a:rPr lang="en-US" altLang="en-US" sz="2000"/>
                <a:t>.</a:t>
              </a:r>
            </a:p>
          </p:txBody>
        </p:sp>
        <p:sp>
          <p:nvSpPr>
            <p:cNvPr id="43055" name="Text Box 646">
              <a:extLst>
                <a:ext uri="{FF2B5EF4-FFF2-40B4-BE49-F238E27FC236}">
                  <a16:creationId xmlns:a16="http://schemas.microsoft.com/office/drawing/2014/main" id="{45D361F8-8B91-AD4C-BF47-7527F2668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056" name="Text Box 647">
              <a:extLst>
                <a:ext uri="{FF2B5EF4-FFF2-40B4-BE49-F238E27FC236}">
                  <a16:creationId xmlns:a16="http://schemas.microsoft.com/office/drawing/2014/main" id="{6672FEBB-5D12-D04B-899A-5D873929E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057" name="Text Box 648">
              <a:extLst>
                <a:ext uri="{FF2B5EF4-FFF2-40B4-BE49-F238E27FC236}">
                  <a16:creationId xmlns:a16="http://schemas.microsoft.com/office/drawing/2014/main" id="{79FB7593-7667-374D-9DE5-F7BC42DBB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058" name="Text Box 649">
              <a:extLst>
                <a:ext uri="{FF2B5EF4-FFF2-40B4-BE49-F238E27FC236}">
                  <a16:creationId xmlns:a16="http://schemas.microsoft.com/office/drawing/2014/main" id="{75AE031F-5A6D-B844-BA48-3D3975F98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059" name="Text Box 650">
              <a:extLst>
                <a:ext uri="{FF2B5EF4-FFF2-40B4-BE49-F238E27FC236}">
                  <a16:creationId xmlns:a16="http://schemas.microsoft.com/office/drawing/2014/main" id="{989D9A70-037F-F246-B575-A13C4FAB5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060" name="Text Box 651">
              <a:extLst>
                <a:ext uri="{FF2B5EF4-FFF2-40B4-BE49-F238E27FC236}">
                  <a16:creationId xmlns:a16="http://schemas.microsoft.com/office/drawing/2014/main" id="{0EAA3A91-96EE-D94E-AE16-59E7C67E5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061" name="Text Box 652">
              <a:extLst>
                <a:ext uri="{FF2B5EF4-FFF2-40B4-BE49-F238E27FC236}">
                  <a16:creationId xmlns:a16="http://schemas.microsoft.com/office/drawing/2014/main" id="{E5475D1F-36D8-6646-B5AD-D5E5B2081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062" name="Text Box 653">
              <a:extLst>
                <a:ext uri="{FF2B5EF4-FFF2-40B4-BE49-F238E27FC236}">
                  <a16:creationId xmlns:a16="http://schemas.microsoft.com/office/drawing/2014/main" id="{152F3438-7DD9-AA44-B2DD-449594093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063" name="Text Box 654">
              <a:extLst>
                <a:ext uri="{FF2B5EF4-FFF2-40B4-BE49-F238E27FC236}">
                  <a16:creationId xmlns:a16="http://schemas.microsoft.com/office/drawing/2014/main" id="{8FB010A6-E76F-1A45-8489-DC651932E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064" name="Text Box 655">
              <a:extLst>
                <a:ext uri="{FF2B5EF4-FFF2-40B4-BE49-F238E27FC236}">
                  <a16:creationId xmlns:a16="http://schemas.microsoft.com/office/drawing/2014/main" id="{4A3AC819-FE0A-AB43-AB3D-D3CC23B3F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065" name="Text Box 656">
              <a:extLst>
                <a:ext uri="{FF2B5EF4-FFF2-40B4-BE49-F238E27FC236}">
                  <a16:creationId xmlns:a16="http://schemas.microsoft.com/office/drawing/2014/main" id="{DA697DF7-76EA-494F-AAF3-11D202055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066" name="Text Box 657">
              <a:extLst>
                <a:ext uri="{FF2B5EF4-FFF2-40B4-BE49-F238E27FC236}">
                  <a16:creationId xmlns:a16="http://schemas.microsoft.com/office/drawing/2014/main" id="{1A05B3A9-B6D5-A54E-9ABB-DD7E351E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067" name="Text Box 658">
              <a:extLst>
                <a:ext uri="{FF2B5EF4-FFF2-40B4-BE49-F238E27FC236}">
                  <a16:creationId xmlns:a16="http://schemas.microsoft.com/office/drawing/2014/main" id="{11E5B95E-F4A8-3841-A016-3BE5F238F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068" name="Text Box 659">
              <a:extLst>
                <a:ext uri="{FF2B5EF4-FFF2-40B4-BE49-F238E27FC236}">
                  <a16:creationId xmlns:a16="http://schemas.microsoft.com/office/drawing/2014/main" id="{E9B213FF-F49E-7B4D-B124-D3F397DDB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069" name="Text Box 660">
              <a:extLst>
                <a:ext uri="{FF2B5EF4-FFF2-40B4-BE49-F238E27FC236}">
                  <a16:creationId xmlns:a16="http://schemas.microsoft.com/office/drawing/2014/main" id="{959AE2B8-8980-4042-8790-92C7F0CB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070" name="Text Box 661">
              <a:extLst>
                <a:ext uri="{FF2B5EF4-FFF2-40B4-BE49-F238E27FC236}">
                  <a16:creationId xmlns:a16="http://schemas.microsoft.com/office/drawing/2014/main" id="{4C21B213-FF2C-4F42-9010-F6DD4A589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071" name="Text Box 662">
              <a:extLst>
                <a:ext uri="{FF2B5EF4-FFF2-40B4-BE49-F238E27FC236}">
                  <a16:creationId xmlns:a16="http://schemas.microsoft.com/office/drawing/2014/main" id="{43160A5F-70EB-2D4D-BD2D-94DE0380C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072" name="Text Box 663">
              <a:extLst>
                <a:ext uri="{FF2B5EF4-FFF2-40B4-BE49-F238E27FC236}">
                  <a16:creationId xmlns:a16="http://schemas.microsoft.com/office/drawing/2014/main" id="{D57FBA56-2272-9D42-8E22-9F82B29FC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073" name="Text Box 664">
              <a:extLst>
                <a:ext uri="{FF2B5EF4-FFF2-40B4-BE49-F238E27FC236}">
                  <a16:creationId xmlns:a16="http://schemas.microsoft.com/office/drawing/2014/main" id="{56EB1F13-DE0C-EE45-AD35-5F2053FCC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074" name="Text Box 665">
              <a:extLst>
                <a:ext uri="{FF2B5EF4-FFF2-40B4-BE49-F238E27FC236}">
                  <a16:creationId xmlns:a16="http://schemas.microsoft.com/office/drawing/2014/main" id="{C56CD4CC-6AC2-C142-ABD0-5C8D78BAB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075" name="Text Box 666">
              <a:extLst>
                <a:ext uri="{FF2B5EF4-FFF2-40B4-BE49-F238E27FC236}">
                  <a16:creationId xmlns:a16="http://schemas.microsoft.com/office/drawing/2014/main" id="{F01CE818-9BDB-BA4F-86C1-AA106F741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076" name="Text Box 667">
              <a:extLst>
                <a:ext uri="{FF2B5EF4-FFF2-40B4-BE49-F238E27FC236}">
                  <a16:creationId xmlns:a16="http://schemas.microsoft.com/office/drawing/2014/main" id="{AC4CA248-E121-554E-9C4C-0343E7EAE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43077" name="Text Box 668">
              <a:extLst>
                <a:ext uri="{FF2B5EF4-FFF2-40B4-BE49-F238E27FC236}">
                  <a16:creationId xmlns:a16="http://schemas.microsoft.com/office/drawing/2014/main" id="{41CFE115-9682-8344-BAD2-B6ECFE4B0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078" name="Text Box 669">
              <a:extLst>
                <a:ext uri="{FF2B5EF4-FFF2-40B4-BE49-F238E27FC236}">
                  <a16:creationId xmlns:a16="http://schemas.microsoft.com/office/drawing/2014/main" id="{12C3BEF9-1244-FE49-ACEB-C2F69FEF6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43079" name="Text Box 670">
              <a:extLst>
                <a:ext uri="{FF2B5EF4-FFF2-40B4-BE49-F238E27FC236}">
                  <a16:creationId xmlns:a16="http://schemas.microsoft.com/office/drawing/2014/main" id="{D98C86F7-A9C4-8448-8681-6BBC7D272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</p:grpSp>
      <p:grpSp>
        <p:nvGrpSpPr>
          <p:cNvPr id="324255" name="Group 671">
            <a:extLst>
              <a:ext uri="{FF2B5EF4-FFF2-40B4-BE49-F238E27FC236}">
                <a16:creationId xmlns:a16="http://schemas.microsoft.com/office/drawing/2014/main" id="{EF636EAE-D806-2942-8499-8DBD78DD729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086600" cy="4419600"/>
            <a:chOff x="768" y="576"/>
            <a:chExt cx="4464" cy="2784"/>
          </a:xfrm>
        </p:grpSpPr>
        <p:sp>
          <p:nvSpPr>
            <p:cNvPr id="43026" name="Rectangle 672">
              <a:extLst>
                <a:ext uri="{FF2B5EF4-FFF2-40B4-BE49-F238E27FC236}">
                  <a16:creationId xmlns:a16="http://schemas.microsoft.com/office/drawing/2014/main" id="{BA60A3F0-E9C0-B345-9462-A333F1E0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4464" cy="27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7" name="Text Box 673">
              <a:extLst>
                <a:ext uri="{FF2B5EF4-FFF2-40B4-BE49-F238E27FC236}">
                  <a16:creationId xmlns:a16="http://schemas.microsoft.com/office/drawing/2014/main" id="{BBD2FB35-8BF6-FB4F-B164-5082EF700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24"/>
              <a:ext cx="4368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tx2"/>
                </a:buClr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900"/>
                </a:spcBef>
                <a:buClr>
                  <a:schemeClr val="tx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To find which (if any) component of the sorted (sub)array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left</a:t>
              </a:r>
              <a:r>
                <a:rPr lang="en-US" altLang="en-US" sz="2000"/>
                <a:t>…</a:t>
              </a:r>
              <a:r>
                <a:rPr lang="en-US" altLang="en-US" sz="2000" i="1"/>
                <a:t>right</a:t>
              </a:r>
              <a:r>
                <a:rPr lang="en-US" altLang="en-US" sz="2000"/>
                <a:t>] equals </a:t>
              </a:r>
              <a:r>
                <a:rPr lang="en-US" altLang="en-US" sz="2000" i="1"/>
                <a:t>target</a:t>
              </a:r>
              <a:r>
                <a:rPr lang="en-US" altLang="en-US" sz="2000"/>
                <a:t>:</a:t>
              </a:r>
              <a:br>
                <a:rPr lang="en-US" altLang="en-US" sz="2000"/>
              </a:br>
              <a:r>
                <a:rPr lang="en-US" altLang="en-US" sz="2000"/>
                <a:t>1.	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left</a:t>
              </a:r>
              <a:r>
                <a:rPr lang="en-US" altLang="en-US" sz="2000"/>
                <a:t>, and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right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2.	While </a:t>
              </a:r>
              <a:r>
                <a:rPr lang="en-US" altLang="en-US" sz="2000" i="1"/>
                <a:t>l</a:t>
              </a:r>
              <a:r>
                <a:rPr lang="en-US" altLang="en-US" sz="2000"/>
                <a:t> </a:t>
              </a:r>
              <a:r>
                <a:rPr lang="en-US" altLang="en-US" sz="2000">
                  <a:sym typeface="Symbol" pitchFamily="2" charset="2"/>
                </a:rPr>
                <a:t></a:t>
              </a: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sz="2000"/>
                <a:t>, repeat:</a:t>
              </a:r>
              <a:br>
                <a:rPr lang="en-US" altLang="en-US" sz="2000"/>
              </a:br>
              <a:r>
                <a:rPr lang="en-US" altLang="en-US" sz="2000"/>
                <a:t>	2.1.	Let </a:t>
              </a:r>
              <a:r>
                <a:rPr lang="en-US" altLang="en-US" sz="2000" i="1"/>
                <a:t>m</a:t>
              </a:r>
              <a:r>
                <a:rPr lang="en-US" altLang="en-US" sz="2000"/>
                <a:t> be an integer about midway between </a:t>
              </a:r>
              <a:r>
                <a:rPr lang="en-US" altLang="en-US" sz="2000" i="1"/>
                <a:t>l</a:t>
              </a:r>
              <a:r>
                <a:rPr lang="en-US" altLang="en-US" sz="2000"/>
                <a:t> and </a:t>
              </a:r>
              <a:r>
                <a:rPr lang="en-US" altLang="en-US" sz="2000" i="1"/>
                <a:t>r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2.2.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equals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terminate with answer </a:t>
              </a:r>
              <a:r>
                <a:rPr lang="en-US" altLang="en-US" sz="2000" i="1"/>
                <a:t>m</a:t>
              </a:r>
              <a:r>
                <a:rPr lang="en-US" altLang="en-US" sz="2000"/>
                <a:t>.</a:t>
              </a:r>
              <a:br>
                <a:rPr lang="en-US" altLang="en-US" sz="2000"/>
              </a:br>
              <a:r>
                <a:rPr lang="en-US" altLang="en-US" sz="2000"/>
                <a:t>	2.3.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less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r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–1.</a:t>
              </a:r>
              <a:br>
                <a:rPr lang="en-US" altLang="en-US" sz="2000"/>
              </a:br>
              <a:r>
                <a:rPr lang="en-US" altLang="en-US" sz="2000"/>
                <a:t>	2.4.	If </a:t>
              </a:r>
              <a:r>
                <a:rPr lang="en-US" altLang="en-US" sz="2000" i="1"/>
                <a:t>target</a:t>
              </a:r>
              <a:r>
                <a:rPr lang="en-US" altLang="en-US" sz="2000"/>
                <a:t> is greater than </a:t>
              </a:r>
              <a:r>
                <a:rPr lang="en-US" altLang="en-US" sz="2000" i="1"/>
                <a:t>a</a:t>
              </a:r>
              <a:r>
                <a:rPr lang="en-US" altLang="en-US" sz="2000"/>
                <a:t>[</a:t>
              </a:r>
              <a:r>
                <a:rPr lang="en-US" altLang="en-US" sz="2000" i="1"/>
                <a:t>m</a:t>
              </a:r>
              <a:r>
                <a:rPr lang="en-US" altLang="en-US" sz="2000"/>
                <a:t>], set </a:t>
              </a:r>
              <a:r>
                <a:rPr lang="en-US" altLang="en-US" sz="2000" i="1"/>
                <a:t>l</a:t>
              </a:r>
              <a:r>
                <a:rPr lang="en-US" altLang="en-US" sz="2000"/>
                <a:t> = </a:t>
              </a:r>
              <a:r>
                <a:rPr lang="en-US" altLang="en-US" sz="2000" i="1"/>
                <a:t>m</a:t>
              </a:r>
              <a:r>
                <a:rPr lang="en-US" altLang="en-US" sz="2000"/>
                <a:t>+1.</a:t>
              </a:r>
              <a:br>
                <a:rPr lang="en-US" altLang="en-US" sz="2000"/>
              </a:br>
              <a:r>
                <a:rPr lang="en-US" altLang="en-US" sz="2000"/>
                <a:t>3.	</a:t>
              </a:r>
              <a:r>
                <a:rPr lang="en-US" altLang="en-US" sz="2000">
                  <a:solidFill>
                    <a:srgbClr val="FF0000"/>
                  </a:solidFill>
                </a:rPr>
                <a:t>Terminate with answer </a:t>
              </a:r>
              <a:r>
                <a:rPr lang="en-US" altLang="en-US" sz="2000" i="1">
                  <a:solidFill>
                    <a:srgbClr val="FF0000"/>
                  </a:solidFill>
                </a:rPr>
                <a:t>none</a:t>
              </a:r>
              <a:r>
                <a:rPr lang="en-US" altLang="en-US" sz="20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3028" name="Text Box 674">
              <a:extLst>
                <a:ext uri="{FF2B5EF4-FFF2-40B4-BE49-F238E27FC236}">
                  <a16:creationId xmlns:a16="http://schemas.microsoft.com/office/drawing/2014/main" id="{E0C0FEEA-C2FE-C04F-8EC2-AB3FECDEA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cat</a:t>
              </a:r>
            </a:p>
          </p:txBody>
        </p:sp>
        <p:sp>
          <p:nvSpPr>
            <p:cNvPr id="43029" name="Text Box 675">
              <a:extLst>
                <a:ext uri="{FF2B5EF4-FFF2-40B4-BE49-F238E27FC236}">
                  <a16:creationId xmlns:a16="http://schemas.microsoft.com/office/drawing/2014/main" id="{FEB97ED3-9D87-3949-897B-B2B07CBF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/>
                <a:t>left </a:t>
              </a:r>
              <a:r>
                <a:rPr lang="en-US" altLang="en-US"/>
                <a:t>= 0</a:t>
              </a:r>
            </a:p>
          </p:txBody>
        </p:sp>
        <p:sp>
          <p:nvSpPr>
            <p:cNvPr id="43030" name="Text Box 676">
              <a:extLst>
                <a:ext uri="{FF2B5EF4-FFF2-40B4-BE49-F238E27FC236}">
                  <a16:creationId xmlns:a16="http://schemas.microsoft.com/office/drawing/2014/main" id="{CDA7E3FC-6FBA-944A-AA04-7FC46F8ED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031" name="Text Box 677">
              <a:extLst>
                <a:ext uri="{FF2B5EF4-FFF2-40B4-BE49-F238E27FC236}">
                  <a16:creationId xmlns:a16="http://schemas.microsoft.com/office/drawing/2014/main" id="{6835E5F0-7A1B-0149-95E4-A7AF68F2F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032" name="Text Box 678">
              <a:extLst>
                <a:ext uri="{FF2B5EF4-FFF2-40B4-BE49-F238E27FC236}">
                  <a16:creationId xmlns:a16="http://schemas.microsoft.com/office/drawing/2014/main" id="{4E14D561-5C45-ED45-8C8F-880B295E0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033" name="Text Box 679">
              <a:extLst>
                <a:ext uri="{FF2B5EF4-FFF2-40B4-BE49-F238E27FC236}">
                  <a16:creationId xmlns:a16="http://schemas.microsoft.com/office/drawing/2014/main" id="{FED79969-6560-A542-BBC8-4E82EB43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034" name="Text Box 680">
              <a:extLst>
                <a:ext uri="{FF2B5EF4-FFF2-40B4-BE49-F238E27FC236}">
                  <a16:creationId xmlns:a16="http://schemas.microsoft.com/office/drawing/2014/main" id="{343C3D53-C732-1A41-9113-AA05F3894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035" name="Text Box 681">
              <a:extLst>
                <a:ext uri="{FF2B5EF4-FFF2-40B4-BE49-F238E27FC236}">
                  <a16:creationId xmlns:a16="http://schemas.microsoft.com/office/drawing/2014/main" id="{06FC65F7-906E-3643-8250-AD7FEFCB0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8 = </a:t>
              </a:r>
              <a:r>
                <a:rPr lang="en-US" altLang="en-US" i="1"/>
                <a:t>right</a:t>
              </a:r>
              <a:endParaRPr lang="en-US" altLang="en-US"/>
            </a:p>
          </p:txBody>
        </p:sp>
        <p:sp>
          <p:nvSpPr>
            <p:cNvPr id="43036" name="Text Box 682">
              <a:extLst>
                <a:ext uri="{FF2B5EF4-FFF2-40B4-BE49-F238E27FC236}">
                  <a16:creationId xmlns:a16="http://schemas.microsoft.com/office/drawing/2014/main" id="{76E7A67E-1253-954D-B5E2-3B9E04F3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cow</a:t>
              </a:r>
            </a:p>
          </p:txBody>
        </p:sp>
        <p:sp>
          <p:nvSpPr>
            <p:cNvPr id="43037" name="Text Box 683">
              <a:extLst>
                <a:ext uri="{FF2B5EF4-FFF2-40B4-BE49-F238E27FC236}">
                  <a16:creationId xmlns:a16="http://schemas.microsoft.com/office/drawing/2014/main" id="{A4C07E49-B07D-CA40-B7A5-C193F7DAD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dog</a:t>
              </a:r>
            </a:p>
          </p:txBody>
        </p:sp>
        <p:sp>
          <p:nvSpPr>
            <p:cNvPr id="43038" name="Text Box 684">
              <a:extLst>
                <a:ext uri="{FF2B5EF4-FFF2-40B4-BE49-F238E27FC236}">
                  <a16:creationId xmlns:a16="http://schemas.microsoft.com/office/drawing/2014/main" id="{764BD0D7-BA22-A545-B19E-EF8F510C2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fox</a:t>
              </a:r>
            </a:p>
          </p:txBody>
        </p:sp>
        <p:sp>
          <p:nvSpPr>
            <p:cNvPr id="43039" name="Text Box 685">
              <a:extLst>
                <a:ext uri="{FF2B5EF4-FFF2-40B4-BE49-F238E27FC236}">
                  <a16:creationId xmlns:a16="http://schemas.microsoft.com/office/drawing/2014/main" id="{E82227D0-BEA4-384B-9E6F-E565825A6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goat</a:t>
              </a:r>
            </a:p>
          </p:txBody>
        </p:sp>
        <p:sp>
          <p:nvSpPr>
            <p:cNvPr id="43040" name="Text Box 686">
              <a:extLst>
                <a:ext uri="{FF2B5EF4-FFF2-40B4-BE49-F238E27FC236}">
                  <a16:creationId xmlns:a16="http://schemas.microsoft.com/office/drawing/2014/main" id="{72827E58-1D47-EB41-B69C-2CD83EDAC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lion</a:t>
              </a:r>
            </a:p>
          </p:txBody>
        </p:sp>
        <p:sp>
          <p:nvSpPr>
            <p:cNvPr id="43041" name="Text Box 687">
              <a:extLst>
                <a:ext uri="{FF2B5EF4-FFF2-40B4-BE49-F238E27FC236}">
                  <a16:creationId xmlns:a16="http://schemas.microsoft.com/office/drawing/2014/main" id="{351EE93B-89FA-7947-BA16-9628787B6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pig</a:t>
              </a:r>
            </a:p>
          </p:txBody>
        </p:sp>
        <p:sp>
          <p:nvSpPr>
            <p:cNvPr id="43042" name="Text Box 688">
              <a:extLst>
                <a:ext uri="{FF2B5EF4-FFF2-40B4-BE49-F238E27FC236}">
                  <a16:creationId xmlns:a16="http://schemas.microsoft.com/office/drawing/2014/main" id="{360CF7F6-CFEB-2545-9D6C-EB48E36B3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dingo</a:t>
              </a:r>
            </a:p>
          </p:txBody>
        </p:sp>
        <p:sp>
          <p:nvSpPr>
            <p:cNvPr id="43043" name="Text Box 689">
              <a:extLst>
                <a:ext uri="{FF2B5EF4-FFF2-40B4-BE49-F238E27FC236}">
                  <a16:creationId xmlns:a16="http://schemas.microsoft.com/office/drawing/2014/main" id="{48423638-B43E-5848-AB9E-5F57E3381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40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a</a:t>
              </a:r>
            </a:p>
          </p:txBody>
        </p:sp>
        <p:sp>
          <p:nvSpPr>
            <p:cNvPr id="43044" name="Text Box 690">
              <a:extLst>
                <a:ext uri="{FF2B5EF4-FFF2-40B4-BE49-F238E27FC236}">
                  <a16:creationId xmlns:a16="http://schemas.microsoft.com/office/drawing/2014/main" id="{3A335C22-9630-E245-B333-D4E372800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target</a:t>
              </a:r>
            </a:p>
          </p:txBody>
        </p:sp>
        <p:sp>
          <p:nvSpPr>
            <p:cNvPr id="43045" name="Text Box 691">
              <a:extLst>
                <a:ext uri="{FF2B5EF4-FFF2-40B4-BE49-F238E27FC236}">
                  <a16:creationId xmlns:a16="http://schemas.microsoft.com/office/drawing/2014/main" id="{64107B76-D33B-CB45-99FB-5B4B20850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rat</a:t>
              </a:r>
            </a:p>
          </p:txBody>
        </p:sp>
        <p:sp>
          <p:nvSpPr>
            <p:cNvPr id="43046" name="Text Box 692">
              <a:extLst>
                <a:ext uri="{FF2B5EF4-FFF2-40B4-BE49-F238E27FC236}">
                  <a16:creationId xmlns:a16="http://schemas.microsoft.com/office/drawing/2014/main" id="{C6E75C9D-8DBD-3843-BE08-6135DFC2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40"/>
              <a:ext cx="453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tiger</a:t>
              </a:r>
            </a:p>
          </p:txBody>
        </p:sp>
        <p:sp>
          <p:nvSpPr>
            <p:cNvPr id="43047" name="Text Box 693">
              <a:extLst>
                <a:ext uri="{FF2B5EF4-FFF2-40B4-BE49-F238E27FC236}">
                  <a16:creationId xmlns:a16="http://schemas.microsoft.com/office/drawing/2014/main" id="{4916BEA6-5B9E-2F44-9593-E5D17F9E8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048" name="Text Box 694">
              <a:extLst>
                <a:ext uri="{FF2B5EF4-FFF2-40B4-BE49-F238E27FC236}">
                  <a16:creationId xmlns:a16="http://schemas.microsoft.com/office/drawing/2014/main" id="{868D1617-1147-C944-9BDF-F96F8504A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448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049" name="Text Box 695">
              <a:extLst>
                <a:ext uri="{FF2B5EF4-FFF2-40B4-BE49-F238E27FC236}">
                  <a16:creationId xmlns:a16="http://schemas.microsoft.com/office/drawing/2014/main" id="{5DEF2D80-279B-EB4A-8CA3-7FBB91410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2</a:t>
              </a:r>
            </a:p>
          </p:txBody>
        </p:sp>
        <p:sp>
          <p:nvSpPr>
            <p:cNvPr id="43050" name="Text Box 696">
              <a:extLst>
                <a:ext uri="{FF2B5EF4-FFF2-40B4-BE49-F238E27FC236}">
                  <a16:creationId xmlns:a16="http://schemas.microsoft.com/office/drawing/2014/main" id="{47779793-B668-C74E-A340-A0A26B5B3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l</a:t>
              </a:r>
            </a:p>
          </p:txBody>
        </p:sp>
        <p:sp>
          <p:nvSpPr>
            <p:cNvPr id="43051" name="Text Box 697">
              <a:extLst>
                <a:ext uri="{FF2B5EF4-FFF2-40B4-BE49-F238E27FC236}">
                  <a16:creationId xmlns:a16="http://schemas.microsoft.com/office/drawing/2014/main" id="{BB5C667E-A36E-2646-BFF8-8EBE2914A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453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43052" name="Text Box 698">
              <a:extLst>
                <a:ext uri="{FF2B5EF4-FFF2-40B4-BE49-F238E27FC236}">
                  <a16:creationId xmlns:a16="http://schemas.microsoft.com/office/drawing/2014/main" id="{543142A1-96F7-D744-BC15-55DC49456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tIns="36576" rIns="45720" bIns="36576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2000" i="1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124201AD-82C5-324C-A19E-66DB5AA071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3-</a:t>
            </a:r>
            <a:fld id="{E67DA9CA-2490-FF44-A75A-BF495C7415E0}" type="slidenum">
              <a:rPr lang="en-US" altLang="en-US" sz="140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75220EAD-859C-BE40-B24A-866B19AB9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</a:rPr>
              <a:t>Binary search (4)</a:t>
            </a:r>
            <a:endParaRPr lang="en-US" i="1">
              <a:cs typeface="+mj-cs"/>
            </a:endParaRPr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3599D22C-4B4A-B946-9A42-A8F03543E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Analysis (counting comparisons):</a:t>
            </a:r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en-US"/>
              <a:t>	Let </a:t>
            </a:r>
            <a:r>
              <a:rPr lang="en-US" altLang="en-US" i="1"/>
              <a:t>n</a:t>
            </a:r>
            <a:r>
              <a:rPr lang="en-US" altLang="en-US"/>
              <a:t> be the length of the array.</a:t>
            </a:r>
            <a:br>
              <a:rPr lang="en-US" altLang="en-US"/>
            </a:br>
            <a:r>
              <a:rPr lang="en-US" altLang="en-US"/>
              <a:t>Assume that steps 2.2–4 perform a single comparison.</a:t>
            </a:r>
          </a:p>
          <a:p>
            <a:r>
              <a:rPr lang="en-US" altLang="en-US"/>
              <a:t>If the search is </a:t>
            </a:r>
            <a:r>
              <a:rPr lang="en-US" altLang="en-US" b="1"/>
              <a:t>unsuccessful</a:t>
            </a:r>
            <a:r>
              <a:rPr lang="en-US" altLang="en-US"/>
              <a:t>, these steps are repeated as often as we must halve </a:t>
            </a:r>
            <a:r>
              <a:rPr lang="en-US" altLang="en-US" i="1"/>
              <a:t>n</a:t>
            </a:r>
            <a:r>
              <a:rPr lang="en-US" altLang="en-US"/>
              <a:t> to reach 0:</a:t>
            </a:r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en-US"/>
              <a:t>	No. of comparisons  =  floor(log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i="1"/>
              <a:t>n</a:t>
            </a:r>
            <a:r>
              <a:rPr lang="en-US" altLang="en-US"/>
              <a:t>) + 1</a:t>
            </a:r>
          </a:p>
          <a:p>
            <a:r>
              <a:rPr lang="en-US" altLang="en-US"/>
              <a:t>If the search is </a:t>
            </a:r>
            <a:r>
              <a:rPr lang="en-US" altLang="en-US" b="1"/>
              <a:t>successful</a:t>
            </a:r>
            <a:r>
              <a:rPr lang="en-US" altLang="en-US"/>
              <a:t>, these steps are repeated at most that many times:</a:t>
            </a:r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en-US"/>
              <a:t>	Max. no. of comparisons  =  floor(log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i="1"/>
              <a:t>n</a:t>
            </a:r>
            <a:r>
              <a:rPr lang="en-US" altLang="en-US"/>
              <a:t>) + 1</a:t>
            </a:r>
          </a:p>
          <a:p>
            <a:r>
              <a:rPr lang="en-US" altLang="en-US"/>
              <a:t>In either case, the time complexity is </a:t>
            </a:r>
            <a:r>
              <a:rPr lang="en-US" altLang="en-US" i="1"/>
              <a:t>O</a:t>
            </a:r>
            <a:r>
              <a:rPr lang="en-US" altLang="en-US"/>
              <a:t>(log 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>
            <a:extLst>
              <a:ext uri="{FF2B5EF4-FFF2-40B4-BE49-F238E27FC236}">
                <a16:creationId xmlns:a16="http://schemas.microsoft.com/office/drawing/2014/main" id="{25902BE2-1508-2048-A00A-2B06ABDE93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</a:rPr>
              <a:t>3-</a:t>
            </a:r>
            <a:fld id="{36708784-8B4B-AD42-8866-B6F39CF37D12}" type="slidenum">
              <a:rPr lang="en-US" altLang="en-US" sz="140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325656" name="Rectangle 24">
            <a:extLst>
              <a:ext uri="{FF2B5EF4-FFF2-40B4-BE49-F238E27FC236}">
                <a16:creationId xmlns:a16="http://schemas.microsoft.com/office/drawing/2014/main" id="{72047A60-4CDC-E048-B47B-7FA848A36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</a:rPr>
              <a:t>Comparison of searching algorithms</a:t>
            </a:r>
            <a:endParaRPr lang="en-US">
              <a:cs typeface="+mj-cs"/>
            </a:endParaRPr>
          </a:p>
        </p:txBody>
      </p:sp>
      <p:graphicFrame>
        <p:nvGraphicFramePr>
          <p:cNvPr id="325779" name="Group 147">
            <a:extLst>
              <a:ext uri="{FF2B5EF4-FFF2-40B4-BE49-F238E27FC236}">
                <a16:creationId xmlns:a16="http://schemas.microsoft.com/office/drawing/2014/main" id="{CA035EF2-E53C-D048-9D20-72301A9CBF58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05000"/>
          <a:ext cx="5486400" cy="2747967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6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Algorithm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No. of comparisons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Time complexity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Linear search</a:t>
                      </a:r>
                      <a:b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</a:b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(unsorted array)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>
                          <a:tab pos="1905000" algn="r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~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/2	successful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	unsuccessful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Linear search</a:t>
                      </a:r>
                      <a:b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</a:b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(sorted array)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~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/2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Binary search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~ log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endParaRPr kumimoji="0" lang="en-GB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Assessment (2)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BD911-E51C-9F33-B533-794A144D4A42}"/>
              </a:ext>
            </a:extLst>
          </p:cNvPr>
          <p:cNvSpPr txBox="1"/>
          <p:nvPr/>
        </p:nvSpPr>
        <p:spPr>
          <a:xfrm>
            <a:off x="4135822" y="169819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2023 - 24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5B4E3B-8C79-696F-A5C1-938B8FD96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19154"/>
              </p:ext>
            </p:extLst>
          </p:nvPr>
        </p:nvGraphicFramePr>
        <p:xfrm>
          <a:off x="461514" y="4659608"/>
          <a:ext cx="8220970" cy="135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1">
                  <a:extLst>
                    <a:ext uri="{9D8B030D-6E8A-4147-A177-3AD203B41FA5}">
                      <a16:colId xmlns:a16="http://schemas.microsoft.com/office/drawing/2014/main" val="2747292564"/>
                    </a:ext>
                  </a:extLst>
                </a:gridCol>
                <a:gridCol w="835211">
                  <a:extLst>
                    <a:ext uri="{9D8B030D-6E8A-4147-A177-3AD203B41FA5}">
                      <a16:colId xmlns:a16="http://schemas.microsoft.com/office/drawing/2014/main" val="3429697829"/>
                    </a:ext>
                  </a:extLst>
                </a:gridCol>
                <a:gridCol w="835211">
                  <a:extLst>
                    <a:ext uri="{9D8B030D-6E8A-4147-A177-3AD203B41FA5}">
                      <a16:colId xmlns:a16="http://schemas.microsoft.com/office/drawing/2014/main" val="2896817685"/>
                    </a:ext>
                  </a:extLst>
                </a:gridCol>
                <a:gridCol w="835211">
                  <a:extLst>
                    <a:ext uri="{9D8B030D-6E8A-4147-A177-3AD203B41FA5}">
                      <a16:colId xmlns:a16="http://schemas.microsoft.com/office/drawing/2014/main" val="884137164"/>
                    </a:ext>
                  </a:extLst>
                </a:gridCol>
                <a:gridCol w="835211">
                  <a:extLst>
                    <a:ext uri="{9D8B030D-6E8A-4147-A177-3AD203B41FA5}">
                      <a16:colId xmlns:a16="http://schemas.microsoft.com/office/drawing/2014/main" val="533016983"/>
                    </a:ext>
                  </a:extLst>
                </a:gridCol>
                <a:gridCol w="835211">
                  <a:extLst>
                    <a:ext uri="{9D8B030D-6E8A-4147-A177-3AD203B41FA5}">
                      <a16:colId xmlns:a16="http://schemas.microsoft.com/office/drawing/2014/main" val="1512238783"/>
                    </a:ext>
                  </a:extLst>
                </a:gridCol>
                <a:gridCol w="835211">
                  <a:extLst>
                    <a:ext uri="{9D8B030D-6E8A-4147-A177-3AD203B41FA5}">
                      <a16:colId xmlns:a16="http://schemas.microsoft.com/office/drawing/2014/main" val="2530899525"/>
                    </a:ext>
                  </a:extLst>
                </a:gridCol>
                <a:gridCol w="835211">
                  <a:extLst>
                    <a:ext uri="{9D8B030D-6E8A-4147-A177-3AD203B41FA5}">
                      <a16:colId xmlns:a16="http://schemas.microsoft.com/office/drawing/2014/main" val="320240817"/>
                    </a:ext>
                  </a:extLst>
                </a:gridCol>
                <a:gridCol w="835211">
                  <a:extLst>
                    <a:ext uri="{9D8B030D-6E8A-4147-A177-3AD203B41FA5}">
                      <a16:colId xmlns:a16="http://schemas.microsoft.com/office/drawing/2014/main" val="416603573"/>
                    </a:ext>
                  </a:extLst>
                </a:gridCol>
                <a:gridCol w="835211">
                  <a:extLst>
                    <a:ext uri="{9D8B030D-6E8A-4147-A177-3AD203B41FA5}">
                      <a16:colId xmlns:a16="http://schemas.microsoft.com/office/drawing/2014/main" val="27494476"/>
                    </a:ext>
                  </a:extLst>
                </a:gridCol>
              </a:tblGrid>
              <a:tr h="619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70-79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66739"/>
                  </a:ext>
                </a:extLst>
              </a:tr>
              <a:tr h="353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01160"/>
                  </a:ext>
                </a:extLst>
              </a:tr>
              <a:tr h="35390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31.7 %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45.3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23.1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3905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4B45770-BE75-CD29-54BE-8997C04D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3" y="2129381"/>
            <a:ext cx="7772400" cy="17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>
                <a:solidFill>
                  <a:schemeClr val="accent2"/>
                </a:solidFill>
              </a:rPr>
              <a:t>Planned</a:t>
            </a:r>
            <a:r>
              <a:rPr lang="en-GB">
                <a:solidFill>
                  <a:schemeClr val="accent2"/>
                </a:solidFill>
              </a:rPr>
              <a:t> Schedule of Lectures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D41B19-953F-DB4F-A73E-1C4E5049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57493"/>
              </p:ext>
            </p:extLst>
          </p:nvPr>
        </p:nvGraphicFramePr>
        <p:xfrm>
          <a:off x="1043607" y="1628800"/>
          <a:ext cx="7056785" cy="499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88">
                  <a:extLst>
                    <a:ext uri="{9D8B030D-6E8A-4147-A177-3AD203B41FA5}">
                      <a16:colId xmlns:a16="http://schemas.microsoft.com/office/drawing/2014/main" val="4045044367"/>
                    </a:ext>
                  </a:extLst>
                </a:gridCol>
                <a:gridCol w="1366219">
                  <a:extLst>
                    <a:ext uri="{9D8B030D-6E8A-4147-A177-3AD203B41FA5}">
                      <a16:colId xmlns:a16="http://schemas.microsoft.com/office/drawing/2014/main" val="2607089566"/>
                    </a:ext>
                  </a:extLst>
                </a:gridCol>
                <a:gridCol w="4890178">
                  <a:extLst>
                    <a:ext uri="{9D8B030D-6E8A-4147-A177-3AD203B41FA5}">
                      <a16:colId xmlns:a16="http://schemas.microsoft.com/office/drawing/2014/main" val="2520843553"/>
                    </a:ext>
                  </a:extLst>
                </a:gridCol>
              </a:tblGrid>
              <a:tr h="427665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Week No.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Date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2-hour lecture + 1-hour IT lab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9409510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1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 Sep 2024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Introduction (by </a:t>
                      </a:r>
                      <a:r>
                        <a:rPr lang="en-GB" sz="10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Ik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Soo)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887501254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2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Sep </a:t>
                      </a: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structures I</a:t>
                      </a: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421948354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3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 Oct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structures II</a:t>
                      </a: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850670335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4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 Oct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Algorithms on graphs I</a:t>
                      </a: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967994901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5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 Oct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Algorithms on graphs II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2348338948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6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 Oct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Topics on Algorithms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93958844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GB" sz="1000" kern="15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 Nov</a:t>
                      </a: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 i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Skills Week (No Teaching)</a:t>
                      </a:r>
                      <a:endParaRPr lang="en-GB" sz="100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533185155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8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 Nov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Dynamic Programming I (by Razia)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655163841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9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 Nov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Dynamic Programming II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535413262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10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 Nov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Algorithms on strings I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091739097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11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Dec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Algorithms on strings II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2608269606"/>
                  </a:ext>
                </a:extLst>
              </a:tr>
              <a:tr h="294763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12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 Dec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Revision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2158976481"/>
                  </a:ext>
                </a:extLst>
              </a:tr>
              <a:tr h="427665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 </a:t>
                      </a:r>
                      <a:endParaRPr lang="en-GB" sz="1000" kern="15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TBA (Jan 2025)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</a:t>
                      </a:r>
                      <a:endParaRPr lang="en-GB" sz="1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5995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How do I succeed in COMP 1828?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4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7C4ADA-4CA2-004A-A248-B9AF47B2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46846"/>
            <a:ext cx="7772400" cy="45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Engage with all lectures/labs/mock exams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These are designed to help you get a high score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da-DK" dirty="0" err="1"/>
              <a:t>Attempt</a:t>
            </a:r>
            <a:r>
              <a:rPr lang="da-DK" dirty="0"/>
              <a:t> to </a:t>
            </a:r>
            <a:r>
              <a:rPr lang="da-DK" dirty="0" err="1"/>
              <a:t>complete</a:t>
            </a:r>
            <a:r>
              <a:rPr lang="da-DK" dirty="0"/>
              <a:t> all lab </a:t>
            </a:r>
            <a:r>
              <a:rPr lang="da-DK" dirty="0" err="1"/>
              <a:t>work</a:t>
            </a:r>
            <a:endParaRPr lang="da-DK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da-DK" dirty="0"/>
          </a:p>
          <a:p>
            <a:pPr eaLnBrk="1" hangingPunct="1">
              <a:lnSpc>
                <a:spcPct val="90000"/>
              </a:lnSpc>
            </a:pP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for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b="1" dirty="0"/>
              <a:t>9</a:t>
            </a:r>
            <a:r>
              <a:rPr lang="da-DK" dirty="0"/>
              <a:t> hours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week</a:t>
            </a:r>
            <a:endParaRPr lang="da-DK" dirty="0"/>
          </a:p>
          <a:p>
            <a:pPr lvl="1" eaLnBrk="1" hangingPunct="1">
              <a:lnSpc>
                <a:spcPct val="90000"/>
              </a:lnSpc>
            </a:pPr>
            <a:r>
              <a:rPr lang="da-DK" sz="2000" dirty="0"/>
              <a:t>For </a:t>
            </a:r>
            <a:r>
              <a:rPr lang="da-DK" sz="2000" dirty="0" err="1"/>
              <a:t>every</a:t>
            </a:r>
            <a:r>
              <a:rPr lang="da-DK" sz="2000" dirty="0"/>
              <a:t> </a:t>
            </a:r>
            <a:r>
              <a:rPr lang="da-DK" sz="2000" dirty="0" err="1"/>
              <a:t>taught</a:t>
            </a:r>
            <a:r>
              <a:rPr lang="da-DK" sz="2000" dirty="0"/>
              <a:t> hour,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should</a:t>
            </a:r>
            <a:r>
              <a:rPr lang="da-DK" sz="2000" dirty="0"/>
              <a:t> put in </a:t>
            </a:r>
            <a:r>
              <a:rPr lang="da-DK" sz="2000" dirty="0" err="1"/>
              <a:t>two</a:t>
            </a:r>
            <a:r>
              <a:rPr lang="da-DK" sz="2000" dirty="0"/>
              <a:t> extra hours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sz="2000" dirty="0"/>
          </a:p>
          <a:p>
            <a:pPr eaLnBrk="1" hangingPunct="1">
              <a:lnSpc>
                <a:spcPct val="90000"/>
              </a:lnSpc>
            </a:pPr>
            <a:r>
              <a:rPr lang="da-DK" dirty="0"/>
              <a:t>Start </a:t>
            </a:r>
            <a:r>
              <a:rPr lang="da-DK" dirty="0" err="1"/>
              <a:t>coursework</a:t>
            </a:r>
            <a:r>
              <a:rPr lang="da-DK" dirty="0"/>
              <a:t> </a:t>
            </a:r>
            <a:r>
              <a:rPr lang="da-DK" dirty="0" err="1"/>
              <a:t>early</a:t>
            </a:r>
            <a:endParaRPr lang="da-DK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da-DK" dirty="0"/>
          </a:p>
          <a:p>
            <a:pPr eaLnBrk="1" hangingPunct="1">
              <a:lnSpc>
                <a:spcPct val="90000"/>
              </a:lnSpc>
            </a:pPr>
            <a:r>
              <a:rPr lang="da-DK" dirty="0" err="1"/>
              <a:t>Exam</a:t>
            </a:r>
            <a:r>
              <a:rPr lang="da-DK" dirty="0"/>
              <a:t> in </a:t>
            </a:r>
            <a:r>
              <a:rPr lang="da-DK" dirty="0" err="1"/>
              <a:t>January</a:t>
            </a:r>
            <a:r>
              <a:rPr lang="da-DK" dirty="0"/>
              <a:t> – do not miss </a:t>
            </a:r>
            <a:r>
              <a:rPr lang="da-DK" dirty="0" err="1"/>
              <a:t>essential</a:t>
            </a:r>
            <a:r>
              <a:rPr lang="da-DK" dirty="0"/>
              <a:t> revision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7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Ground Rules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4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7C4ADA-4CA2-004A-A248-B9AF47B2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46846"/>
            <a:ext cx="7772400" cy="45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/>
              <a:t>Engagement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Follow the instructions on the Moodle page to join in and engage with all scheduled sessions</a:t>
            </a:r>
          </a:p>
          <a:p>
            <a:r>
              <a:rPr lang="en-US"/>
              <a:t>Your responsibility to keep up / catch up</a:t>
            </a:r>
          </a:p>
          <a:p>
            <a:pPr lvl="1"/>
            <a:r>
              <a:rPr lang="en-US" sz="2000"/>
              <a:t>Recorded lectures and all teaching material will be online</a:t>
            </a:r>
          </a:p>
          <a:p>
            <a:r>
              <a:rPr lang="en-US"/>
              <a:t>Please be considerate to others in sessions</a:t>
            </a:r>
          </a:p>
          <a:p>
            <a:pPr lvl="1"/>
            <a:r>
              <a:rPr lang="en-US" sz="2000"/>
              <a:t>Follow protocol so all students present can engage with the activity</a:t>
            </a:r>
          </a:p>
          <a:p>
            <a:r>
              <a:rPr lang="en-US"/>
              <a:t>Avoid academic misconduct – please ask if you are unsure</a:t>
            </a:r>
          </a:p>
          <a:p>
            <a:pPr lvl="1"/>
            <a:r>
              <a:rPr lang="en-US" sz="2000"/>
              <a:t>Do not copy from another student or allow someone to copy your work</a:t>
            </a:r>
          </a:p>
          <a:p>
            <a:pPr lvl="1"/>
            <a:r>
              <a:rPr lang="en-US" sz="2000"/>
              <a:t>Do not ask/pay someone else to do you work</a:t>
            </a:r>
          </a:p>
          <a:p>
            <a:pPr lvl="1"/>
            <a:r>
              <a:rPr lang="en-US" sz="2000"/>
              <a:t>Do not copy from other sources without proper referencing</a:t>
            </a:r>
          </a:p>
        </p:txBody>
      </p:sp>
    </p:spTree>
    <p:extLst>
      <p:ext uri="{BB962C8B-B14F-4D97-AF65-F5344CB8AC3E}">
        <p14:creationId xmlns:p14="http://schemas.microsoft.com/office/powerpoint/2010/main" val="225001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Communication / Information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AFA1B1F8-0F62-4F6A-A827-BF6584F912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4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7C4ADA-4CA2-004A-A248-B9AF47B2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46846"/>
            <a:ext cx="7772400" cy="45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Login to the Moodle page regularly and check for any new items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GB" alt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https://moodlecurrent.gre.ac.uk/course/view.php?id=104359</a:t>
            </a:r>
            <a:endParaRPr lang="en-GB" altLang="en-US" sz="2000" dirty="0">
              <a:solidFill>
                <a:srgbClr val="0070C0"/>
              </a:solidFill>
            </a:endParaRPr>
          </a:p>
          <a:p>
            <a:pPr lvl="1"/>
            <a:r>
              <a:rPr lang="en-GB" altLang="en-US" sz="2000" dirty="0"/>
              <a:t>Course details: handbook, slides, labs, coursework</a:t>
            </a:r>
          </a:p>
          <a:p>
            <a:pPr lvl="1"/>
            <a:r>
              <a:rPr lang="en-GB" altLang="en-US" sz="2000" dirty="0"/>
              <a:t>Announcements: cancellation, change of room, time etc. </a:t>
            </a:r>
          </a:p>
          <a:p>
            <a:pPr lvl="1"/>
            <a:r>
              <a:rPr lang="en-US" sz="2000" dirty="0"/>
              <a:t>Module News and Announcements Forum</a:t>
            </a:r>
          </a:p>
          <a:p>
            <a:pPr lvl="1"/>
            <a:r>
              <a:rPr lang="en-US" sz="2000" dirty="0"/>
              <a:t>Post Questions to the Module Teaching Team Forum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Check your email regularly</a:t>
            </a:r>
          </a:p>
          <a:p>
            <a:r>
              <a:rPr lang="en-US" dirty="0"/>
              <a:t>Course related matters</a:t>
            </a:r>
          </a:p>
          <a:p>
            <a:pPr lvl="1"/>
            <a:r>
              <a:rPr lang="en-US" sz="2000" dirty="0"/>
              <a:t>Contact the module leader as soon as possible</a:t>
            </a:r>
            <a:endParaRPr lang="en-US" dirty="0"/>
          </a:p>
          <a:p>
            <a:pPr lvl="1"/>
            <a:r>
              <a:rPr lang="en-US" sz="2000" dirty="0"/>
              <a:t>Email will be responded within </a:t>
            </a:r>
            <a:r>
              <a:rPr lang="en-US" sz="2000" b="1" dirty="0"/>
              <a:t>three</a:t>
            </a:r>
            <a:r>
              <a:rPr lang="en-US" sz="2000" dirty="0"/>
              <a:t> (working) days</a:t>
            </a:r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7069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9471</Words>
  <Application>Microsoft Macintosh PowerPoint</Application>
  <PresentationFormat>On-screen Show (4:3)</PresentationFormat>
  <Paragraphs>1722</Paragraphs>
  <Slides>48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Symbol</vt:lpstr>
      <vt:lpstr>Arial</vt:lpstr>
      <vt:lpstr>Times New Roman</vt:lpstr>
      <vt:lpstr>TimesNewRomanPSMT</vt:lpstr>
      <vt:lpstr>Lucida Console</vt:lpstr>
      <vt:lpstr>Calibri</vt:lpstr>
      <vt:lpstr>Segoe UI</vt:lpstr>
      <vt:lpstr>Courier</vt:lpstr>
      <vt:lpstr>Times</vt:lpstr>
      <vt:lpstr>inherit</vt:lpstr>
      <vt:lpstr>Courier New</vt:lpstr>
      <vt:lpstr>Default Design</vt:lpstr>
      <vt:lpstr>Comp1828: Advanced Algorithms and Data Structures</vt:lpstr>
      <vt:lpstr>Module Leader</vt:lpstr>
      <vt:lpstr>Module Structure</vt:lpstr>
      <vt:lpstr>Assessment (1)</vt:lpstr>
      <vt:lpstr>Assessment (2)</vt:lpstr>
      <vt:lpstr>Planned Schedule of Lectures</vt:lpstr>
      <vt:lpstr>How do I succeed in COMP 1828?</vt:lpstr>
      <vt:lpstr>Ground Rules</vt:lpstr>
      <vt:lpstr>Communication / Information</vt:lpstr>
      <vt:lpstr>Job Interviews (1)</vt:lpstr>
      <vt:lpstr>Job Interviews (2)</vt:lpstr>
      <vt:lpstr>Job Interviews (3)</vt:lpstr>
      <vt:lpstr>Books</vt:lpstr>
      <vt:lpstr>ASYMPTOTIC COMPLEXITY (REVISION)</vt:lpstr>
      <vt:lpstr>What Affects the Performance of Algorithms?</vt:lpstr>
      <vt:lpstr>Time Complexity and Space Complexity</vt:lpstr>
      <vt:lpstr>Analysis of the Performance Using Asymptotic Notation (1)</vt:lpstr>
      <vt:lpstr>Analysis of the Performance Using Asymptotic Notation (2)</vt:lpstr>
      <vt:lpstr>Asymptotic Notation (1)</vt:lpstr>
      <vt:lpstr>Asymptotic Notations (2)</vt:lpstr>
      <vt:lpstr>Asymptotic Notations (3)</vt:lpstr>
      <vt:lpstr>Examples of Big-O on Algorithms</vt:lpstr>
      <vt:lpstr>Growth Rates (1)</vt:lpstr>
      <vt:lpstr>Growth Rates (2)</vt:lpstr>
      <vt:lpstr>ARRAYS</vt:lpstr>
      <vt:lpstr>Sequence classes - Arrays</vt:lpstr>
      <vt:lpstr>Arrays</vt:lpstr>
      <vt:lpstr>Arrays (continued)</vt:lpstr>
      <vt:lpstr>Typecode for arrays</vt:lpstr>
      <vt:lpstr>Manipulating arrays using array module</vt:lpstr>
      <vt:lpstr>Manipulating arrays using array module</vt:lpstr>
      <vt:lpstr>Array Access and Memory Allocation</vt:lpstr>
      <vt:lpstr>Insertion (1)</vt:lpstr>
      <vt:lpstr>Insertion (2)</vt:lpstr>
      <vt:lpstr>Insertion (3)</vt:lpstr>
      <vt:lpstr>Deletion (1)</vt:lpstr>
      <vt:lpstr>Deletion (2)</vt:lpstr>
      <vt:lpstr>Deletion (3)</vt:lpstr>
      <vt:lpstr>Deletion (4)</vt:lpstr>
      <vt:lpstr>Searching</vt:lpstr>
      <vt:lpstr>Linear search (1)</vt:lpstr>
      <vt:lpstr>Linear search (2)</vt:lpstr>
      <vt:lpstr>Linear search (3)</vt:lpstr>
      <vt:lpstr>Binary search (1)</vt:lpstr>
      <vt:lpstr>Binary search (2)</vt:lpstr>
      <vt:lpstr>Binary search (3)</vt:lpstr>
      <vt:lpstr>Binary search (4)</vt:lpstr>
      <vt:lpstr>Comparison of searching algorithms</vt:lpstr>
    </vt:vector>
  </TitlesOfParts>
  <Company>University of Greenwich : CMS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cd05</dc:creator>
  <cp:lastModifiedBy>Ik Soo Lim</cp:lastModifiedBy>
  <cp:revision>1</cp:revision>
  <cp:lastPrinted>2019-11-04T16:45:57Z</cp:lastPrinted>
  <dcterms:created xsi:type="dcterms:W3CDTF">2001-01-29T14:03:01Z</dcterms:created>
  <dcterms:modified xsi:type="dcterms:W3CDTF">2024-09-18T14:32:42Z</dcterms:modified>
</cp:coreProperties>
</file>