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b="1"/>
              <a:t>Phishing Trainingscenter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dirty="0"/>
              <a:t>Audit 2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750391" y="5904089"/>
            <a:ext cx="15472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Schettler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Raphael Höser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Rapid Prototyp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Seit dem letzten Audit wurde ein Rapid Prototype entwickelt, welcher folgende Aspekte betrachtet: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Nutzerdatenbank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Angreifer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de-DE" dirty="0"/>
              <a:t>Mail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de-DE" dirty="0"/>
              <a:t>Web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Integration der </a:t>
            </a:r>
            <a:r>
              <a:rPr lang="de-DE" dirty="0" err="1"/>
              <a:t>Attacker</a:t>
            </a:r>
            <a:r>
              <a:rPr lang="de-DE" dirty="0"/>
              <a:t> mit einer Datenbank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Admin Übersicht über Nutzer und Angriffe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Nutzerübersicht über vergangene Angriffe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Abwägung der genutzten </a:t>
            </a:r>
            <a:r>
              <a:rPr lang="de-DE" dirty="0" err="1"/>
              <a:t>Librarys</a:t>
            </a:r>
            <a:r>
              <a:rPr lang="de-DE" dirty="0"/>
              <a:t> und Frameworks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541C-D5CC-43C3-A170-70FDD48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Umgebung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E765D-39E7-4D94-BE28-0E2FFC8A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Rechner mit </a:t>
            </a:r>
            <a:r>
              <a:rPr lang="de-DE" dirty="0" err="1"/>
              <a:t>nodejs</a:t>
            </a:r>
            <a:r>
              <a:rPr lang="de-DE" dirty="0"/>
              <a:t> Version &gt;=13.3 </a:t>
            </a:r>
          </a:p>
          <a:p>
            <a:r>
              <a:rPr lang="de-DE" dirty="0"/>
              <a:t>Mailaccount, der über </a:t>
            </a:r>
            <a:r>
              <a:rPr lang="de-DE" dirty="0" err="1"/>
              <a:t>smtp</a:t>
            </a:r>
            <a:r>
              <a:rPr lang="de-DE" dirty="0"/>
              <a:t> und </a:t>
            </a:r>
            <a:r>
              <a:rPr lang="de-DE" dirty="0" err="1"/>
              <a:t>imap</a:t>
            </a:r>
            <a:r>
              <a:rPr lang="de-DE" dirty="0"/>
              <a:t> erreichbar ist</a:t>
            </a:r>
          </a:p>
          <a:p>
            <a:r>
              <a:rPr lang="de-DE" dirty="0"/>
              <a:t>Port 80 und 88 offen für eingehenden Traffic</a:t>
            </a:r>
          </a:p>
          <a:p>
            <a:r>
              <a:rPr lang="de-DE" dirty="0"/>
              <a:t>Ein Proxy, welcher https </a:t>
            </a:r>
            <a:r>
              <a:rPr lang="de-DE" dirty="0" err="1"/>
              <a:t>traffic</a:t>
            </a:r>
            <a:r>
              <a:rPr lang="de-DE" dirty="0"/>
              <a:t> von Werbeseiten auf den Prototypen umleiten könnte</a:t>
            </a:r>
          </a:p>
        </p:txBody>
      </p:sp>
    </p:spTree>
    <p:extLst>
      <p:ext uri="{BB962C8B-B14F-4D97-AF65-F5344CB8AC3E}">
        <p14:creationId xmlns:p14="http://schemas.microsoft.com/office/powerpoint/2010/main" val="111337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3EECD-DCC9-4863-A9D9-8B4FB55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Nutzer Beispiel Werbeanzeige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9BB671-4BAD-4C63-A738-02ADC308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200"/>
            <a:ext cx="3667125" cy="22764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D279DD-AB81-4E85-9A89-49A7454F7D4E}"/>
              </a:ext>
            </a:extLst>
          </p:cNvPr>
          <p:cNvSpPr txBox="1"/>
          <p:nvPr/>
        </p:nvSpPr>
        <p:spPr>
          <a:xfrm>
            <a:off x="838200" y="1690688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Beispiel generierte Werbeanzeige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E4A3BD-899F-43AE-86CE-A9169572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37" y="2111587"/>
            <a:ext cx="3714750" cy="21812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1EBB12B-5876-4966-B025-F2E9386ABE9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05325" y="3020438"/>
            <a:ext cx="2410512" cy="18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B2FF676-8088-4721-9098-809C1D6C09D6}"/>
              </a:ext>
            </a:extLst>
          </p:cNvPr>
          <p:cNvSpPr txBox="1"/>
          <p:nvPr/>
        </p:nvSpPr>
        <p:spPr>
          <a:xfrm>
            <a:off x="4817548" y="2567316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Nutzer hat Werbung</a:t>
            </a:r>
          </a:p>
          <a:p>
            <a:r>
              <a:rPr lang="de-DE" dirty="0"/>
              <a:t> angeklickt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55D5F2-5B79-4A06-B3A7-620A6101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7" y="4665227"/>
            <a:ext cx="9417377" cy="164639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3E434CA-46AA-4502-9D5F-EADA21164C4E}"/>
              </a:ext>
            </a:extLst>
          </p:cNvPr>
          <p:cNvSpPr txBox="1"/>
          <p:nvPr/>
        </p:nvSpPr>
        <p:spPr>
          <a:xfrm>
            <a:off x="744717" y="435745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Übersicht für Nutzer</a:t>
            </a:r>
          </a:p>
        </p:txBody>
      </p:sp>
    </p:spTree>
    <p:extLst>
      <p:ext uri="{BB962C8B-B14F-4D97-AF65-F5344CB8AC3E}">
        <p14:creationId xmlns:p14="http://schemas.microsoft.com/office/powerpoint/2010/main" val="328535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056D7-5DD8-42A8-997C-9AF8113F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Admin Übersicht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1BD392-DB56-444C-8984-3FDE8D3E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430251"/>
            <a:ext cx="6305550" cy="12763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7BB5F4-6764-4E5E-A162-2015C6E7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3787"/>
            <a:ext cx="10832696" cy="2040546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0AF490-4B0E-4670-99BC-EE940B7CEC8E}"/>
              </a:ext>
            </a:extLst>
          </p:cNvPr>
          <p:cNvCxnSpPr/>
          <p:nvPr/>
        </p:nvCxnSpPr>
        <p:spPr>
          <a:xfrm flipV="1">
            <a:off x="6809362" y="4873557"/>
            <a:ext cx="583659" cy="7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CEBCE5A-2094-455C-85FE-CA64EE8BD99C}"/>
              </a:ext>
            </a:extLst>
          </p:cNvPr>
          <p:cNvSpPr txBox="1"/>
          <p:nvPr/>
        </p:nvSpPr>
        <p:spPr>
          <a:xfrm>
            <a:off x="6135139" y="5740924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Offener Angriff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2BFA607-5664-4568-BDBA-FF649996BD23}"/>
              </a:ext>
            </a:extLst>
          </p:cNvPr>
          <p:cNvCxnSpPr/>
          <p:nvPr/>
        </p:nvCxnSpPr>
        <p:spPr>
          <a:xfrm flipH="1" flipV="1">
            <a:off x="6721311" y="2347274"/>
            <a:ext cx="1461155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4210E67-FFF1-4BBD-A8F1-CD6AC3F53A99}"/>
              </a:ext>
            </a:extLst>
          </p:cNvPr>
          <p:cNvCxnSpPr/>
          <p:nvPr/>
        </p:nvCxnSpPr>
        <p:spPr>
          <a:xfrm flipH="1">
            <a:off x="2017336" y="2585533"/>
            <a:ext cx="6146276" cy="10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9E8FEA8-282A-4F2E-8A0E-A2E8BC0D26A7}"/>
              </a:ext>
            </a:extLst>
          </p:cNvPr>
          <p:cNvSpPr txBox="1"/>
          <p:nvPr/>
        </p:nvSpPr>
        <p:spPr>
          <a:xfrm>
            <a:off x="8216478" y="2446164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Angriff generieren / testen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AF0629EA-67D5-471C-879D-0B818B3D8E51}"/>
              </a:ext>
            </a:extLst>
          </p:cNvPr>
          <p:cNvCxnSpPr/>
          <p:nvPr/>
        </p:nvCxnSpPr>
        <p:spPr>
          <a:xfrm rot="5400000">
            <a:off x="4371635" y="2486273"/>
            <a:ext cx="758949" cy="678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2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0399-B40A-414C-8872-5F3997A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</a:t>
            </a:r>
            <a:r>
              <a:rPr lang="de-DE" dirty="0" err="1"/>
              <a:t>Libs</a:t>
            </a:r>
            <a:r>
              <a:rPr lang="de-DE" dirty="0"/>
              <a:t> und Frameworks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0BE9E-03F2-47E6-B0AB-1049D0FC6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 err="1"/>
              <a:t>Sqlite</a:t>
            </a:r>
            <a:r>
              <a:rPr lang="de-DE" dirty="0"/>
              <a:t> mit </a:t>
            </a:r>
            <a:r>
              <a:rPr lang="de-DE" dirty="0" err="1"/>
              <a:t>Sequelize</a:t>
            </a:r>
            <a:r>
              <a:rPr lang="de-DE" dirty="0"/>
              <a:t> als Datenbank (da Dateibasiert und bekannt)</a:t>
            </a:r>
          </a:p>
          <a:p>
            <a:pPr marL="114300" indent="0">
              <a:buNone/>
            </a:pPr>
            <a:r>
              <a:rPr lang="de-DE" dirty="0"/>
              <a:t>Express als Webserver (</a:t>
            </a:r>
            <a:r>
              <a:rPr lang="de-DE" dirty="0" err="1"/>
              <a:t>Fastify</a:t>
            </a:r>
            <a:r>
              <a:rPr lang="de-DE" dirty="0"/>
              <a:t> nicht mit einer eventuellen Anmeldung über </a:t>
            </a:r>
            <a:r>
              <a:rPr lang="de-DE" dirty="0" err="1"/>
              <a:t>passport</a:t>
            </a:r>
            <a:r>
              <a:rPr lang="de-DE" dirty="0"/>
              <a:t> kompatibel)</a:t>
            </a:r>
          </a:p>
          <a:p>
            <a:pPr marL="114300" indent="0">
              <a:buNone/>
            </a:pPr>
            <a:r>
              <a:rPr lang="de-DE" dirty="0"/>
              <a:t>Argon2 zum Passwort speichern (schnell und einfach zu nutzen, dabei sehr sicher)</a:t>
            </a:r>
          </a:p>
          <a:p>
            <a:pPr marL="114300" indent="0">
              <a:buNone/>
            </a:pPr>
            <a:r>
              <a:rPr lang="de-DE" dirty="0" err="1"/>
              <a:t>Nodemailer</a:t>
            </a:r>
            <a:r>
              <a:rPr lang="de-DE" dirty="0"/>
              <a:t> zum Mail senden und </a:t>
            </a:r>
            <a:r>
              <a:rPr lang="de-DE" dirty="0" err="1"/>
              <a:t>imap</a:t>
            </a:r>
            <a:r>
              <a:rPr lang="de-DE" dirty="0"/>
              <a:t>-simple um Mails abzurufen</a:t>
            </a:r>
          </a:p>
          <a:p>
            <a:pPr marL="114300" indent="0">
              <a:buNone/>
            </a:pPr>
            <a:r>
              <a:rPr lang="de-DE" dirty="0" err="1"/>
              <a:t>Nunjucks</a:t>
            </a:r>
            <a:r>
              <a:rPr lang="de-DE" dirty="0"/>
              <a:t> als </a:t>
            </a:r>
            <a:r>
              <a:rPr lang="de-DE" dirty="0" err="1"/>
              <a:t>Templateing</a:t>
            </a:r>
            <a:r>
              <a:rPr lang="de-DE" dirty="0"/>
              <a:t> Engine (bekannt, relativ schnell und gute Express Integration)</a:t>
            </a:r>
          </a:p>
        </p:txBody>
      </p:sp>
    </p:spTree>
    <p:extLst>
      <p:ext uri="{BB962C8B-B14F-4D97-AF65-F5344CB8AC3E}">
        <p14:creationId xmlns:p14="http://schemas.microsoft.com/office/powerpoint/2010/main" val="382126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CBEF5-DBBA-42F9-A1DA-9A210A82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der Prototyp noch nicht kann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0E386D-F642-4E0F-AE1B-BC3A7252B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Mail </a:t>
            </a:r>
            <a:r>
              <a:rPr lang="de-DE" dirty="0" err="1"/>
              <a:t>Attacker</a:t>
            </a:r>
            <a:r>
              <a:rPr lang="de-DE" dirty="0"/>
              <a:t> ist nicht mit DB verbunden</a:t>
            </a:r>
          </a:p>
          <a:p>
            <a:r>
              <a:rPr lang="de-DE" dirty="0"/>
              <a:t>Kein Login / Registration / Nutzerverwaltung</a:t>
            </a:r>
          </a:p>
          <a:p>
            <a:r>
              <a:rPr lang="de-DE" dirty="0"/>
              <a:t>Keine </a:t>
            </a:r>
            <a:r>
              <a:rPr lang="de-DE" dirty="0" err="1"/>
              <a:t>Stats</a:t>
            </a:r>
            <a:endParaRPr lang="de-DE" dirty="0"/>
          </a:p>
          <a:p>
            <a:r>
              <a:rPr lang="de-DE" dirty="0"/>
              <a:t>Kein Score Tracking</a:t>
            </a:r>
          </a:p>
          <a:p>
            <a:r>
              <a:rPr lang="de-DE" dirty="0"/>
              <a:t>Keine automatisch gesendeten Mails</a:t>
            </a:r>
          </a:p>
          <a:p>
            <a:r>
              <a:rPr lang="de-DE" dirty="0"/>
              <a:t>Keinerlei Styling</a:t>
            </a:r>
          </a:p>
        </p:txBody>
      </p:sp>
    </p:spTree>
    <p:extLst>
      <p:ext uri="{BB962C8B-B14F-4D97-AF65-F5344CB8AC3E}">
        <p14:creationId xmlns:p14="http://schemas.microsoft.com/office/powerpoint/2010/main" val="82910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40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</vt:lpstr>
      <vt:lpstr>Phishing Trainingscenter</vt:lpstr>
      <vt:lpstr>Rapid Prototyp</vt:lpstr>
      <vt:lpstr>Prototyp Umgebung</vt:lpstr>
      <vt:lpstr>Ergebnis Nutzer Beispiel Werbeanzeige</vt:lpstr>
      <vt:lpstr>Ergebnis Admin Übersicht</vt:lpstr>
      <vt:lpstr>Prototyp Libs und Frameworks</vt:lpstr>
      <vt:lpstr>Was der Prototyp noch nicht kann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Trainingscenter</dc:title>
  <cp:lastModifiedBy>Raphael Höser</cp:lastModifiedBy>
  <cp:revision>6</cp:revision>
  <dcterms:modified xsi:type="dcterms:W3CDTF">2019-12-15T15:46:15Z</dcterms:modified>
</cp:coreProperties>
</file>