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1" r:id="rId4"/>
    <p:sldId id="270" r:id="rId5"/>
    <p:sldId id="271" r:id="rId6"/>
    <p:sldId id="27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 b="1"/>
              <a:t>Phishing Trainingscenter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 dirty="0"/>
              <a:t>Audit 3</a:t>
            </a:r>
            <a:endParaRPr dirty="0"/>
          </a:p>
        </p:txBody>
      </p:sp>
      <p:sp>
        <p:nvSpPr>
          <p:cNvPr id="90" name="Google Shape;90;p13"/>
          <p:cNvSpPr txBox="1"/>
          <p:nvPr/>
        </p:nvSpPr>
        <p:spPr>
          <a:xfrm>
            <a:off x="750391" y="5904089"/>
            <a:ext cx="154721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 Schettler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Raphael Höser</a:t>
            </a:r>
            <a:endParaRPr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2D7238-0A6A-4CE9-A851-3163D39408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Main Prototyp</a:t>
            </a:r>
            <a:endParaRPr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dirty="0"/>
              <a:t>- Der Rapid Prototyp wurde in den Main Prototyp überführt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de-DE" dirty="0"/>
              <a:t>Nutzerregistration wurde hinzugefügt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de-DE" dirty="0"/>
              <a:t>Login wurde hinzugefügt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de-DE" dirty="0"/>
              <a:t>Auto-Mailer funktioniert nun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de-DE" dirty="0"/>
              <a:t>Score Kalkulation existiert nun mit allen </a:t>
            </a:r>
            <a:r>
              <a:rPr lang="de-DE" dirty="0" err="1"/>
              <a:t>Attackern</a:t>
            </a:r>
            <a:endParaRPr lang="de-DE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de-DE" dirty="0"/>
              <a:t>Angriffe haben eine „</a:t>
            </a:r>
            <a:r>
              <a:rPr lang="de-DE" dirty="0" err="1"/>
              <a:t>Expiration</a:t>
            </a:r>
            <a:r>
              <a:rPr lang="de-DE" dirty="0"/>
              <a:t>“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de-DE" dirty="0"/>
              <a:t>Scores erscheinen jetzt für Nutzer und Admins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de-DE" dirty="0"/>
              <a:t>Es existieren mehr Angriffe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de-DE" dirty="0"/>
              <a:t>Verbesserte Ordnerstruktur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5F33CDB-E8F3-4814-87C2-6846FB8418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B541C-D5CC-43C3-A170-70FDD488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Teschnische</a:t>
            </a:r>
            <a:r>
              <a:rPr lang="de-DE" dirty="0"/>
              <a:t> Reflexion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1E765D-39E7-4D94-BE28-0E2FFC8A0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NoSQL statt SQL wäre für den </a:t>
            </a:r>
            <a:r>
              <a:rPr lang="de-DE" dirty="0" err="1"/>
              <a:t>Attackenspeicher</a:t>
            </a:r>
            <a:r>
              <a:rPr lang="de-DE" dirty="0"/>
              <a:t> besser gewesen</a:t>
            </a:r>
          </a:p>
          <a:p>
            <a:pPr>
              <a:buFontTx/>
              <a:buChar char="-"/>
            </a:pPr>
            <a:r>
              <a:rPr lang="de-DE" dirty="0"/>
              <a:t>Ein Webserver hätte Cookies und Nutzererkennung vereinfacht</a:t>
            </a:r>
          </a:p>
          <a:p>
            <a:pPr>
              <a:buFontTx/>
              <a:buChar char="-"/>
            </a:pPr>
            <a:r>
              <a:rPr lang="de-DE" dirty="0"/>
              <a:t>DNS ersetzen ist härter als gedacht</a:t>
            </a:r>
          </a:p>
          <a:p>
            <a:pPr>
              <a:buFontTx/>
              <a:buChar char="-"/>
            </a:pPr>
            <a:r>
              <a:rPr lang="de-DE" dirty="0"/>
              <a:t>Neue Browserversionen (jünger als das Projekt) machen einige Angriffe unmöglich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AF3DB6-E12E-48CE-86FD-DD47B87941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37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B541C-D5CC-43C3-A170-70FDD488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 Nutzertest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1E765D-39E7-4D94-BE28-0E2FFC8A0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Werbeangriffe funktionieren auch zugeschnitten schlecht</a:t>
            </a:r>
          </a:p>
          <a:p>
            <a:pPr>
              <a:buFontTx/>
              <a:buChar char="-"/>
            </a:pPr>
            <a:r>
              <a:rPr lang="de-DE" dirty="0"/>
              <a:t>Emailangriffe funktionieren sehr gut (selbst ohne </a:t>
            </a:r>
            <a:r>
              <a:rPr lang="de-DE" dirty="0" err="1"/>
              <a:t>Absenderspoofing</a:t>
            </a:r>
            <a:r>
              <a:rPr lang="de-DE" dirty="0"/>
              <a:t>)</a:t>
            </a:r>
          </a:p>
          <a:p>
            <a:pPr>
              <a:buFontTx/>
              <a:buChar char="-"/>
            </a:pPr>
            <a:r>
              <a:rPr lang="de-DE" dirty="0"/>
              <a:t>Nutzer sind sich eines Angriffs bewusst, handeln dennoch falsch</a:t>
            </a:r>
          </a:p>
          <a:p>
            <a:pPr>
              <a:buFontTx/>
              <a:buChar char="-"/>
            </a:pPr>
            <a:r>
              <a:rPr lang="de-DE" dirty="0"/>
              <a:t>Nutzer wirken auf große </a:t>
            </a:r>
            <a:r>
              <a:rPr lang="de-DE" dirty="0" err="1"/>
              <a:t>Scoreverluste</a:t>
            </a:r>
            <a:r>
              <a:rPr lang="de-DE" dirty="0"/>
              <a:t> schnell frustriert</a:t>
            </a:r>
          </a:p>
          <a:p>
            <a:pPr>
              <a:buFontTx/>
              <a:buChar char="-"/>
            </a:pPr>
            <a:r>
              <a:rPr lang="de-DE" dirty="0"/>
              <a:t>Nutzer können Ehrgeiz entwickeln und verbessern damit ihr Verhalten allgemein</a:t>
            </a:r>
          </a:p>
          <a:p>
            <a:pPr>
              <a:buFontTx/>
              <a:buChar char="-"/>
            </a:pPr>
            <a:r>
              <a:rPr lang="de-DE" dirty="0"/>
              <a:t>Echte Angriffe werden gemeldet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AF3DB6-E12E-48CE-86FD-DD47B87941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11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B541C-D5CC-43C3-A170-70FDD488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zum Prototyp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1E765D-39E7-4D94-BE28-0E2FFC8A0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Als Lernplattform und Trainingsplattform grundsätzlich geeignet</a:t>
            </a:r>
          </a:p>
          <a:p>
            <a:pPr>
              <a:buFontTx/>
              <a:buChar char="-"/>
            </a:pPr>
            <a:r>
              <a:rPr lang="de-DE" dirty="0"/>
              <a:t>Im allgemeinen sind technische Lösungen (</a:t>
            </a:r>
            <a:r>
              <a:rPr lang="de-DE" dirty="0" err="1"/>
              <a:t>AdBlocker</a:t>
            </a:r>
            <a:r>
              <a:rPr lang="de-DE" dirty="0"/>
              <a:t>, Spamfilter, etc.) meist effektiver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AF3DB6-E12E-48CE-86FD-DD47B87941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79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7EFF0E-BF10-49E5-8ACB-27DE4100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12A448-9524-494A-AB84-28DCE0E99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Styling des Prototypens</a:t>
            </a:r>
          </a:p>
          <a:p>
            <a:pPr>
              <a:buFontTx/>
              <a:buChar char="-"/>
            </a:pPr>
            <a:r>
              <a:rPr lang="de-DE" dirty="0"/>
              <a:t>Gruppenverwaltung</a:t>
            </a:r>
          </a:p>
          <a:p>
            <a:pPr>
              <a:buFontTx/>
              <a:buChar char="-"/>
            </a:pPr>
            <a:r>
              <a:rPr lang="de-DE" dirty="0"/>
              <a:t>(Umstellung auf NoSQL evaluieren)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D1C306-2155-46FC-82BA-2FCEBE8E0B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49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Breitbild</PresentationFormat>
  <Paragraphs>39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</vt:lpstr>
      <vt:lpstr>Phishing Trainingscenter</vt:lpstr>
      <vt:lpstr>Main Prototyp</vt:lpstr>
      <vt:lpstr>Teschnische Reflexion</vt:lpstr>
      <vt:lpstr>Ergebnis Nutzertest</vt:lpstr>
      <vt:lpstr>Fazit zum Prototyp</vt:lpstr>
      <vt:lpstr>Nächste Schritte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Trainingscenter</dc:title>
  <cp:lastModifiedBy>Raphael Höser</cp:lastModifiedBy>
  <cp:revision>15</cp:revision>
  <dcterms:modified xsi:type="dcterms:W3CDTF">2020-01-19T16:28:10Z</dcterms:modified>
</cp:coreProperties>
</file>