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smtClean="0"/>
              <a:t>Clique para editar o estilo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18/11/2020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15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18/11/2020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19587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18/11/2020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406551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18/11/2020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82003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smtClean="0"/>
              <a:t>Clique para editar o estilo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6B2E0CD3-EB13-4E18-ACFE-2900D80989C3}" type="datetimeFigureOut">
              <a:rPr lang="pt-PT" smtClean="0"/>
              <a:t>18/11/2020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06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smtClean="0"/>
              <a:t>Clique para editar o estilo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6B2E0CD3-EB13-4E18-ACFE-2900D80989C3}" type="datetimeFigureOut">
              <a:rPr lang="pt-PT" smtClean="0"/>
              <a:t>18/11/2020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416234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097280" y="2582334"/>
            <a:ext cx="4937760" cy="33782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6217920" y="2582334"/>
            <a:ext cx="4937760" cy="33782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6B2E0CD3-EB13-4E18-ACFE-2900D80989C3}" type="datetimeFigureOut">
              <a:rPr lang="pt-PT" smtClean="0"/>
              <a:t>18/11/2020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149532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6B2E0CD3-EB13-4E18-ACFE-2900D80989C3}" type="datetimeFigureOut">
              <a:rPr lang="pt-PT" smtClean="0"/>
              <a:t>18/11/2020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74034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2E0CD3-EB13-4E18-ACFE-2900D80989C3}" type="datetimeFigureOut">
              <a:rPr lang="pt-PT" smtClean="0"/>
              <a:t>18/11/2020</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145396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smtClean="0"/>
              <a:t>Clique para editar o estilo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2E0CD3-EB13-4E18-ACFE-2900D80989C3}" type="datetimeFigureOut">
              <a:rPr lang="pt-PT" smtClean="0"/>
              <a:t>18/11/2020</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28FC35-A55E-4DBC-B04A-F5245DF7D233}" type="slidenum">
              <a:rPr lang="pt-PT" smtClean="0"/>
              <a:t>‹nº›</a:t>
            </a:fld>
            <a:endParaRPr lang="pt-PT"/>
          </a:p>
        </p:txBody>
      </p:sp>
    </p:spTree>
    <p:extLst>
      <p:ext uri="{BB962C8B-B14F-4D97-AF65-F5344CB8AC3E}">
        <p14:creationId xmlns:p14="http://schemas.microsoft.com/office/powerpoint/2010/main" val="169111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6B2E0CD3-EB13-4E18-ACFE-2900D80989C3}" type="datetimeFigureOut">
              <a:rPr lang="pt-PT" smtClean="0"/>
              <a:t>18/11/2020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16849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smtClean="0"/>
              <a:t>Clique para editar o estilo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2E0CD3-EB13-4E18-ACFE-2900D80989C3}" type="datetimeFigureOut">
              <a:rPr lang="pt-PT" smtClean="0"/>
              <a:t>18/11/2020</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28FC35-A55E-4DBC-B04A-F5245DF7D233}"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133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6800" y="1555845"/>
            <a:ext cx="10058400" cy="2291596"/>
          </a:xfrm>
        </p:spPr>
        <p:txBody>
          <a:bodyPr/>
          <a:lstStyle/>
          <a:p>
            <a:pPr algn="ctr"/>
            <a:r>
              <a:rPr lang="pt-PT" dirty="0" smtClean="0"/>
              <a:t>Cinemateca Portuguesa</a:t>
            </a:r>
            <a:br>
              <a:rPr lang="pt-PT" dirty="0" smtClean="0"/>
            </a:br>
            <a:r>
              <a:rPr lang="pt-PT" dirty="0" smtClean="0"/>
              <a:t>Tema 6</a:t>
            </a:r>
            <a:endParaRPr lang="pt-PT" dirty="0"/>
          </a:p>
        </p:txBody>
      </p:sp>
      <p:sp>
        <p:nvSpPr>
          <p:cNvPr id="3" name="Subtítulo 2"/>
          <p:cNvSpPr>
            <a:spLocks noGrp="1"/>
          </p:cNvSpPr>
          <p:nvPr>
            <p:ph type="subTitle" idx="1"/>
          </p:nvPr>
        </p:nvSpPr>
        <p:spPr>
          <a:xfrm>
            <a:off x="1295400" y="4448200"/>
            <a:ext cx="9601200" cy="1655762"/>
          </a:xfrm>
        </p:spPr>
        <p:txBody>
          <a:bodyPr>
            <a:normAutofit/>
          </a:bodyPr>
          <a:lstStyle/>
          <a:p>
            <a:pPr algn="ctr"/>
            <a:r>
              <a:rPr lang="pt-PT" dirty="0" smtClean="0"/>
              <a:t>Turma 5 Grupo 4</a:t>
            </a:r>
          </a:p>
          <a:p>
            <a:pPr algn="ctr"/>
            <a:r>
              <a:rPr lang="pt-PT" dirty="0" smtClean="0"/>
              <a:t>Adriana Cruz e Silva da Costa Gonçalves – up201808911</a:t>
            </a:r>
          </a:p>
          <a:p>
            <a:pPr algn="ctr"/>
            <a:r>
              <a:rPr lang="pt-PT" dirty="0" smtClean="0"/>
              <a:t>Tiago Filipe Lima Rocha – up201406679</a:t>
            </a:r>
            <a:endParaRPr lang="pt-PT" dirty="0"/>
          </a:p>
        </p:txBody>
      </p:sp>
    </p:spTree>
    <p:extLst>
      <p:ext uri="{BB962C8B-B14F-4D97-AF65-F5344CB8AC3E}">
        <p14:creationId xmlns:p14="http://schemas.microsoft.com/office/powerpoint/2010/main" val="424212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Dificuldades e Esforço</a:t>
            </a:r>
            <a:endParaRPr lang="pt-PT" dirty="0"/>
          </a:p>
        </p:txBody>
      </p:sp>
      <p:sp>
        <p:nvSpPr>
          <p:cNvPr id="3" name="Marcador de Posição de Conteúdo 2"/>
          <p:cNvSpPr>
            <a:spLocks noGrp="1"/>
          </p:cNvSpPr>
          <p:nvPr>
            <p:ph idx="1"/>
          </p:nvPr>
        </p:nvSpPr>
        <p:spPr/>
        <p:txBody>
          <a:bodyPr/>
          <a:lstStyle/>
          <a:p>
            <a:endParaRPr lang="pt-PT"/>
          </a:p>
        </p:txBody>
      </p:sp>
    </p:spTree>
    <p:extLst>
      <p:ext uri="{BB962C8B-B14F-4D97-AF65-F5344CB8AC3E}">
        <p14:creationId xmlns:p14="http://schemas.microsoft.com/office/powerpoint/2010/main" val="172444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Descrição do problema</a:t>
            </a:r>
            <a:endParaRPr lang="pt-PT" dirty="0"/>
          </a:p>
        </p:txBody>
      </p:sp>
      <p:sp>
        <p:nvSpPr>
          <p:cNvPr id="3" name="Marcador de Posição de Conteúdo 2"/>
          <p:cNvSpPr>
            <a:spLocks noGrp="1"/>
          </p:cNvSpPr>
          <p:nvPr>
            <p:ph idx="1"/>
          </p:nvPr>
        </p:nvSpPr>
        <p:spPr/>
        <p:txBody>
          <a:bodyPr>
            <a:normAutofit/>
          </a:bodyPr>
          <a:lstStyle/>
          <a:p>
            <a:pPr algn="just"/>
            <a:r>
              <a:rPr lang="pt-PT" dirty="0" smtClean="0"/>
              <a:t>Neste projeto pretendemos criar um sistema de gestão de eventos e compra de bilhetes para a Cinemateca Portuguesa.</a:t>
            </a:r>
          </a:p>
          <a:p>
            <a:pPr algn="just"/>
            <a:r>
              <a:rPr lang="pt-PT" dirty="0" smtClean="0"/>
              <a:t>Qualquer pessoa deve ser capaz de comprar um bilhete para um evento ou sessão de cinema, no entanto queremos também ser capazes de guardar informação sobre os Aderentes ao Cartão Amigos da Cinemateca, que terão descontos na compra dos bilhetes.</a:t>
            </a:r>
          </a:p>
          <a:p>
            <a:pPr algn="just"/>
            <a:r>
              <a:rPr lang="pt-PT" dirty="0" smtClean="0"/>
              <a:t>Este sistema deve ser capaz de gerir os vários eventos tendo em atenção à lotação, horário e sala em que irão decorrer.</a:t>
            </a:r>
          </a:p>
          <a:p>
            <a:pPr algn="just"/>
            <a:r>
              <a:rPr lang="pt-PT" dirty="0" smtClean="0"/>
              <a:t>Por último, queremos também ter acesso a dados sobre os bilhetes comprados e lucros associados, sobre os bilhetes comprados por cada cliente e os descontos aplicados, e também queremos conseguir visualizar que eventos vão decorrer em que salas e em que horário.</a:t>
            </a:r>
            <a:endParaRPr lang="pt-PT" dirty="0"/>
          </a:p>
        </p:txBody>
      </p:sp>
    </p:spTree>
    <p:extLst>
      <p:ext uri="{BB962C8B-B14F-4D97-AF65-F5344CB8AC3E}">
        <p14:creationId xmlns:p14="http://schemas.microsoft.com/office/powerpoint/2010/main" val="344187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Descrição da Solução</a:t>
            </a:r>
            <a:endParaRPr lang="pt-PT" dirty="0"/>
          </a:p>
        </p:txBody>
      </p:sp>
      <p:sp>
        <p:nvSpPr>
          <p:cNvPr id="3" name="Marcador de Posição de Conteúdo 2"/>
          <p:cNvSpPr>
            <a:spLocks noGrp="1"/>
          </p:cNvSpPr>
          <p:nvPr>
            <p:ph idx="1"/>
          </p:nvPr>
        </p:nvSpPr>
        <p:spPr/>
        <p:txBody>
          <a:bodyPr/>
          <a:lstStyle/>
          <a:p>
            <a:endParaRPr lang="pt-PT"/>
          </a:p>
        </p:txBody>
      </p:sp>
    </p:spTree>
    <p:extLst>
      <p:ext uri="{BB962C8B-B14F-4D97-AF65-F5344CB8AC3E}">
        <p14:creationId xmlns:p14="http://schemas.microsoft.com/office/powerpoint/2010/main" val="29050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Algoritmos Relevantes</a:t>
            </a:r>
            <a:endParaRPr lang="pt-PT" dirty="0"/>
          </a:p>
        </p:txBody>
      </p:sp>
      <p:sp>
        <p:nvSpPr>
          <p:cNvPr id="3" name="Marcador de Posição de Conteúdo 2"/>
          <p:cNvSpPr>
            <a:spLocks noGrp="1"/>
          </p:cNvSpPr>
          <p:nvPr>
            <p:ph idx="1"/>
          </p:nvPr>
        </p:nvSpPr>
        <p:spPr/>
        <p:txBody>
          <a:bodyPr/>
          <a:lstStyle/>
          <a:p>
            <a:endParaRPr lang="pt-PT"/>
          </a:p>
        </p:txBody>
      </p:sp>
    </p:spTree>
    <p:extLst>
      <p:ext uri="{BB962C8B-B14F-4D97-AF65-F5344CB8AC3E}">
        <p14:creationId xmlns:p14="http://schemas.microsoft.com/office/powerpoint/2010/main" val="226453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Diagrama de Classes</a:t>
            </a:r>
            <a:endParaRPr lang="pt-PT" dirty="0"/>
          </a:p>
        </p:txBody>
      </p:sp>
      <p:sp>
        <p:nvSpPr>
          <p:cNvPr id="3" name="Marcador de Posição de Conteúdo 2"/>
          <p:cNvSpPr>
            <a:spLocks noGrp="1"/>
          </p:cNvSpPr>
          <p:nvPr>
            <p:ph idx="1"/>
          </p:nvPr>
        </p:nvSpPr>
        <p:spPr/>
        <p:txBody>
          <a:bodyPr/>
          <a:lstStyle/>
          <a:p>
            <a:endParaRPr lang="pt-PT"/>
          </a:p>
        </p:txBody>
      </p:sp>
    </p:spTree>
    <p:extLst>
      <p:ext uri="{BB962C8B-B14F-4D97-AF65-F5344CB8AC3E}">
        <p14:creationId xmlns:p14="http://schemas.microsoft.com/office/powerpoint/2010/main" val="110794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Estrutura de ficheiros</a:t>
            </a:r>
            <a:endParaRPr lang="pt-PT" dirty="0"/>
          </a:p>
        </p:txBody>
      </p:sp>
      <p:sp>
        <p:nvSpPr>
          <p:cNvPr id="3" name="Marcador de Posição de Conteúdo 2"/>
          <p:cNvSpPr>
            <a:spLocks noGrp="1"/>
          </p:cNvSpPr>
          <p:nvPr>
            <p:ph idx="1"/>
          </p:nvPr>
        </p:nvSpPr>
        <p:spPr/>
        <p:txBody>
          <a:bodyPr/>
          <a:lstStyle/>
          <a:p>
            <a:endParaRPr lang="pt-PT"/>
          </a:p>
        </p:txBody>
      </p:sp>
    </p:spTree>
    <p:extLst>
      <p:ext uri="{BB962C8B-B14F-4D97-AF65-F5344CB8AC3E}">
        <p14:creationId xmlns:p14="http://schemas.microsoft.com/office/powerpoint/2010/main" val="305803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Tratamento de exceções</a:t>
            </a:r>
            <a:endParaRPr lang="pt-PT" dirty="0"/>
          </a:p>
        </p:txBody>
      </p:sp>
      <p:sp>
        <p:nvSpPr>
          <p:cNvPr id="3" name="Marcador de Posição de Conteúdo 2"/>
          <p:cNvSpPr>
            <a:spLocks noGrp="1"/>
          </p:cNvSpPr>
          <p:nvPr>
            <p:ph idx="1"/>
          </p:nvPr>
        </p:nvSpPr>
        <p:spPr/>
        <p:txBody>
          <a:bodyPr/>
          <a:lstStyle/>
          <a:p>
            <a:endParaRPr lang="pt-PT"/>
          </a:p>
        </p:txBody>
      </p:sp>
    </p:spTree>
    <p:extLst>
      <p:ext uri="{BB962C8B-B14F-4D97-AF65-F5344CB8AC3E}">
        <p14:creationId xmlns:p14="http://schemas.microsoft.com/office/powerpoint/2010/main" val="192461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Funcionalidades Implementadas</a:t>
            </a:r>
            <a:endParaRPr lang="pt-PT" dirty="0"/>
          </a:p>
        </p:txBody>
      </p:sp>
      <p:sp>
        <p:nvSpPr>
          <p:cNvPr id="3" name="Marcador de Posição de Conteúdo 2"/>
          <p:cNvSpPr>
            <a:spLocks noGrp="1"/>
          </p:cNvSpPr>
          <p:nvPr>
            <p:ph idx="1"/>
          </p:nvPr>
        </p:nvSpPr>
        <p:spPr/>
        <p:txBody>
          <a:bodyPr/>
          <a:lstStyle/>
          <a:p>
            <a:r>
              <a:rPr lang="pt-PT" dirty="0"/>
              <a:t>Lista de funcionalidades implementadas, incluindo CRUD, listagem, pesquisa e outras (1 a 3 slides com indicação para cada uma de: OK/Completa, Parcial)</a:t>
            </a:r>
          </a:p>
          <a:p>
            <a:endParaRPr lang="pt-PT" dirty="0"/>
          </a:p>
        </p:txBody>
      </p:sp>
    </p:spTree>
    <p:extLst>
      <p:ext uri="{BB962C8B-B14F-4D97-AF65-F5344CB8AC3E}">
        <p14:creationId xmlns:p14="http://schemas.microsoft.com/office/powerpoint/2010/main" val="195281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Funcionalidade Destaque</a:t>
            </a:r>
            <a:endParaRPr lang="pt-PT" dirty="0"/>
          </a:p>
        </p:txBody>
      </p:sp>
      <p:sp>
        <p:nvSpPr>
          <p:cNvPr id="3" name="Marcador de Posição de Conteúdo 2"/>
          <p:cNvSpPr>
            <a:spLocks noGrp="1"/>
          </p:cNvSpPr>
          <p:nvPr>
            <p:ph idx="1"/>
          </p:nvPr>
        </p:nvSpPr>
        <p:spPr/>
        <p:txBody>
          <a:bodyPr/>
          <a:lstStyle/>
          <a:p>
            <a:endParaRPr lang="pt-PT"/>
          </a:p>
        </p:txBody>
      </p:sp>
    </p:spTree>
    <p:extLst>
      <p:ext uri="{BB962C8B-B14F-4D97-AF65-F5344CB8AC3E}">
        <p14:creationId xmlns:p14="http://schemas.microsoft.com/office/powerpoint/2010/main" val="3695671712"/>
      </p:ext>
    </p:extLst>
  </p:cSld>
  <p:clrMapOvr>
    <a:masterClrMapping/>
  </p:clrMapOvr>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470</TotalTime>
  <Words>206</Words>
  <Application>Microsoft Office PowerPoint</Application>
  <PresentationFormat>Ecrã Panorâmico</PresentationFormat>
  <Paragraphs>18</Paragraphs>
  <Slides>10</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10</vt:i4>
      </vt:variant>
    </vt:vector>
  </HeadingPairs>
  <TitlesOfParts>
    <vt:vector size="13" baseType="lpstr">
      <vt:lpstr>Calibri</vt:lpstr>
      <vt:lpstr>Calibri Light</vt:lpstr>
      <vt:lpstr>Retrospetiva</vt:lpstr>
      <vt:lpstr>Cinemateca Portuguesa Tema 6</vt:lpstr>
      <vt:lpstr>Descrição do problema</vt:lpstr>
      <vt:lpstr>Descrição da Solução</vt:lpstr>
      <vt:lpstr>Algoritmos Relevantes</vt:lpstr>
      <vt:lpstr>Diagrama de Classes</vt:lpstr>
      <vt:lpstr>Estrutura de ficheiros</vt:lpstr>
      <vt:lpstr>Tratamento de exceções</vt:lpstr>
      <vt:lpstr>Funcionalidades Implementadas</vt:lpstr>
      <vt:lpstr>Funcionalidade Destaque</vt:lpstr>
      <vt:lpstr>Dificuldades e Esforço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Cinemateca Portuguesa Tema 6</dc:title>
  <dc:creator>Adriana</dc:creator>
  <cp:lastModifiedBy>Adriana</cp:lastModifiedBy>
  <cp:revision>2</cp:revision>
  <dcterms:created xsi:type="dcterms:W3CDTF">2020-11-18T16:48:57Z</dcterms:created>
  <dcterms:modified xsi:type="dcterms:W3CDTF">2020-11-19T00:39:38Z</dcterms:modified>
</cp:coreProperties>
</file>