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slideLayout14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7.tif" ContentType="image/tiff"/>
  <Override PartName="/ppt/media/image1.png" ContentType="image/png"/>
  <Override PartName="/ppt/media/image2.tif" ContentType="image/tiff"/>
  <Override PartName="/ppt/media/image3.tif" ContentType="image/tiff"/>
  <Override PartName="/ppt/media/image4.tif" ContentType="image/tiff"/>
  <Override PartName="/ppt/media/image5.tif" ContentType="image/tiff"/>
  <Override PartName="/ppt/media/image6.tif" ContentType="image/tiff"/>
  <Override PartName="/ppt/media/image8.tif" ContentType="image/tiff"/>
  <Override PartName="/ppt/media/image9.tif" ContentType="image/tiff"/>
  <Override PartName="/ppt/media/image10.tif" ContentType="image/tiff"/>
  <Override PartName="/ppt/media/image11.tif" ContentType="image/tiff"/>
  <Override PartName="/ppt/media/image12.tif" ContentType="image/tiff"/>
  <Override PartName="/ppt/media/image13.tif" ContentType="image/tiff"/>
  <Override PartName="/ppt/media/image14.tif" ContentType="image/tiff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7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CustomShape 10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11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20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CustomShape 25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30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CustomShape 37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5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896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8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9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900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8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909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3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8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919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5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38"/>
          <p:cNvSpPr/>
          <p:nvPr/>
        </p:nvSpPr>
        <p:spPr>
          <a:xfrm>
            <a:off x="7663680" y="7265520"/>
            <a:ext cx="1032840" cy="8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39"/>
          <p:cNvSpPr/>
          <p:nvPr/>
        </p:nvSpPr>
        <p:spPr>
          <a:xfrm>
            <a:off x="412200" y="245520"/>
            <a:ext cx="1321560" cy="11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40"/>
          <p:cNvSpPr/>
          <p:nvPr/>
        </p:nvSpPr>
        <p:spPr>
          <a:xfrm flipH="1" rot="10800000">
            <a:off x="-124200" y="460656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41"/>
          <p:cNvSpPr/>
          <p:nvPr/>
        </p:nvSpPr>
        <p:spPr>
          <a:xfrm flipH="1" rot="10800000">
            <a:off x="638640" y="329220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42"/>
          <p:cNvSpPr/>
          <p:nvPr/>
        </p:nvSpPr>
        <p:spPr>
          <a:xfrm flipH="1" rot="10800000">
            <a:off x="1494720" y="341604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43"/>
          <p:cNvSpPr/>
          <p:nvPr/>
        </p:nvSpPr>
        <p:spPr>
          <a:xfrm flipH="1" rot="10800000">
            <a:off x="327960" y="163872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2" name="Group 44"/>
          <p:cNvGrpSpPr/>
          <p:nvPr/>
        </p:nvGrpSpPr>
        <p:grpSpPr>
          <a:xfrm>
            <a:off x="1729800" y="61200"/>
            <a:ext cx="349200" cy="322920"/>
            <a:chOff x="1729800" y="61200"/>
            <a:chExt cx="349200" cy="322920"/>
          </a:xfrm>
        </p:grpSpPr>
        <p:sp>
          <p:nvSpPr>
            <p:cNvPr id="933" name="CustomShape 45"/>
            <p:cNvSpPr/>
            <p:nvPr/>
          </p:nvSpPr>
          <p:spPr>
            <a:xfrm>
              <a:off x="1729800" y="183960"/>
              <a:ext cx="80280" cy="1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46"/>
            <p:cNvSpPr/>
            <p:nvPr/>
          </p:nvSpPr>
          <p:spPr>
            <a:xfrm>
              <a:off x="1824120" y="61200"/>
              <a:ext cx="254880" cy="32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5" name="CustomShape 47"/>
          <p:cNvSpPr/>
          <p:nvPr/>
        </p:nvSpPr>
        <p:spPr>
          <a:xfrm>
            <a:off x="203040" y="1270080"/>
            <a:ext cx="16416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6" name="Group 48"/>
          <p:cNvGrpSpPr/>
          <p:nvPr/>
        </p:nvGrpSpPr>
        <p:grpSpPr>
          <a:xfrm>
            <a:off x="904320" y="515160"/>
            <a:ext cx="381240" cy="605520"/>
            <a:chOff x="904320" y="515160"/>
            <a:chExt cx="381240" cy="605520"/>
          </a:xfrm>
        </p:grpSpPr>
        <p:sp>
          <p:nvSpPr>
            <p:cNvPr id="937" name="CustomShape 49"/>
            <p:cNvSpPr/>
            <p:nvPr/>
          </p:nvSpPr>
          <p:spPr>
            <a:xfrm>
              <a:off x="101952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50"/>
            <p:cNvSpPr/>
            <p:nvPr/>
          </p:nvSpPr>
          <p:spPr>
            <a:xfrm>
              <a:off x="101952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51"/>
            <p:cNvSpPr/>
            <p:nvPr/>
          </p:nvSpPr>
          <p:spPr>
            <a:xfrm>
              <a:off x="101952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52"/>
            <p:cNvSpPr/>
            <p:nvPr/>
          </p:nvSpPr>
          <p:spPr>
            <a:xfrm>
              <a:off x="100332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53"/>
            <p:cNvSpPr/>
            <p:nvPr/>
          </p:nvSpPr>
          <p:spPr>
            <a:xfrm>
              <a:off x="90432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54"/>
            <p:cNvSpPr/>
            <p:nvPr/>
          </p:nvSpPr>
          <p:spPr>
            <a:xfrm>
              <a:off x="113580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55"/>
            <p:cNvSpPr/>
            <p:nvPr/>
          </p:nvSpPr>
          <p:spPr>
            <a:xfrm>
              <a:off x="102852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Line 56"/>
            <p:cNvSpPr/>
            <p:nvPr/>
          </p:nvSpPr>
          <p:spPr>
            <a:xfrm>
              <a:off x="101916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5" name="Group 57"/>
          <p:cNvGrpSpPr/>
          <p:nvPr/>
        </p:nvGrpSpPr>
        <p:grpSpPr>
          <a:xfrm>
            <a:off x="335880" y="1840680"/>
            <a:ext cx="340920" cy="348120"/>
            <a:chOff x="335880" y="1840680"/>
            <a:chExt cx="340920" cy="348120"/>
          </a:xfrm>
        </p:grpSpPr>
        <p:sp>
          <p:nvSpPr>
            <p:cNvPr id="946" name="CustomShape 58"/>
            <p:cNvSpPr/>
            <p:nvPr/>
          </p:nvSpPr>
          <p:spPr>
            <a:xfrm>
              <a:off x="335880" y="1840680"/>
              <a:ext cx="262800" cy="26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59"/>
            <p:cNvSpPr/>
            <p:nvPr/>
          </p:nvSpPr>
          <p:spPr>
            <a:xfrm>
              <a:off x="366480" y="1871280"/>
              <a:ext cx="20124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60"/>
            <p:cNvSpPr/>
            <p:nvPr/>
          </p:nvSpPr>
          <p:spPr>
            <a:xfrm>
              <a:off x="396720" y="1901880"/>
              <a:ext cx="6948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61"/>
            <p:cNvSpPr/>
            <p:nvPr/>
          </p:nvSpPr>
          <p:spPr>
            <a:xfrm>
              <a:off x="549000" y="2061720"/>
              <a:ext cx="127800" cy="12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0" name="CustomShape 62"/>
          <p:cNvSpPr/>
          <p:nvPr/>
        </p:nvSpPr>
        <p:spPr>
          <a:xfrm flipH="1" rot="10800000">
            <a:off x="8486280" y="777852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63"/>
          <p:cNvSpPr/>
          <p:nvPr/>
        </p:nvSpPr>
        <p:spPr>
          <a:xfrm flipH="1" rot="10800000">
            <a:off x="8125200" y="646776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64"/>
          <p:cNvSpPr/>
          <p:nvPr/>
        </p:nvSpPr>
        <p:spPr>
          <a:xfrm flipH="1" rot="10800000">
            <a:off x="7820640" y="6481440"/>
            <a:ext cx="818280" cy="70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65"/>
          <p:cNvSpPr/>
          <p:nvPr/>
        </p:nvSpPr>
        <p:spPr>
          <a:xfrm flipH="1" rot="10800000">
            <a:off x="8487000" y="506196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66"/>
          <p:cNvSpPr/>
          <p:nvPr/>
        </p:nvSpPr>
        <p:spPr>
          <a:xfrm>
            <a:off x="8772840" y="4461840"/>
            <a:ext cx="24624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5" name="Group 67"/>
          <p:cNvGrpSpPr/>
          <p:nvPr/>
        </p:nvGrpSpPr>
        <p:grpSpPr>
          <a:xfrm>
            <a:off x="7354080" y="3426840"/>
            <a:ext cx="453600" cy="435240"/>
            <a:chOff x="7354080" y="3426840"/>
            <a:chExt cx="453600" cy="435240"/>
          </a:xfrm>
        </p:grpSpPr>
        <p:sp>
          <p:nvSpPr>
            <p:cNvPr id="956" name="CustomShape 68"/>
            <p:cNvSpPr/>
            <p:nvPr/>
          </p:nvSpPr>
          <p:spPr>
            <a:xfrm>
              <a:off x="7635960" y="3426840"/>
              <a:ext cx="134280" cy="14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69"/>
            <p:cNvSpPr/>
            <p:nvPr/>
          </p:nvSpPr>
          <p:spPr>
            <a:xfrm>
              <a:off x="7429680" y="3448800"/>
              <a:ext cx="106560" cy="12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70"/>
            <p:cNvSpPr/>
            <p:nvPr/>
          </p:nvSpPr>
          <p:spPr>
            <a:xfrm>
              <a:off x="7354080" y="3664800"/>
              <a:ext cx="1501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71"/>
            <p:cNvSpPr/>
            <p:nvPr/>
          </p:nvSpPr>
          <p:spPr>
            <a:xfrm>
              <a:off x="7540200" y="3728880"/>
              <a:ext cx="73440" cy="13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72"/>
            <p:cNvSpPr/>
            <p:nvPr/>
          </p:nvSpPr>
          <p:spPr>
            <a:xfrm>
              <a:off x="7673040" y="3625200"/>
              <a:ext cx="13464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73"/>
            <p:cNvSpPr/>
            <p:nvPr/>
          </p:nvSpPr>
          <p:spPr>
            <a:xfrm>
              <a:off x="7504920" y="3559320"/>
              <a:ext cx="158040" cy="1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2" name="CustomShape 74"/>
          <p:cNvSpPr/>
          <p:nvPr/>
        </p:nvSpPr>
        <p:spPr>
          <a:xfrm>
            <a:off x="8081280" y="3153960"/>
            <a:ext cx="298080" cy="2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PlaceHolder 75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964" name="PlaceHolder 7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7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CustomShape 1"/>
          <p:cNvSpPr/>
          <p:nvPr/>
        </p:nvSpPr>
        <p:spPr>
          <a:xfrm flipH="1" rot="10800000">
            <a:off x="8218440" y="7675920"/>
            <a:ext cx="682920" cy="591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"/>
          <p:cNvSpPr/>
          <p:nvPr/>
        </p:nvSpPr>
        <p:spPr>
          <a:xfrm rot="5400000">
            <a:off x="390600" y="105120"/>
            <a:ext cx="942120" cy="1087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3"/>
          <p:cNvSpPr/>
          <p:nvPr/>
        </p:nvSpPr>
        <p:spPr>
          <a:xfrm flipH="1" rot="10800000">
            <a:off x="-123840" y="4348080"/>
            <a:ext cx="672120" cy="58212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4"/>
          <p:cNvSpPr/>
          <p:nvPr/>
        </p:nvSpPr>
        <p:spPr>
          <a:xfrm flipH="1" rot="10800000">
            <a:off x="503280" y="2988000"/>
            <a:ext cx="350640" cy="3031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5"/>
          <p:cNvSpPr/>
          <p:nvPr/>
        </p:nvSpPr>
        <p:spPr>
          <a:xfrm flipH="1" rot="10800000">
            <a:off x="1208520" y="3368520"/>
            <a:ext cx="672120" cy="58212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6"/>
          <p:cNvSpPr/>
          <p:nvPr/>
        </p:nvSpPr>
        <p:spPr>
          <a:xfrm flipH="1" rot="10800000">
            <a:off x="247680" y="1577880"/>
            <a:ext cx="293040" cy="253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7"/>
          <p:cNvSpPr/>
          <p:nvPr/>
        </p:nvSpPr>
        <p:spPr>
          <a:xfrm flipH="1" rot="10800000">
            <a:off x="8763840" y="7303680"/>
            <a:ext cx="540720" cy="4683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8"/>
          <p:cNvSpPr/>
          <p:nvPr/>
        </p:nvSpPr>
        <p:spPr>
          <a:xfrm flipH="1" rot="10800000">
            <a:off x="8523720" y="6210720"/>
            <a:ext cx="281880" cy="243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9"/>
          <p:cNvSpPr/>
          <p:nvPr/>
        </p:nvSpPr>
        <p:spPr>
          <a:xfrm flipH="1" rot="10800000">
            <a:off x="8322840" y="6443640"/>
            <a:ext cx="540720" cy="468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10"/>
          <p:cNvSpPr/>
          <p:nvPr/>
        </p:nvSpPr>
        <p:spPr>
          <a:xfrm flipH="1" rot="10800000">
            <a:off x="8763480" y="5239800"/>
            <a:ext cx="235440" cy="2037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13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CustomShape 1"/>
          <p:cNvSpPr/>
          <p:nvPr/>
        </p:nvSpPr>
        <p:spPr>
          <a:xfrm flipH="1" rot="10800000">
            <a:off x="7663680" y="9053640"/>
            <a:ext cx="1032480" cy="893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"/>
          <p:cNvSpPr/>
          <p:nvPr/>
        </p:nvSpPr>
        <p:spPr>
          <a:xfrm rot="5400000">
            <a:off x="501480" y="156960"/>
            <a:ext cx="1143720" cy="1321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3"/>
          <p:cNvSpPr/>
          <p:nvPr/>
        </p:nvSpPr>
        <p:spPr>
          <a:xfrm flipH="1" rot="10800000">
            <a:off x="-123840" y="5315040"/>
            <a:ext cx="817920" cy="70812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4"/>
          <p:cNvSpPr/>
          <p:nvPr/>
        </p:nvSpPr>
        <p:spPr>
          <a:xfrm flipH="1" rot="10800000">
            <a:off x="638280" y="3661560"/>
            <a:ext cx="426600" cy="369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5"/>
          <p:cNvSpPr/>
          <p:nvPr/>
        </p:nvSpPr>
        <p:spPr>
          <a:xfrm flipH="1" rot="10800000">
            <a:off x="1495080" y="4124520"/>
            <a:ext cx="817920" cy="70812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6"/>
          <p:cNvSpPr/>
          <p:nvPr/>
        </p:nvSpPr>
        <p:spPr>
          <a:xfrm flipH="1" rot="10800000">
            <a:off x="327600" y="1947600"/>
            <a:ext cx="356760" cy="3085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7"/>
          <p:cNvSpPr/>
          <p:nvPr/>
        </p:nvSpPr>
        <p:spPr>
          <a:xfrm flipH="1" rot="10800000">
            <a:off x="8486640" y="8487000"/>
            <a:ext cx="817920" cy="70812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8"/>
          <p:cNvSpPr/>
          <p:nvPr/>
        </p:nvSpPr>
        <p:spPr>
          <a:xfrm flipH="1" rot="10800000">
            <a:off x="8124840" y="6837120"/>
            <a:ext cx="426600" cy="369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9"/>
          <p:cNvSpPr/>
          <p:nvPr/>
        </p:nvSpPr>
        <p:spPr>
          <a:xfrm flipH="1" rot="10800000">
            <a:off x="7821000" y="7189560"/>
            <a:ext cx="817920" cy="7077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0"/>
          <p:cNvSpPr/>
          <p:nvPr/>
        </p:nvSpPr>
        <p:spPr>
          <a:xfrm flipH="1" rot="10800000">
            <a:off x="8486640" y="5370840"/>
            <a:ext cx="356760" cy="30852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0" name="Group 11"/>
          <p:cNvGrpSpPr/>
          <p:nvPr/>
        </p:nvGrpSpPr>
        <p:grpSpPr>
          <a:xfrm>
            <a:off x="1729800" y="61200"/>
            <a:ext cx="348840" cy="322560"/>
            <a:chOff x="1729800" y="61200"/>
            <a:chExt cx="348840" cy="322560"/>
          </a:xfrm>
        </p:grpSpPr>
        <p:sp>
          <p:nvSpPr>
            <p:cNvPr id="1061" name="CustomShape 12"/>
            <p:cNvSpPr/>
            <p:nvPr/>
          </p:nvSpPr>
          <p:spPr>
            <a:xfrm>
              <a:off x="1729800" y="183960"/>
              <a:ext cx="79920" cy="1821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13"/>
            <p:cNvSpPr/>
            <p:nvPr/>
          </p:nvSpPr>
          <p:spPr>
            <a:xfrm>
              <a:off x="1824120" y="61200"/>
              <a:ext cx="254520" cy="3225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3" name="CustomShape 14"/>
          <p:cNvSpPr/>
          <p:nvPr/>
        </p:nvSpPr>
        <p:spPr>
          <a:xfrm>
            <a:off x="203040" y="1270080"/>
            <a:ext cx="163800" cy="285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15"/>
          <p:cNvSpPr/>
          <p:nvPr/>
        </p:nvSpPr>
        <p:spPr>
          <a:xfrm>
            <a:off x="8772840" y="4461840"/>
            <a:ext cx="245880" cy="24588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5" name="Group 16"/>
          <p:cNvGrpSpPr/>
          <p:nvPr/>
        </p:nvGrpSpPr>
        <p:grpSpPr>
          <a:xfrm>
            <a:off x="7354080" y="3426840"/>
            <a:ext cx="453240" cy="434880"/>
            <a:chOff x="7354080" y="3426840"/>
            <a:chExt cx="453240" cy="434880"/>
          </a:xfrm>
        </p:grpSpPr>
        <p:sp>
          <p:nvSpPr>
            <p:cNvPr id="1066" name="CustomShape 17"/>
            <p:cNvSpPr/>
            <p:nvPr/>
          </p:nvSpPr>
          <p:spPr>
            <a:xfrm>
              <a:off x="7635960" y="3426840"/>
              <a:ext cx="133920" cy="1483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18"/>
            <p:cNvSpPr/>
            <p:nvPr/>
          </p:nvSpPr>
          <p:spPr>
            <a:xfrm>
              <a:off x="7429680" y="3448800"/>
              <a:ext cx="106200" cy="123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19"/>
            <p:cNvSpPr/>
            <p:nvPr/>
          </p:nvSpPr>
          <p:spPr>
            <a:xfrm>
              <a:off x="7354080" y="3664800"/>
              <a:ext cx="149760" cy="9000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0"/>
            <p:cNvSpPr/>
            <p:nvPr/>
          </p:nvSpPr>
          <p:spPr>
            <a:xfrm>
              <a:off x="7540200" y="3728880"/>
              <a:ext cx="73080" cy="1328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21"/>
            <p:cNvSpPr/>
            <p:nvPr/>
          </p:nvSpPr>
          <p:spPr>
            <a:xfrm>
              <a:off x="7673040" y="3625200"/>
              <a:ext cx="134280" cy="7344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22"/>
            <p:cNvSpPr/>
            <p:nvPr/>
          </p:nvSpPr>
          <p:spPr>
            <a:xfrm>
              <a:off x="7504920" y="3559320"/>
              <a:ext cx="157680" cy="1580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2" name="CustomShape 23"/>
          <p:cNvSpPr/>
          <p:nvPr/>
        </p:nvSpPr>
        <p:spPr>
          <a:xfrm>
            <a:off x="8081280" y="3153960"/>
            <a:ext cx="297720" cy="2707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3" name="Group 24"/>
          <p:cNvGrpSpPr/>
          <p:nvPr/>
        </p:nvGrpSpPr>
        <p:grpSpPr>
          <a:xfrm>
            <a:off x="904320" y="515160"/>
            <a:ext cx="380880" cy="605160"/>
            <a:chOff x="904320" y="515160"/>
            <a:chExt cx="380880" cy="605160"/>
          </a:xfrm>
        </p:grpSpPr>
        <p:sp>
          <p:nvSpPr>
            <p:cNvPr id="1074" name="CustomShape 25"/>
            <p:cNvSpPr/>
            <p:nvPr/>
          </p:nvSpPr>
          <p:spPr>
            <a:xfrm>
              <a:off x="1019520" y="1044360"/>
              <a:ext cx="150480" cy="313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6"/>
            <p:cNvSpPr/>
            <p:nvPr/>
          </p:nvSpPr>
          <p:spPr>
            <a:xfrm>
              <a:off x="1019520" y="1009800"/>
              <a:ext cx="150480" cy="313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7"/>
            <p:cNvSpPr/>
            <p:nvPr/>
          </p:nvSpPr>
          <p:spPr>
            <a:xfrm>
              <a:off x="1019520" y="1077840"/>
              <a:ext cx="150480" cy="4248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28"/>
            <p:cNvSpPr/>
            <p:nvPr/>
          </p:nvSpPr>
          <p:spPr>
            <a:xfrm>
              <a:off x="1003320" y="724680"/>
              <a:ext cx="50400" cy="2466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29"/>
            <p:cNvSpPr/>
            <p:nvPr/>
          </p:nvSpPr>
          <p:spPr>
            <a:xfrm>
              <a:off x="904320" y="515160"/>
              <a:ext cx="380880" cy="45612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30"/>
            <p:cNvSpPr/>
            <p:nvPr/>
          </p:nvSpPr>
          <p:spPr>
            <a:xfrm>
              <a:off x="1135800" y="724680"/>
              <a:ext cx="50400" cy="24660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31"/>
            <p:cNvSpPr/>
            <p:nvPr/>
          </p:nvSpPr>
          <p:spPr>
            <a:xfrm>
              <a:off x="1028520" y="715680"/>
              <a:ext cx="132120" cy="270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32"/>
            <p:cNvSpPr/>
            <p:nvPr/>
          </p:nvSpPr>
          <p:spPr>
            <a:xfrm>
              <a:off x="1019520" y="977040"/>
              <a:ext cx="15048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2" name="Group 33"/>
          <p:cNvGrpSpPr/>
          <p:nvPr/>
        </p:nvGrpSpPr>
        <p:grpSpPr>
          <a:xfrm>
            <a:off x="335880" y="1840680"/>
            <a:ext cx="340560" cy="347760"/>
            <a:chOff x="335880" y="1840680"/>
            <a:chExt cx="340560" cy="347760"/>
          </a:xfrm>
        </p:grpSpPr>
        <p:sp>
          <p:nvSpPr>
            <p:cNvPr id="1083" name="CustomShape 34"/>
            <p:cNvSpPr/>
            <p:nvPr/>
          </p:nvSpPr>
          <p:spPr>
            <a:xfrm>
              <a:off x="335880" y="1840680"/>
              <a:ext cx="262440" cy="2624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35"/>
            <p:cNvSpPr/>
            <p:nvPr/>
          </p:nvSpPr>
          <p:spPr>
            <a:xfrm>
              <a:off x="366480" y="1871280"/>
              <a:ext cx="200880" cy="20088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36"/>
            <p:cNvSpPr/>
            <p:nvPr/>
          </p:nvSpPr>
          <p:spPr>
            <a:xfrm>
              <a:off x="396720" y="1901880"/>
              <a:ext cx="69120" cy="6912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37"/>
            <p:cNvSpPr/>
            <p:nvPr/>
          </p:nvSpPr>
          <p:spPr>
            <a:xfrm>
              <a:off x="549000" y="2061720"/>
              <a:ext cx="127440" cy="12672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7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8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CustomShape 1"/>
          <p:cNvSpPr/>
          <p:nvPr/>
        </p:nvSpPr>
        <p:spPr>
          <a:xfrm flipH="1" rot="10800000">
            <a:off x="7663320" y="9947160"/>
            <a:ext cx="1032120" cy="893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2"/>
          <p:cNvSpPr/>
          <p:nvPr/>
        </p:nvSpPr>
        <p:spPr>
          <a:xfrm rot="5400000">
            <a:off x="501840" y="156960"/>
            <a:ext cx="1143360" cy="1320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3"/>
          <p:cNvSpPr/>
          <p:nvPr/>
        </p:nvSpPr>
        <p:spPr>
          <a:xfrm flipH="1" rot="10800000">
            <a:off x="-124200" y="6023160"/>
            <a:ext cx="817560" cy="7077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4"/>
          <p:cNvSpPr/>
          <p:nvPr/>
        </p:nvSpPr>
        <p:spPr>
          <a:xfrm flipH="1" rot="10800000">
            <a:off x="638640" y="4030560"/>
            <a:ext cx="426240" cy="3686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5"/>
          <p:cNvSpPr/>
          <p:nvPr/>
        </p:nvSpPr>
        <p:spPr>
          <a:xfrm flipH="1" rot="10800000">
            <a:off x="1494720" y="4832640"/>
            <a:ext cx="817560" cy="70776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6"/>
          <p:cNvSpPr/>
          <p:nvPr/>
        </p:nvSpPr>
        <p:spPr>
          <a:xfrm flipH="1" rot="10800000">
            <a:off x="327960" y="2256120"/>
            <a:ext cx="356400" cy="3081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7"/>
          <p:cNvSpPr/>
          <p:nvPr/>
        </p:nvSpPr>
        <p:spPr>
          <a:xfrm flipH="1" rot="10800000">
            <a:off x="8486280" y="9195120"/>
            <a:ext cx="817560" cy="70776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8"/>
          <p:cNvSpPr/>
          <p:nvPr/>
        </p:nvSpPr>
        <p:spPr>
          <a:xfrm flipH="1" rot="10800000">
            <a:off x="8125200" y="7206120"/>
            <a:ext cx="426240" cy="3686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9"/>
          <p:cNvSpPr/>
          <p:nvPr/>
        </p:nvSpPr>
        <p:spPr>
          <a:xfrm flipH="1" rot="10800000">
            <a:off x="7820640" y="7897320"/>
            <a:ext cx="817560" cy="70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10"/>
          <p:cNvSpPr/>
          <p:nvPr/>
        </p:nvSpPr>
        <p:spPr>
          <a:xfrm flipH="1" rot="10800000">
            <a:off x="8487000" y="5679360"/>
            <a:ext cx="356400" cy="30816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5" name="Group 11"/>
          <p:cNvGrpSpPr/>
          <p:nvPr/>
        </p:nvGrpSpPr>
        <p:grpSpPr>
          <a:xfrm>
            <a:off x="1729800" y="61200"/>
            <a:ext cx="348480" cy="322200"/>
            <a:chOff x="1729800" y="61200"/>
            <a:chExt cx="348480" cy="322200"/>
          </a:xfrm>
        </p:grpSpPr>
        <p:sp>
          <p:nvSpPr>
            <p:cNvPr id="1136" name="CustomShape 12"/>
            <p:cNvSpPr/>
            <p:nvPr/>
          </p:nvSpPr>
          <p:spPr>
            <a:xfrm>
              <a:off x="1729800" y="183960"/>
              <a:ext cx="79560" cy="1818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13"/>
            <p:cNvSpPr/>
            <p:nvPr/>
          </p:nvSpPr>
          <p:spPr>
            <a:xfrm>
              <a:off x="1824120" y="61200"/>
              <a:ext cx="254160" cy="3222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8" name="CustomShape 14"/>
          <p:cNvSpPr/>
          <p:nvPr/>
        </p:nvSpPr>
        <p:spPr>
          <a:xfrm>
            <a:off x="203040" y="1270080"/>
            <a:ext cx="163440" cy="2851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15"/>
          <p:cNvSpPr/>
          <p:nvPr/>
        </p:nvSpPr>
        <p:spPr>
          <a:xfrm>
            <a:off x="8772840" y="4461840"/>
            <a:ext cx="245520" cy="2455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0" name="Group 16"/>
          <p:cNvGrpSpPr/>
          <p:nvPr/>
        </p:nvGrpSpPr>
        <p:grpSpPr>
          <a:xfrm>
            <a:off x="7354080" y="3426840"/>
            <a:ext cx="452880" cy="434520"/>
            <a:chOff x="7354080" y="3426840"/>
            <a:chExt cx="452880" cy="434520"/>
          </a:xfrm>
        </p:grpSpPr>
        <p:sp>
          <p:nvSpPr>
            <p:cNvPr id="1141" name="CustomShape 17"/>
            <p:cNvSpPr/>
            <p:nvPr/>
          </p:nvSpPr>
          <p:spPr>
            <a:xfrm>
              <a:off x="7635960" y="3426840"/>
              <a:ext cx="133560" cy="1479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18"/>
            <p:cNvSpPr/>
            <p:nvPr/>
          </p:nvSpPr>
          <p:spPr>
            <a:xfrm>
              <a:off x="7429680" y="3448800"/>
              <a:ext cx="105840" cy="1227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19"/>
            <p:cNvSpPr/>
            <p:nvPr/>
          </p:nvSpPr>
          <p:spPr>
            <a:xfrm>
              <a:off x="7354080" y="3664800"/>
              <a:ext cx="149400" cy="896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20"/>
            <p:cNvSpPr/>
            <p:nvPr/>
          </p:nvSpPr>
          <p:spPr>
            <a:xfrm>
              <a:off x="7540200" y="3728880"/>
              <a:ext cx="72720" cy="132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21"/>
            <p:cNvSpPr/>
            <p:nvPr/>
          </p:nvSpPr>
          <p:spPr>
            <a:xfrm>
              <a:off x="7673040" y="3625200"/>
              <a:ext cx="133920" cy="730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22"/>
            <p:cNvSpPr/>
            <p:nvPr/>
          </p:nvSpPr>
          <p:spPr>
            <a:xfrm>
              <a:off x="7504920" y="3559320"/>
              <a:ext cx="157320" cy="1576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7" name="CustomShape 23"/>
          <p:cNvSpPr/>
          <p:nvPr/>
        </p:nvSpPr>
        <p:spPr>
          <a:xfrm>
            <a:off x="8081280" y="3153960"/>
            <a:ext cx="297360" cy="2703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8" name="Group 24"/>
          <p:cNvGrpSpPr/>
          <p:nvPr/>
        </p:nvGrpSpPr>
        <p:grpSpPr>
          <a:xfrm>
            <a:off x="904320" y="515160"/>
            <a:ext cx="380520" cy="604800"/>
            <a:chOff x="904320" y="515160"/>
            <a:chExt cx="380520" cy="604800"/>
          </a:xfrm>
        </p:grpSpPr>
        <p:sp>
          <p:nvSpPr>
            <p:cNvPr id="1149" name="CustomShape 25"/>
            <p:cNvSpPr/>
            <p:nvPr/>
          </p:nvSpPr>
          <p:spPr>
            <a:xfrm>
              <a:off x="1019520" y="1044360"/>
              <a:ext cx="150120" cy="309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26"/>
            <p:cNvSpPr/>
            <p:nvPr/>
          </p:nvSpPr>
          <p:spPr>
            <a:xfrm>
              <a:off x="1019520" y="1009800"/>
              <a:ext cx="150120" cy="309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27"/>
            <p:cNvSpPr/>
            <p:nvPr/>
          </p:nvSpPr>
          <p:spPr>
            <a:xfrm>
              <a:off x="1019520" y="1077840"/>
              <a:ext cx="150120" cy="421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28"/>
            <p:cNvSpPr/>
            <p:nvPr/>
          </p:nvSpPr>
          <p:spPr>
            <a:xfrm>
              <a:off x="1003320" y="724680"/>
              <a:ext cx="50040" cy="2462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29"/>
            <p:cNvSpPr/>
            <p:nvPr/>
          </p:nvSpPr>
          <p:spPr>
            <a:xfrm>
              <a:off x="904320" y="515160"/>
              <a:ext cx="380520" cy="45576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30"/>
            <p:cNvSpPr/>
            <p:nvPr/>
          </p:nvSpPr>
          <p:spPr>
            <a:xfrm>
              <a:off x="1135800" y="724680"/>
              <a:ext cx="50040" cy="2462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31"/>
            <p:cNvSpPr/>
            <p:nvPr/>
          </p:nvSpPr>
          <p:spPr>
            <a:xfrm>
              <a:off x="1028520" y="715680"/>
              <a:ext cx="131760" cy="266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32"/>
            <p:cNvSpPr/>
            <p:nvPr/>
          </p:nvSpPr>
          <p:spPr>
            <a:xfrm>
              <a:off x="1019520" y="977040"/>
              <a:ext cx="15012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7" name="Group 33"/>
          <p:cNvGrpSpPr/>
          <p:nvPr/>
        </p:nvGrpSpPr>
        <p:grpSpPr>
          <a:xfrm>
            <a:off x="335880" y="1840680"/>
            <a:ext cx="340200" cy="347400"/>
            <a:chOff x="335880" y="1840680"/>
            <a:chExt cx="340200" cy="347400"/>
          </a:xfrm>
        </p:grpSpPr>
        <p:sp>
          <p:nvSpPr>
            <p:cNvPr id="1158" name="CustomShape 34"/>
            <p:cNvSpPr/>
            <p:nvPr/>
          </p:nvSpPr>
          <p:spPr>
            <a:xfrm>
              <a:off x="335880" y="1840680"/>
              <a:ext cx="262080" cy="26208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35"/>
            <p:cNvSpPr/>
            <p:nvPr/>
          </p:nvSpPr>
          <p:spPr>
            <a:xfrm>
              <a:off x="366480" y="1871280"/>
              <a:ext cx="200520" cy="2005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36"/>
            <p:cNvSpPr/>
            <p:nvPr/>
          </p:nvSpPr>
          <p:spPr>
            <a:xfrm>
              <a:off x="396720" y="1901880"/>
              <a:ext cx="68760" cy="6876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37"/>
            <p:cNvSpPr/>
            <p:nvPr/>
          </p:nvSpPr>
          <p:spPr>
            <a:xfrm>
              <a:off x="549000" y="2061720"/>
              <a:ext cx="127080" cy="12636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2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63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83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" name="CustomShape 10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87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96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CustomShape 25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6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7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8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9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106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ustomShape 37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38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4" name="PlaceHolder 3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8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159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2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163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1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172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1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182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8"/>
          <p:cNvSpPr/>
          <p:nvPr/>
        </p:nvSpPr>
        <p:spPr>
          <a:xfrm>
            <a:off x="412200" y="245520"/>
            <a:ext cx="1321560" cy="11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9"/>
          <p:cNvSpPr/>
          <p:nvPr/>
        </p:nvSpPr>
        <p:spPr>
          <a:xfrm flipH="1" rot="10800000">
            <a:off x="-124200" y="460656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0"/>
          <p:cNvSpPr/>
          <p:nvPr/>
        </p:nvSpPr>
        <p:spPr>
          <a:xfrm flipH="1" rot="10800000">
            <a:off x="638640" y="329220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1"/>
          <p:cNvSpPr/>
          <p:nvPr/>
        </p:nvSpPr>
        <p:spPr>
          <a:xfrm flipH="1" rot="10800000">
            <a:off x="1494720" y="341604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2"/>
          <p:cNvSpPr/>
          <p:nvPr/>
        </p:nvSpPr>
        <p:spPr>
          <a:xfrm flipH="1" rot="10800000">
            <a:off x="327960" y="163872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43"/>
          <p:cNvGrpSpPr/>
          <p:nvPr/>
        </p:nvGrpSpPr>
        <p:grpSpPr>
          <a:xfrm>
            <a:off x="1729800" y="61200"/>
            <a:ext cx="349200" cy="322920"/>
            <a:chOff x="1729800" y="61200"/>
            <a:chExt cx="349200" cy="322920"/>
          </a:xfrm>
        </p:grpSpPr>
        <p:sp>
          <p:nvSpPr>
            <p:cNvPr id="195" name="CustomShape 44"/>
            <p:cNvSpPr/>
            <p:nvPr/>
          </p:nvSpPr>
          <p:spPr>
            <a:xfrm>
              <a:off x="1729800" y="183960"/>
              <a:ext cx="80280" cy="1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45"/>
            <p:cNvSpPr/>
            <p:nvPr/>
          </p:nvSpPr>
          <p:spPr>
            <a:xfrm>
              <a:off x="1824120" y="61200"/>
              <a:ext cx="254880" cy="32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CustomShape 46"/>
          <p:cNvSpPr/>
          <p:nvPr/>
        </p:nvSpPr>
        <p:spPr>
          <a:xfrm>
            <a:off x="203040" y="1270080"/>
            <a:ext cx="16416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8" name="Group 47"/>
          <p:cNvGrpSpPr/>
          <p:nvPr/>
        </p:nvGrpSpPr>
        <p:grpSpPr>
          <a:xfrm>
            <a:off x="904320" y="515160"/>
            <a:ext cx="381240" cy="605520"/>
            <a:chOff x="904320" y="515160"/>
            <a:chExt cx="381240" cy="605520"/>
          </a:xfrm>
        </p:grpSpPr>
        <p:sp>
          <p:nvSpPr>
            <p:cNvPr id="199" name="CustomShape 48"/>
            <p:cNvSpPr/>
            <p:nvPr/>
          </p:nvSpPr>
          <p:spPr>
            <a:xfrm>
              <a:off x="101952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49"/>
            <p:cNvSpPr/>
            <p:nvPr/>
          </p:nvSpPr>
          <p:spPr>
            <a:xfrm>
              <a:off x="101952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50"/>
            <p:cNvSpPr/>
            <p:nvPr/>
          </p:nvSpPr>
          <p:spPr>
            <a:xfrm>
              <a:off x="101952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51"/>
            <p:cNvSpPr/>
            <p:nvPr/>
          </p:nvSpPr>
          <p:spPr>
            <a:xfrm>
              <a:off x="100332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2"/>
            <p:cNvSpPr/>
            <p:nvPr/>
          </p:nvSpPr>
          <p:spPr>
            <a:xfrm>
              <a:off x="90432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3"/>
            <p:cNvSpPr/>
            <p:nvPr/>
          </p:nvSpPr>
          <p:spPr>
            <a:xfrm>
              <a:off x="113580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54"/>
            <p:cNvSpPr/>
            <p:nvPr/>
          </p:nvSpPr>
          <p:spPr>
            <a:xfrm>
              <a:off x="102852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55"/>
            <p:cNvSpPr/>
            <p:nvPr/>
          </p:nvSpPr>
          <p:spPr>
            <a:xfrm>
              <a:off x="101916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" name="Group 56"/>
          <p:cNvGrpSpPr/>
          <p:nvPr/>
        </p:nvGrpSpPr>
        <p:grpSpPr>
          <a:xfrm>
            <a:off x="335880" y="1840680"/>
            <a:ext cx="340920" cy="348120"/>
            <a:chOff x="335880" y="1840680"/>
            <a:chExt cx="340920" cy="348120"/>
          </a:xfrm>
        </p:grpSpPr>
        <p:sp>
          <p:nvSpPr>
            <p:cNvPr id="208" name="CustomShape 57"/>
            <p:cNvSpPr/>
            <p:nvPr/>
          </p:nvSpPr>
          <p:spPr>
            <a:xfrm>
              <a:off x="335880" y="1840680"/>
              <a:ext cx="262800" cy="26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58"/>
            <p:cNvSpPr/>
            <p:nvPr/>
          </p:nvSpPr>
          <p:spPr>
            <a:xfrm>
              <a:off x="366480" y="1871280"/>
              <a:ext cx="20124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59"/>
            <p:cNvSpPr/>
            <p:nvPr/>
          </p:nvSpPr>
          <p:spPr>
            <a:xfrm>
              <a:off x="396720" y="1901880"/>
              <a:ext cx="6948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60"/>
            <p:cNvSpPr/>
            <p:nvPr/>
          </p:nvSpPr>
          <p:spPr>
            <a:xfrm>
              <a:off x="549000" y="2061720"/>
              <a:ext cx="127800" cy="12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PlaceHolder 61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13" name="PlaceHolder 6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6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7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258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1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262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271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5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0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281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7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8"/>
          <p:cNvSpPr/>
          <p:nvPr/>
        </p:nvSpPr>
        <p:spPr>
          <a:xfrm>
            <a:off x="-95040" y="3884400"/>
            <a:ext cx="1032840" cy="8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9"/>
          <p:cNvSpPr/>
          <p:nvPr/>
        </p:nvSpPr>
        <p:spPr>
          <a:xfrm>
            <a:off x="422640" y="1677240"/>
            <a:ext cx="2062800" cy="178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0"/>
          <p:cNvSpPr/>
          <p:nvPr/>
        </p:nvSpPr>
        <p:spPr>
          <a:xfrm flipH="1" rot="10800000">
            <a:off x="66240" y="668304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1"/>
          <p:cNvSpPr/>
          <p:nvPr/>
        </p:nvSpPr>
        <p:spPr>
          <a:xfrm flipH="1" rot="10800000">
            <a:off x="829080" y="536868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2"/>
          <p:cNvSpPr/>
          <p:nvPr/>
        </p:nvSpPr>
        <p:spPr>
          <a:xfrm flipH="1" rot="10800000">
            <a:off x="761400" y="442548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3"/>
          <p:cNvSpPr/>
          <p:nvPr/>
        </p:nvSpPr>
        <p:spPr>
          <a:xfrm flipH="1" rot="10800000">
            <a:off x="793440" y="6928560"/>
            <a:ext cx="51588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6" y="0"/>
                </a:lnTo>
                <a:lnTo>
                  <a:pt x="16244" y="0"/>
                </a:lnTo>
                <a:lnTo>
                  <a:pt x="21600" y="10800"/>
                </a:lnTo>
                <a:lnTo>
                  <a:pt x="16244" y="21600"/>
                </a:lnTo>
                <a:lnTo>
                  <a:pt x="5356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4" name="Group 44"/>
          <p:cNvGrpSpPr/>
          <p:nvPr/>
        </p:nvGrpSpPr>
        <p:grpSpPr>
          <a:xfrm>
            <a:off x="996480" y="1070640"/>
            <a:ext cx="349200" cy="322920"/>
            <a:chOff x="996480" y="1070640"/>
            <a:chExt cx="349200" cy="322920"/>
          </a:xfrm>
        </p:grpSpPr>
        <p:sp>
          <p:nvSpPr>
            <p:cNvPr id="295" name="CustomShape 45"/>
            <p:cNvSpPr/>
            <p:nvPr/>
          </p:nvSpPr>
          <p:spPr>
            <a:xfrm>
              <a:off x="996480" y="1193760"/>
              <a:ext cx="80280" cy="1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46"/>
            <p:cNvSpPr/>
            <p:nvPr/>
          </p:nvSpPr>
          <p:spPr>
            <a:xfrm>
              <a:off x="1090800" y="1070640"/>
              <a:ext cx="254880" cy="32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7" name="CustomShape 47"/>
          <p:cNvSpPr/>
          <p:nvPr/>
        </p:nvSpPr>
        <p:spPr>
          <a:xfrm>
            <a:off x="393480" y="3346560"/>
            <a:ext cx="16416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8" name="Group 48"/>
          <p:cNvGrpSpPr/>
          <p:nvPr/>
        </p:nvGrpSpPr>
        <p:grpSpPr>
          <a:xfrm>
            <a:off x="305280" y="553680"/>
            <a:ext cx="245520" cy="390600"/>
            <a:chOff x="305280" y="553680"/>
            <a:chExt cx="245520" cy="390600"/>
          </a:xfrm>
        </p:grpSpPr>
        <p:sp>
          <p:nvSpPr>
            <p:cNvPr id="299" name="CustomShape 49"/>
            <p:cNvSpPr/>
            <p:nvPr/>
          </p:nvSpPr>
          <p:spPr>
            <a:xfrm>
              <a:off x="379800" y="895680"/>
              <a:ext cx="96840" cy="19800"/>
            </a:xfrm>
            <a:prstGeom prst="rect">
              <a:avLst/>
            </a:pr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50"/>
            <p:cNvSpPr/>
            <p:nvPr/>
          </p:nvSpPr>
          <p:spPr>
            <a:xfrm>
              <a:off x="379800" y="873360"/>
              <a:ext cx="96840" cy="19800"/>
            </a:xfrm>
            <a:prstGeom prst="rect">
              <a:avLst/>
            </a:pr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51"/>
            <p:cNvSpPr/>
            <p:nvPr/>
          </p:nvSpPr>
          <p:spPr>
            <a:xfrm>
              <a:off x="379800" y="917280"/>
              <a:ext cx="96840" cy="2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52"/>
            <p:cNvSpPr/>
            <p:nvPr/>
          </p:nvSpPr>
          <p:spPr>
            <a:xfrm>
              <a:off x="369000" y="689400"/>
              <a:ext cx="32400" cy="15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53"/>
            <p:cNvSpPr/>
            <p:nvPr/>
          </p:nvSpPr>
          <p:spPr>
            <a:xfrm>
              <a:off x="305280" y="553680"/>
              <a:ext cx="245520" cy="29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54"/>
            <p:cNvSpPr/>
            <p:nvPr/>
          </p:nvSpPr>
          <p:spPr>
            <a:xfrm>
              <a:off x="454680" y="689400"/>
              <a:ext cx="32400" cy="15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55"/>
            <p:cNvSpPr/>
            <p:nvPr/>
          </p:nvSpPr>
          <p:spPr>
            <a:xfrm>
              <a:off x="385560" y="683280"/>
              <a:ext cx="84960" cy="1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56"/>
            <p:cNvSpPr/>
            <p:nvPr/>
          </p:nvSpPr>
          <p:spPr>
            <a:xfrm>
              <a:off x="379440" y="852840"/>
              <a:ext cx="97560" cy="0"/>
            </a:xfrm>
            <a:prstGeom prst="line">
              <a:avLst/>
            </a:prstGeom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7" name="Group 57"/>
          <p:cNvGrpSpPr/>
          <p:nvPr/>
        </p:nvGrpSpPr>
        <p:grpSpPr>
          <a:xfrm>
            <a:off x="1419840" y="3634200"/>
            <a:ext cx="341280" cy="348120"/>
            <a:chOff x="1419840" y="3634200"/>
            <a:chExt cx="341280" cy="348120"/>
          </a:xfrm>
        </p:grpSpPr>
        <p:sp>
          <p:nvSpPr>
            <p:cNvPr id="308" name="CustomShape 58"/>
            <p:cNvSpPr/>
            <p:nvPr/>
          </p:nvSpPr>
          <p:spPr>
            <a:xfrm>
              <a:off x="1419840" y="3634200"/>
              <a:ext cx="262800" cy="26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59"/>
            <p:cNvSpPr/>
            <p:nvPr/>
          </p:nvSpPr>
          <p:spPr>
            <a:xfrm>
              <a:off x="1450800" y="3665160"/>
              <a:ext cx="20124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60"/>
            <p:cNvSpPr/>
            <p:nvPr/>
          </p:nvSpPr>
          <p:spPr>
            <a:xfrm>
              <a:off x="1481040" y="3695760"/>
              <a:ext cx="6948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61"/>
            <p:cNvSpPr/>
            <p:nvPr/>
          </p:nvSpPr>
          <p:spPr>
            <a:xfrm>
              <a:off x="1633320" y="3855240"/>
              <a:ext cx="127800" cy="12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2" name="CustomShape 62"/>
          <p:cNvSpPr/>
          <p:nvPr/>
        </p:nvSpPr>
        <p:spPr>
          <a:xfrm flipH="1" rot="10800000">
            <a:off x="732960" y="748368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3"/>
          <p:cNvSpPr/>
          <p:nvPr/>
        </p:nvSpPr>
        <p:spPr>
          <a:xfrm flipH="1" rot="10800000">
            <a:off x="738720" y="195300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4"/>
          <p:cNvSpPr/>
          <p:nvPr/>
        </p:nvSpPr>
        <p:spPr>
          <a:xfrm flipH="1" rot="10800000">
            <a:off x="-291600" y="9262440"/>
            <a:ext cx="1180440" cy="10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5"/>
          <p:cNvSpPr/>
          <p:nvPr/>
        </p:nvSpPr>
        <p:spPr>
          <a:xfrm flipH="1" rot="10800000">
            <a:off x="420840" y="148428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6"/>
          <p:cNvSpPr/>
          <p:nvPr/>
        </p:nvSpPr>
        <p:spPr>
          <a:xfrm>
            <a:off x="1019160" y="4167000"/>
            <a:ext cx="24624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7" name="Group 67"/>
          <p:cNvGrpSpPr/>
          <p:nvPr/>
        </p:nvGrpSpPr>
        <p:grpSpPr>
          <a:xfrm>
            <a:off x="-50400" y="1452960"/>
            <a:ext cx="623160" cy="597240"/>
            <a:chOff x="-50400" y="1452960"/>
            <a:chExt cx="623160" cy="597240"/>
          </a:xfrm>
        </p:grpSpPr>
        <p:sp>
          <p:nvSpPr>
            <p:cNvPr id="318" name="CustomShape 68"/>
            <p:cNvSpPr/>
            <p:nvPr/>
          </p:nvSpPr>
          <p:spPr>
            <a:xfrm>
              <a:off x="336240" y="1452960"/>
              <a:ext cx="184680" cy="20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69"/>
            <p:cNvSpPr/>
            <p:nvPr/>
          </p:nvSpPr>
          <p:spPr>
            <a:xfrm>
              <a:off x="53640" y="1483200"/>
              <a:ext cx="146520" cy="16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70"/>
            <p:cNvSpPr/>
            <p:nvPr/>
          </p:nvSpPr>
          <p:spPr>
            <a:xfrm>
              <a:off x="-50400" y="1779480"/>
              <a:ext cx="206640" cy="12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71"/>
            <p:cNvSpPr/>
            <p:nvPr/>
          </p:nvSpPr>
          <p:spPr>
            <a:xfrm>
              <a:off x="204840" y="1866960"/>
              <a:ext cx="101520" cy="18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72"/>
            <p:cNvSpPr/>
            <p:nvPr/>
          </p:nvSpPr>
          <p:spPr>
            <a:xfrm>
              <a:off x="387360" y="1724760"/>
              <a:ext cx="185400" cy="10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3"/>
            <p:cNvSpPr/>
            <p:nvPr/>
          </p:nvSpPr>
          <p:spPr>
            <a:xfrm>
              <a:off x="156960" y="1634400"/>
              <a:ext cx="217440" cy="218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" name="CustomShape 74"/>
          <p:cNvSpPr/>
          <p:nvPr/>
        </p:nvSpPr>
        <p:spPr>
          <a:xfrm>
            <a:off x="47160" y="4430520"/>
            <a:ext cx="50328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PlaceHolder 75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26" name="PlaceHolder 7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7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0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371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4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375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3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384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3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394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0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8"/>
          <p:cNvSpPr/>
          <p:nvPr/>
        </p:nvSpPr>
        <p:spPr>
          <a:xfrm>
            <a:off x="8218440" y="6492600"/>
            <a:ext cx="683280" cy="5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9"/>
          <p:cNvSpPr/>
          <p:nvPr/>
        </p:nvSpPr>
        <p:spPr>
          <a:xfrm>
            <a:off x="316800" y="177840"/>
            <a:ext cx="108828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0"/>
          <p:cNvSpPr/>
          <p:nvPr/>
        </p:nvSpPr>
        <p:spPr>
          <a:xfrm flipH="1" rot="10800000">
            <a:off x="-123480" y="3765600"/>
            <a:ext cx="672480" cy="58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1"/>
          <p:cNvSpPr/>
          <p:nvPr/>
        </p:nvSpPr>
        <p:spPr>
          <a:xfrm flipH="1" rot="10800000">
            <a:off x="502920" y="2684520"/>
            <a:ext cx="351000" cy="30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2"/>
          <p:cNvSpPr/>
          <p:nvPr/>
        </p:nvSpPr>
        <p:spPr>
          <a:xfrm flipH="1" rot="10800000">
            <a:off x="1208880" y="2786040"/>
            <a:ext cx="672480" cy="58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3"/>
          <p:cNvSpPr/>
          <p:nvPr/>
        </p:nvSpPr>
        <p:spPr>
          <a:xfrm flipH="1" rot="10800000">
            <a:off x="247320" y="1324080"/>
            <a:ext cx="293400" cy="25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4"/>
          <p:cNvSpPr/>
          <p:nvPr/>
        </p:nvSpPr>
        <p:spPr>
          <a:xfrm flipH="1" rot="10800000">
            <a:off x="8763480" y="6834960"/>
            <a:ext cx="541080" cy="46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7" y="0"/>
                </a:lnTo>
                <a:lnTo>
                  <a:pt x="16233" y="0"/>
                </a:lnTo>
                <a:lnTo>
                  <a:pt x="21600" y="10800"/>
                </a:lnTo>
                <a:lnTo>
                  <a:pt x="16233" y="21600"/>
                </a:lnTo>
                <a:lnTo>
                  <a:pt x="5367" y="21600"/>
                </a:lnTo>
                <a:close/>
              </a:path>
            </a:pathLst>
          </a:cu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5"/>
          <p:cNvSpPr/>
          <p:nvPr/>
        </p:nvSpPr>
        <p:spPr>
          <a:xfrm flipH="1" rot="10800000">
            <a:off x="8524080" y="5966640"/>
            <a:ext cx="282240" cy="2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6"/>
          <p:cNvSpPr/>
          <p:nvPr/>
        </p:nvSpPr>
        <p:spPr>
          <a:xfrm flipH="1" rot="10800000">
            <a:off x="8322480" y="5975280"/>
            <a:ext cx="541080" cy="46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7"/>
          <p:cNvSpPr/>
          <p:nvPr/>
        </p:nvSpPr>
        <p:spPr>
          <a:xfrm flipH="1" rot="10800000">
            <a:off x="8763120" y="5035680"/>
            <a:ext cx="23580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PlaceHolder 48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12" name="PlaceHolder 4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5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6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457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9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0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461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9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470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4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9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480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6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8"/>
          <p:cNvSpPr/>
          <p:nvPr/>
        </p:nvSpPr>
        <p:spPr>
          <a:xfrm>
            <a:off x="7663680" y="7265520"/>
            <a:ext cx="1032840" cy="8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9"/>
          <p:cNvSpPr/>
          <p:nvPr/>
        </p:nvSpPr>
        <p:spPr>
          <a:xfrm>
            <a:off x="412200" y="245520"/>
            <a:ext cx="1321560" cy="11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0"/>
          <p:cNvSpPr/>
          <p:nvPr/>
        </p:nvSpPr>
        <p:spPr>
          <a:xfrm flipH="1" rot="10800000">
            <a:off x="-124200" y="460656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1"/>
          <p:cNvSpPr/>
          <p:nvPr/>
        </p:nvSpPr>
        <p:spPr>
          <a:xfrm flipH="1" rot="10800000">
            <a:off x="638640" y="329220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2"/>
          <p:cNvSpPr/>
          <p:nvPr/>
        </p:nvSpPr>
        <p:spPr>
          <a:xfrm flipH="1" rot="10800000">
            <a:off x="1494720" y="341604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3"/>
          <p:cNvSpPr/>
          <p:nvPr/>
        </p:nvSpPr>
        <p:spPr>
          <a:xfrm flipH="1" rot="10800000">
            <a:off x="327960" y="163872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4"/>
          <p:cNvSpPr/>
          <p:nvPr/>
        </p:nvSpPr>
        <p:spPr>
          <a:xfrm flipH="1" rot="10800000">
            <a:off x="8486280" y="777852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5"/>
          <p:cNvSpPr/>
          <p:nvPr/>
        </p:nvSpPr>
        <p:spPr>
          <a:xfrm flipH="1" rot="10800000">
            <a:off x="8125200" y="646776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6"/>
          <p:cNvSpPr/>
          <p:nvPr/>
        </p:nvSpPr>
        <p:spPr>
          <a:xfrm flipH="1" rot="10800000">
            <a:off x="7820640" y="6481440"/>
            <a:ext cx="818280" cy="70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7"/>
          <p:cNvSpPr/>
          <p:nvPr/>
        </p:nvSpPr>
        <p:spPr>
          <a:xfrm flipH="1" rot="10800000">
            <a:off x="8487000" y="506196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7" name="Group 48"/>
          <p:cNvGrpSpPr/>
          <p:nvPr/>
        </p:nvGrpSpPr>
        <p:grpSpPr>
          <a:xfrm>
            <a:off x="1729800" y="61200"/>
            <a:ext cx="349200" cy="322920"/>
            <a:chOff x="1729800" y="61200"/>
            <a:chExt cx="349200" cy="322920"/>
          </a:xfrm>
        </p:grpSpPr>
        <p:sp>
          <p:nvSpPr>
            <p:cNvPr id="498" name="CustomShape 49"/>
            <p:cNvSpPr/>
            <p:nvPr/>
          </p:nvSpPr>
          <p:spPr>
            <a:xfrm>
              <a:off x="1729800" y="183960"/>
              <a:ext cx="80280" cy="1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50"/>
            <p:cNvSpPr/>
            <p:nvPr/>
          </p:nvSpPr>
          <p:spPr>
            <a:xfrm>
              <a:off x="1824120" y="61200"/>
              <a:ext cx="254880" cy="32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0" name="CustomShape 51"/>
          <p:cNvSpPr/>
          <p:nvPr/>
        </p:nvSpPr>
        <p:spPr>
          <a:xfrm>
            <a:off x="203040" y="1270080"/>
            <a:ext cx="16416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52"/>
          <p:cNvSpPr/>
          <p:nvPr/>
        </p:nvSpPr>
        <p:spPr>
          <a:xfrm>
            <a:off x="8772840" y="4461840"/>
            <a:ext cx="24624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2" name="Group 53"/>
          <p:cNvGrpSpPr/>
          <p:nvPr/>
        </p:nvGrpSpPr>
        <p:grpSpPr>
          <a:xfrm>
            <a:off x="7354080" y="3426840"/>
            <a:ext cx="453600" cy="435240"/>
            <a:chOff x="7354080" y="3426840"/>
            <a:chExt cx="453600" cy="435240"/>
          </a:xfrm>
        </p:grpSpPr>
        <p:sp>
          <p:nvSpPr>
            <p:cNvPr id="503" name="CustomShape 54"/>
            <p:cNvSpPr/>
            <p:nvPr/>
          </p:nvSpPr>
          <p:spPr>
            <a:xfrm>
              <a:off x="7635960" y="3426840"/>
              <a:ext cx="134280" cy="14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55"/>
            <p:cNvSpPr/>
            <p:nvPr/>
          </p:nvSpPr>
          <p:spPr>
            <a:xfrm>
              <a:off x="7429680" y="3448800"/>
              <a:ext cx="106560" cy="12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56"/>
            <p:cNvSpPr/>
            <p:nvPr/>
          </p:nvSpPr>
          <p:spPr>
            <a:xfrm>
              <a:off x="7354080" y="3664800"/>
              <a:ext cx="1501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57"/>
            <p:cNvSpPr/>
            <p:nvPr/>
          </p:nvSpPr>
          <p:spPr>
            <a:xfrm>
              <a:off x="7540200" y="3728880"/>
              <a:ext cx="73440" cy="13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58"/>
            <p:cNvSpPr/>
            <p:nvPr/>
          </p:nvSpPr>
          <p:spPr>
            <a:xfrm>
              <a:off x="7673040" y="3625200"/>
              <a:ext cx="13464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59"/>
            <p:cNvSpPr/>
            <p:nvPr/>
          </p:nvSpPr>
          <p:spPr>
            <a:xfrm>
              <a:off x="7504920" y="3559320"/>
              <a:ext cx="158040" cy="1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9" name="CustomShape 60"/>
          <p:cNvSpPr/>
          <p:nvPr/>
        </p:nvSpPr>
        <p:spPr>
          <a:xfrm>
            <a:off x="8081280" y="3153960"/>
            <a:ext cx="298080" cy="2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0" name="Group 61"/>
          <p:cNvGrpSpPr/>
          <p:nvPr/>
        </p:nvGrpSpPr>
        <p:grpSpPr>
          <a:xfrm>
            <a:off x="904320" y="515160"/>
            <a:ext cx="381240" cy="605520"/>
            <a:chOff x="904320" y="515160"/>
            <a:chExt cx="381240" cy="605520"/>
          </a:xfrm>
        </p:grpSpPr>
        <p:sp>
          <p:nvSpPr>
            <p:cNvPr id="511" name="CustomShape 62"/>
            <p:cNvSpPr/>
            <p:nvPr/>
          </p:nvSpPr>
          <p:spPr>
            <a:xfrm>
              <a:off x="101952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63"/>
            <p:cNvSpPr/>
            <p:nvPr/>
          </p:nvSpPr>
          <p:spPr>
            <a:xfrm>
              <a:off x="101952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64"/>
            <p:cNvSpPr/>
            <p:nvPr/>
          </p:nvSpPr>
          <p:spPr>
            <a:xfrm>
              <a:off x="101952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65"/>
            <p:cNvSpPr/>
            <p:nvPr/>
          </p:nvSpPr>
          <p:spPr>
            <a:xfrm>
              <a:off x="100332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66"/>
            <p:cNvSpPr/>
            <p:nvPr/>
          </p:nvSpPr>
          <p:spPr>
            <a:xfrm>
              <a:off x="90432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67"/>
            <p:cNvSpPr/>
            <p:nvPr/>
          </p:nvSpPr>
          <p:spPr>
            <a:xfrm>
              <a:off x="113580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68"/>
            <p:cNvSpPr/>
            <p:nvPr/>
          </p:nvSpPr>
          <p:spPr>
            <a:xfrm>
              <a:off x="102852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Line 69"/>
            <p:cNvSpPr/>
            <p:nvPr/>
          </p:nvSpPr>
          <p:spPr>
            <a:xfrm>
              <a:off x="101916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9" name="Group 70"/>
          <p:cNvGrpSpPr/>
          <p:nvPr/>
        </p:nvGrpSpPr>
        <p:grpSpPr>
          <a:xfrm>
            <a:off x="335880" y="1840680"/>
            <a:ext cx="340920" cy="348120"/>
            <a:chOff x="335880" y="1840680"/>
            <a:chExt cx="340920" cy="348120"/>
          </a:xfrm>
        </p:grpSpPr>
        <p:sp>
          <p:nvSpPr>
            <p:cNvPr id="520" name="CustomShape 71"/>
            <p:cNvSpPr/>
            <p:nvPr/>
          </p:nvSpPr>
          <p:spPr>
            <a:xfrm>
              <a:off x="335880" y="1840680"/>
              <a:ext cx="262800" cy="26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72"/>
            <p:cNvSpPr/>
            <p:nvPr/>
          </p:nvSpPr>
          <p:spPr>
            <a:xfrm>
              <a:off x="366480" y="1871280"/>
              <a:ext cx="20124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73"/>
            <p:cNvSpPr/>
            <p:nvPr/>
          </p:nvSpPr>
          <p:spPr>
            <a:xfrm>
              <a:off x="396720" y="1901880"/>
              <a:ext cx="6948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74"/>
            <p:cNvSpPr/>
            <p:nvPr/>
          </p:nvSpPr>
          <p:spPr>
            <a:xfrm>
              <a:off x="549000" y="2061720"/>
              <a:ext cx="127800" cy="12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4" name="PlaceHolder 75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525" name="PlaceHolder 7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7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9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570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2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3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574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2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583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7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2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593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9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38"/>
          <p:cNvSpPr/>
          <p:nvPr/>
        </p:nvSpPr>
        <p:spPr>
          <a:xfrm>
            <a:off x="412200" y="245520"/>
            <a:ext cx="1321560" cy="11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39"/>
          <p:cNvSpPr/>
          <p:nvPr/>
        </p:nvSpPr>
        <p:spPr>
          <a:xfrm flipH="1" rot="10800000">
            <a:off x="-124200" y="460656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40"/>
          <p:cNvSpPr/>
          <p:nvPr/>
        </p:nvSpPr>
        <p:spPr>
          <a:xfrm flipH="1" rot="10800000">
            <a:off x="638640" y="329220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41"/>
          <p:cNvSpPr/>
          <p:nvPr/>
        </p:nvSpPr>
        <p:spPr>
          <a:xfrm flipH="1" rot="10800000">
            <a:off x="1494720" y="341604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42"/>
          <p:cNvSpPr/>
          <p:nvPr/>
        </p:nvSpPr>
        <p:spPr>
          <a:xfrm flipH="1" rot="10800000">
            <a:off x="327960" y="163872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5" name="Group 43"/>
          <p:cNvGrpSpPr/>
          <p:nvPr/>
        </p:nvGrpSpPr>
        <p:grpSpPr>
          <a:xfrm>
            <a:off x="1729800" y="61200"/>
            <a:ext cx="349200" cy="322920"/>
            <a:chOff x="1729800" y="61200"/>
            <a:chExt cx="349200" cy="322920"/>
          </a:xfrm>
        </p:grpSpPr>
        <p:sp>
          <p:nvSpPr>
            <p:cNvPr id="606" name="CustomShape 44"/>
            <p:cNvSpPr/>
            <p:nvPr/>
          </p:nvSpPr>
          <p:spPr>
            <a:xfrm>
              <a:off x="1729800" y="183960"/>
              <a:ext cx="80280" cy="1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45"/>
            <p:cNvSpPr/>
            <p:nvPr/>
          </p:nvSpPr>
          <p:spPr>
            <a:xfrm>
              <a:off x="1824120" y="61200"/>
              <a:ext cx="254880" cy="32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8" name="CustomShape 46"/>
          <p:cNvSpPr/>
          <p:nvPr/>
        </p:nvSpPr>
        <p:spPr>
          <a:xfrm>
            <a:off x="203040" y="1270080"/>
            <a:ext cx="16416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9" name="Group 47"/>
          <p:cNvGrpSpPr/>
          <p:nvPr/>
        </p:nvGrpSpPr>
        <p:grpSpPr>
          <a:xfrm>
            <a:off x="904320" y="515160"/>
            <a:ext cx="381240" cy="605520"/>
            <a:chOff x="904320" y="515160"/>
            <a:chExt cx="381240" cy="605520"/>
          </a:xfrm>
        </p:grpSpPr>
        <p:sp>
          <p:nvSpPr>
            <p:cNvPr id="610" name="CustomShape 48"/>
            <p:cNvSpPr/>
            <p:nvPr/>
          </p:nvSpPr>
          <p:spPr>
            <a:xfrm>
              <a:off x="101952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49"/>
            <p:cNvSpPr/>
            <p:nvPr/>
          </p:nvSpPr>
          <p:spPr>
            <a:xfrm>
              <a:off x="101952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50"/>
            <p:cNvSpPr/>
            <p:nvPr/>
          </p:nvSpPr>
          <p:spPr>
            <a:xfrm>
              <a:off x="101952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51"/>
            <p:cNvSpPr/>
            <p:nvPr/>
          </p:nvSpPr>
          <p:spPr>
            <a:xfrm>
              <a:off x="100332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52"/>
            <p:cNvSpPr/>
            <p:nvPr/>
          </p:nvSpPr>
          <p:spPr>
            <a:xfrm>
              <a:off x="90432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53"/>
            <p:cNvSpPr/>
            <p:nvPr/>
          </p:nvSpPr>
          <p:spPr>
            <a:xfrm>
              <a:off x="113580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54"/>
            <p:cNvSpPr/>
            <p:nvPr/>
          </p:nvSpPr>
          <p:spPr>
            <a:xfrm>
              <a:off x="102852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Line 55"/>
            <p:cNvSpPr/>
            <p:nvPr/>
          </p:nvSpPr>
          <p:spPr>
            <a:xfrm>
              <a:off x="101916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8" name="Group 56"/>
          <p:cNvGrpSpPr/>
          <p:nvPr/>
        </p:nvGrpSpPr>
        <p:grpSpPr>
          <a:xfrm>
            <a:off x="335880" y="1840680"/>
            <a:ext cx="340920" cy="348120"/>
            <a:chOff x="335880" y="1840680"/>
            <a:chExt cx="340920" cy="348120"/>
          </a:xfrm>
        </p:grpSpPr>
        <p:sp>
          <p:nvSpPr>
            <p:cNvPr id="619" name="CustomShape 57"/>
            <p:cNvSpPr/>
            <p:nvPr/>
          </p:nvSpPr>
          <p:spPr>
            <a:xfrm>
              <a:off x="335880" y="1840680"/>
              <a:ext cx="262800" cy="26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58"/>
            <p:cNvSpPr/>
            <p:nvPr/>
          </p:nvSpPr>
          <p:spPr>
            <a:xfrm>
              <a:off x="366480" y="1871280"/>
              <a:ext cx="20124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59"/>
            <p:cNvSpPr/>
            <p:nvPr/>
          </p:nvSpPr>
          <p:spPr>
            <a:xfrm>
              <a:off x="396720" y="1901880"/>
              <a:ext cx="6948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60"/>
            <p:cNvSpPr/>
            <p:nvPr/>
          </p:nvSpPr>
          <p:spPr>
            <a:xfrm>
              <a:off x="549000" y="2061720"/>
              <a:ext cx="127800" cy="12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3" name="PlaceHolder 61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4" name="PlaceHolder 6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6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8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669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1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2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673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1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682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6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1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692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8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8"/>
          <p:cNvSpPr/>
          <p:nvPr/>
        </p:nvSpPr>
        <p:spPr>
          <a:xfrm>
            <a:off x="7663680" y="7265520"/>
            <a:ext cx="1032840" cy="8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9"/>
          <p:cNvSpPr/>
          <p:nvPr/>
        </p:nvSpPr>
        <p:spPr>
          <a:xfrm>
            <a:off x="412200" y="245520"/>
            <a:ext cx="1321560" cy="11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40"/>
          <p:cNvSpPr/>
          <p:nvPr/>
        </p:nvSpPr>
        <p:spPr>
          <a:xfrm flipH="1" rot="10800000">
            <a:off x="-124200" y="460656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41"/>
          <p:cNvSpPr/>
          <p:nvPr/>
        </p:nvSpPr>
        <p:spPr>
          <a:xfrm flipH="1" rot="10800000">
            <a:off x="638640" y="329220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42"/>
          <p:cNvSpPr/>
          <p:nvPr/>
        </p:nvSpPr>
        <p:spPr>
          <a:xfrm flipH="1" rot="10800000">
            <a:off x="1494720" y="341604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43"/>
          <p:cNvSpPr/>
          <p:nvPr/>
        </p:nvSpPr>
        <p:spPr>
          <a:xfrm flipH="1" rot="10800000">
            <a:off x="327960" y="163872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5" name="Group 44"/>
          <p:cNvGrpSpPr/>
          <p:nvPr/>
        </p:nvGrpSpPr>
        <p:grpSpPr>
          <a:xfrm>
            <a:off x="1729800" y="61200"/>
            <a:ext cx="349200" cy="322920"/>
            <a:chOff x="1729800" y="61200"/>
            <a:chExt cx="349200" cy="322920"/>
          </a:xfrm>
        </p:grpSpPr>
        <p:sp>
          <p:nvSpPr>
            <p:cNvPr id="706" name="CustomShape 45"/>
            <p:cNvSpPr/>
            <p:nvPr/>
          </p:nvSpPr>
          <p:spPr>
            <a:xfrm>
              <a:off x="1729800" y="183960"/>
              <a:ext cx="80280" cy="1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46"/>
            <p:cNvSpPr/>
            <p:nvPr/>
          </p:nvSpPr>
          <p:spPr>
            <a:xfrm>
              <a:off x="1824120" y="61200"/>
              <a:ext cx="254880" cy="32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8" name="CustomShape 47"/>
          <p:cNvSpPr/>
          <p:nvPr/>
        </p:nvSpPr>
        <p:spPr>
          <a:xfrm>
            <a:off x="203040" y="1270080"/>
            <a:ext cx="16416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9" name="Group 48"/>
          <p:cNvGrpSpPr/>
          <p:nvPr/>
        </p:nvGrpSpPr>
        <p:grpSpPr>
          <a:xfrm>
            <a:off x="904320" y="515160"/>
            <a:ext cx="381240" cy="605520"/>
            <a:chOff x="904320" y="515160"/>
            <a:chExt cx="381240" cy="605520"/>
          </a:xfrm>
        </p:grpSpPr>
        <p:sp>
          <p:nvSpPr>
            <p:cNvPr id="710" name="CustomShape 49"/>
            <p:cNvSpPr/>
            <p:nvPr/>
          </p:nvSpPr>
          <p:spPr>
            <a:xfrm>
              <a:off x="101952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50"/>
            <p:cNvSpPr/>
            <p:nvPr/>
          </p:nvSpPr>
          <p:spPr>
            <a:xfrm>
              <a:off x="101952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51"/>
            <p:cNvSpPr/>
            <p:nvPr/>
          </p:nvSpPr>
          <p:spPr>
            <a:xfrm>
              <a:off x="101952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52"/>
            <p:cNvSpPr/>
            <p:nvPr/>
          </p:nvSpPr>
          <p:spPr>
            <a:xfrm>
              <a:off x="100332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53"/>
            <p:cNvSpPr/>
            <p:nvPr/>
          </p:nvSpPr>
          <p:spPr>
            <a:xfrm>
              <a:off x="90432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54"/>
            <p:cNvSpPr/>
            <p:nvPr/>
          </p:nvSpPr>
          <p:spPr>
            <a:xfrm>
              <a:off x="113580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55"/>
            <p:cNvSpPr/>
            <p:nvPr/>
          </p:nvSpPr>
          <p:spPr>
            <a:xfrm>
              <a:off x="102852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101916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8" name="Group 57"/>
          <p:cNvGrpSpPr/>
          <p:nvPr/>
        </p:nvGrpSpPr>
        <p:grpSpPr>
          <a:xfrm>
            <a:off x="335880" y="1840680"/>
            <a:ext cx="340920" cy="348120"/>
            <a:chOff x="335880" y="1840680"/>
            <a:chExt cx="340920" cy="348120"/>
          </a:xfrm>
        </p:grpSpPr>
        <p:sp>
          <p:nvSpPr>
            <p:cNvPr id="719" name="CustomShape 58"/>
            <p:cNvSpPr/>
            <p:nvPr/>
          </p:nvSpPr>
          <p:spPr>
            <a:xfrm>
              <a:off x="335880" y="1840680"/>
              <a:ext cx="262800" cy="26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59"/>
            <p:cNvSpPr/>
            <p:nvPr/>
          </p:nvSpPr>
          <p:spPr>
            <a:xfrm>
              <a:off x="366480" y="1871280"/>
              <a:ext cx="20124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60"/>
            <p:cNvSpPr/>
            <p:nvPr/>
          </p:nvSpPr>
          <p:spPr>
            <a:xfrm>
              <a:off x="396720" y="1901880"/>
              <a:ext cx="6948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61"/>
            <p:cNvSpPr/>
            <p:nvPr/>
          </p:nvSpPr>
          <p:spPr>
            <a:xfrm>
              <a:off x="549000" y="2061720"/>
              <a:ext cx="127800" cy="12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3" name="CustomShape 62"/>
          <p:cNvSpPr/>
          <p:nvPr/>
        </p:nvSpPr>
        <p:spPr>
          <a:xfrm flipH="1" rot="10800000">
            <a:off x="8486280" y="777852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63"/>
          <p:cNvSpPr/>
          <p:nvPr/>
        </p:nvSpPr>
        <p:spPr>
          <a:xfrm flipH="1" rot="10800000">
            <a:off x="8125200" y="646776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64"/>
          <p:cNvSpPr/>
          <p:nvPr/>
        </p:nvSpPr>
        <p:spPr>
          <a:xfrm flipH="1" rot="10800000">
            <a:off x="7820640" y="6481440"/>
            <a:ext cx="818280" cy="70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65"/>
          <p:cNvSpPr/>
          <p:nvPr/>
        </p:nvSpPr>
        <p:spPr>
          <a:xfrm flipH="1" rot="10800000">
            <a:off x="8487000" y="506196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66"/>
          <p:cNvSpPr/>
          <p:nvPr/>
        </p:nvSpPr>
        <p:spPr>
          <a:xfrm>
            <a:off x="8772840" y="4461840"/>
            <a:ext cx="24624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8" name="Group 67"/>
          <p:cNvGrpSpPr/>
          <p:nvPr/>
        </p:nvGrpSpPr>
        <p:grpSpPr>
          <a:xfrm>
            <a:off x="7354080" y="3426840"/>
            <a:ext cx="453600" cy="435240"/>
            <a:chOff x="7354080" y="3426840"/>
            <a:chExt cx="453600" cy="435240"/>
          </a:xfrm>
        </p:grpSpPr>
        <p:sp>
          <p:nvSpPr>
            <p:cNvPr id="729" name="CustomShape 68"/>
            <p:cNvSpPr/>
            <p:nvPr/>
          </p:nvSpPr>
          <p:spPr>
            <a:xfrm>
              <a:off x="7635960" y="3426840"/>
              <a:ext cx="134280" cy="14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69"/>
            <p:cNvSpPr/>
            <p:nvPr/>
          </p:nvSpPr>
          <p:spPr>
            <a:xfrm>
              <a:off x="7429680" y="3448800"/>
              <a:ext cx="106560" cy="12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70"/>
            <p:cNvSpPr/>
            <p:nvPr/>
          </p:nvSpPr>
          <p:spPr>
            <a:xfrm>
              <a:off x="7354080" y="3664800"/>
              <a:ext cx="1501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71"/>
            <p:cNvSpPr/>
            <p:nvPr/>
          </p:nvSpPr>
          <p:spPr>
            <a:xfrm>
              <a:off x="7540200" y="3728880"/>
              <a:ext cx="73440" cy="13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72"/>
            <p:cNvSpPr/>
            <p:nvPr/>
          </p:nvSpPr>
          <p:spPr>
            <a:xfrm>
              <a:off x="7673040" y="3625200"/>
              <a:ext cx="13464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73"/>
            <p:cNvSpPr/>
            <p:nvPr/>
          </p:nvSpPr>
          <p:spPr>
            <a:xfrm>
              <a:off x="7504920" y="3559320"/>
              <a:ext cx="158040" cy="1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5" name="CustomShape 74"/>
          <p:cNvSpPr/>
          <p:nvPr/>
        </p:nvSpPr>
        <p:spPr>
          <a:xfrm>
            <a:off x="8081280" y="3153960"/>
            <a:ext cx="298080" cy="2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PlaceHolder 7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7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7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78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 hidden="1"/>
          <p:cNvSpPr/>
          <p:nvPr/>
        </p:nvSpPr>
        <p:spPr>
          <a:xfrm>
            <a:off x="3920040" y="8487720"/>
            <a:ext cx="1301760" cy="11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2" hidden="1"/>
          <p:cNvSpPr/>
          <p:nvPr/>
        </p:nvSpPr>
        <p:spPr>
          <a:xfrm>
            <a:off x="3692160" y="38520"/>
            <a:ext cx="1759680" cy="152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3" hidden="1"/>
          <p:cNvSpPr/>
          <p:nvPr/>
        </p:nvSpPr>
        <p:spPr>
          <a:xfrm flipH="1" rot="10800000">
            <a:off x="2809440" y="4635000"/>
            <a:ext cx="1109880" cy="96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" hidden="1"/>
          <p:cNvSpPr/>
          <p:nvPr/>
        </p:nvSpPr>
        <p:spPr>
          <a:xfrm flipH="1" rot="10800000">
            <a:off x="3602160" y="3494880"/>
            <a:ext cx="49212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5" hidden="1"/>
          <p:cNvSpPr/>
          <p:nvPr/>
        </p:nvSpPr>
        <p:spPr>
          <a:xfrm flipH="1" rot="10800000">
            <a:off x="5278680" y="4942800"/>
            <a:ext cx="94284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6" hidden="1"/>
          <p:cNvSpPr/>
          <p:nvPr/>
        </p:nvSpPr>
        <p:spPr>
          <a:xfrm flipH="1" rot="10800000">
            <a:off x="5365440" y="2485080"/>
            <a:ext cx="492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2" name="Group 7"/>
          <p:cNvGrpSpPr/>
          <p:nvPr/>
        </p:nvGrpSpPr>
        <p:grpSpPr>
          <a:xfrm>
            <a:off x="5549040" y="1029960"/>
            <a:ext cx="403200" cy="372240"/>
            <a:chOff x="5549040" y="1029960"/>
            <a:chExt cx="403200" cy="372240"/>
          </a:xfrm>
        </p:grpSpPr>
        <p:sp>
          <p:nvSpPr>
            <p:cNvPr id="783" name="CustomShape 8"/>
            <p:cNvSpPr/>
            <p:nvPr/>
          </p:nvSpPr>
          <p:spPr>
            <a:xfrm>
              <a:off x="5549040" y="1171440"/>
              <a:ext cx="92880" cy="21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9"/>
            <p:cNvSpPr/>
            <p:nvPr/>
          </p:nvSpPr>
          <p:spPr>
            <a:xfrm>
              <a:off x="5658120" y="1029960"/>
              <a:ext cx="294120" cy="37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5" name="CustomShape 10" hidden="1"/>
          <p:cNvSpPr/>
          <p:nvPr/>
        </p:nvSpPr>
        <p:spPr>
          <a:xfrm>
            <a:off x="3252960" y="113400"/>
            <a:ext cx="2232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6" name="Group 11"/>
          <p:cNvGrpSpPr/>
          <p:nvPr/>
        </p:nvGrpSpPr>
        <p:grpSpPr>
          <a:xfrm>
            <a:off x="4380480" y="515160"/>
            <a:ext cx="381240" cy="605520"/>
            <a:chOff x="4380480" y="515160"/>
            <a:chExt cx="381240" cy="605520"/>
          </a:xfrm>
        </p:grpSpPr>
        <p:sp>
          <p:nvSpPr>
            <p:cNvPr id="787" name="CustomShape 12"/>
            <p:cNvSpPr/>
            <p:nvPr/>
          </p:nvSpPr>
          <p:spPr>
            <a:xfrm>
              <a:off x="449568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3"/>
            <p:cNvSpPr/>
            <p:nvPr/>
          </p:nvSpPr>
          <p:spPr>
            <a:xfrm>
              <a:off x="449568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4"/>
            <p:cNvSpPr/>
            <p:nvPr/>
          </p:nvSpPr>
          <p:spPr>
            <a:xfrm>
              <a:off x="449568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5"/>
            <p:cNvSpPr/>
            <p:nvPr/>
          </p:nvSpPr>
          <p:spPr>
            <a:xfrm>
              <a:off x="447948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16"/>
            <p:cNvSpPr/>
            <p:nvPr/>
          </p:nvSpPr>
          <p:spPr>
            <a:xfrm>
              <a:off x="438048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17"/>
            <p:cNvSpPr/>
            <p:nvPr/>
          </p:nvSpPr>
          <p:spPr>
            <a:xfrm>
              <a:off x="461196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8"/>
            <p:cNvSpPr/>
            <p:nvPr/>
          </p:nvSpPr>
          <p:spPr>
            <a:xfrm>
              <a:off x="450468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Line 19"/>
            <p:cNvSpPr/>
            <p:nvPr/>
          </p:nvSpPr>
          <p:spPr>
            <a:xfrm>
              <a:off x="449532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5" name="Group 20"/>
          <p:cNvGrpSpPr/>
          <p:nvPr/>
        </p:nvGrpSpPr>
        <p:grpSpPr>
          <a:xfrm>
            <a:off x="3199320" y="902880"/>
            <a:ext cx="393120" cy="401760"/>
            <a:chOff x="3199320" y="902880"/>
            <a:chExt cx="393120" cy="401760"/>
          </a:xfrm>
        </p:grpSpPr>
        <p:sp>
          <p:nvSpPr>
            <p:cNvPr id="796" name="CustomShape 21"/>
            <p:cNvSpPr/>
            <p:nvPr/>
          </p:nvSpPr>
          <p:spPr>
            <a:xfrm>
              <a:off x="3199320" y="902880"/>
              <a:ext cx="303120" cy="30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22"/>
            <p:cNvSpPr/>
            <p:nvPr/>
          </p:nvSpPr>
          <p:spPr>
            <a:xfrm>
              <a:off x="3234960" y="938160"/>
              <a:ext cx="232200" cy="23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23"/>
            <p:cNvSpPr/>
            <p:nvPr/>
          </p:nvSpPr>
          <p:spPr>
            <a:xfrm>
              <a:off x="3269520" y="973800"/>
              <a:ext cx="80280" cy="8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24"/>
            <p:cNvSpPr/>
            <p:nvPr/>
          </p:nvSpPr>
          <p:spPr>
            <a:xfrm>
              <a:off x="3445200" y="1157760"/>
              <a:ext cx="147240" cy="1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0" name="CustomShape 25" hidden="1"/>
          <p:cNvSpPr/>
          <p:nvPr/>
        </p:nvSpPr>
        <p:spPr>
          <a:xfrm flipH="1" rot="10800000">
            <a:off x="5010840" y="9046080"/>
            <a:ext cx="103104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6" hidden="1"/>
          <p:cNvSpPr/>
          <p:nvPr/>
        </p:nvSpPr>
        <p:spPr>
          <a:xfrm flipH="1" rot="10800000">
            <a:off x="5133240" y="6389280"/>
            <a:ext cx="538200" cy="4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7" hidden="1"/>
          <p:cNvSpPr/>
          <p:nvPr/>
        </p:nvSpPr>
        <p:spPr>
          <a:xfrm flipH="1" rot="10800000">
            <a:off x="3102120" y="8095680"/>
            <a:ext cx="103104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0" y="0"/>
                </a:lnTo>
                <a:lnTo>
                  <a:pt x="16240" y="0"/>
                </a:lnTo>
                <a:lnTo>
                  <a:pt x="21600" y="10800"/>
                </a:lnTo>
                <a:lnTo>
                  <a:pt x="16240" y="21600"/>
                </a:lnTo>
                <a:lnTo>
                  <a:pt x="5360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8" hidden="1"/>
          <p:cNvSpPr/>
          <p:nvPr/>
        </p:nvSpPr>
        <p:spPr>
          <a:xfrm flipH="1" rot="10800000">
            <a:off x="3529800" y="6529680"/>
            <a:ext cx="450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8" y="0"/>
                </a:lnTo>
                <a:lnTo>
                  <a:pt x="16242" y="0"/>
                </a:lnTo>
                <a:lnTo>
                  <a:pt x="21600" y="10800"/>
                </a:lnTo>
                <a:lnTo>
                  <a:pt x="16242" y="21600"/>
                </a:lnTo>
                <a:lnTo>
                  <a:pt x="5358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9" hidden="1"/>
          <p:cNvSpPr/>
          <p:nvPr/>
        </p:nvSpPr>
        <p:spPr>
          <a:xfrm>
            <a:off x="5370840" y="4867920"/>
            <a:ext cx="31068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5" name="Group 30"/>
          <p:cNvGrpSpPr/>
          <p:nvPr/>
        </p:nvGrpSpPr>
        <p:grpSpPr>
          <a:xfrm>
            <a:off x="5771880" y="4056480"/>
            <a:ext cx="572400" cy="549000"/>
            <a:chOff x="5771880" y="4056480"/>
            <a:chExt cx="572400" cy="549000"/>
          </a:xfrm>
        </p:grpSpPr>
        <p:sp>
          <p:nvSpPr>
            <p:cNvPr id="806" name="CustomShape 31"/>
            <p:cNvSpPr/>
            <p:nvPr/>
          </p:nvSpPr>
          <p:spPr>
            <a:xfrm>
              <a:off x="6127200" y="4056480"/>
              <a:ext cx="169560" cy="18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32"/>
            <p:cNvSpPr/>
            <p:nvPr/>
          </p:nvSpPr>
          <p:spPr>
            <a:xfrm>
              <a:off x="5867280" y="4084200"/>
              <a:ext cx="134640" cy="15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33"/>
            <p:cNvSpPr/>
            <p:nvPr/>
          </p:nvSpPr>
          <p:spPr>
            <a:xfrm>
              <a:off x="5771880" y="4356360"/>
              <a:ext cx="18972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34"/>
            <p:cNvSpPr/>
            <p:nvPr/>
          </p:nvSpPr>
          <p:spPr>
            <a:xfrm>
              <a:off x="6006240" y="4437000"/>
              <a:ext cx="92880" cy="16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35"/>
            <p:cNvSpPr/>
            <p:nvPr/>
          </p:nvSpPr>
          <p:spPr>
            <a:xfrm>
              <a:off x="6174000" y="4306320"/>
              <a:ext cx="170280" cy="9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36"/>
            <p:cNvSpPr/>
            <p:nvPr/>
          </p:nvSpPr>
          <p:spPr>
            <a:xfrm>
              <a:off x="5962320" y="4223160"/>
              <a:ext cx="19944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2" name="CustomShape 37" hidden="1"/>
          <p:cNvSpPr/>
          <p:nvPr/>
        </p:nvSpPr>
        <p:spPr>
          <a:xfrm>
            <a:off x="3429360" y="3904920"/>
            <a:ext cx="37620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8"/>
          <p:cNvSpPr/>
          <p:nvPr/>
        </p:nvSpPr>
        <p:spPr>
          <a:xfrm>
            <a:off x="7663680" y="7265520"/>
            <a:ext cx="1032840" cy="8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0" y="10801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1"/>
                </a:lnTo>
                <a:lnTo>
                  <a:pt x="16200" y="21600"/>
                </a:lnTo>
                <a:lnTo>
                  <a:pt x="5400" y="21600"/>
                </a:lnTo>
                <a:close/>
                <a:moveTo>
                  <a:pt x="6926" y="18549"/>
                </a:moveTo>
                <a:lnTo>
                  <a:pt x="14674" y="18549"/>
                </a:lnTo>
                <a:lnTo>
                  <a:pt x="18546" y="10801"/>
                </a:lnTo>
                <a:lnTo>
                  <a:pt x="14674" y="3053"/>
                </a:lnTo>
                <a:lnTo>
                  <a:pt x="6926" y="3053"/>
                </a:lnTo>
                <a:lnTo>
                  <a:pt x="3052" y="10801"/>
                </a:lnTo>
                <a:lnTo>
                  <a:pt x="6926" y="18549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9"/>
          <p:cNvSpPr/>
          <p:nvPr/>
        </p:nvSpPr>
        <p:spPr>
          <a:xfrm>
            <a:off x="412200" y="245520"/>
            <a:ext cx="1321560" cy="11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800"/>
                </a:move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40"/>
          <p:cNvSpPr/>
          <p:nvPr/>
        </p:nvSpPr>
        <p:spPr>
          <a:xfrm flipH="1" rot="10800000">
            <a:off x="-124200" y="460656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41"/>
          <p:cNvSpPr/>
          <p:nvPr/>
        </p:nvSpPr>
        <p:spPr>
          <a:xfrm flipH="1" rot="10800000">
            <a:off x="638640" y="329220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42"/>
          <p:cNvSpPr/>
          <p:nvPr/>
        </p:nvSpPr>
        <p:spPr>
          <a:xfrm flipH="1" rot="10800000">
            <a:off x="1494720" y="341604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43"/>
          <p:cNvSpPr/>
          <p:nvPr/>
        </p:nvSpPr>
        <p:spPr>
          <a:xfrm flipH="1" rot="10800000">
            <a:off x="327960" y="163872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00e1c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9" name="Group 44"/>
          <p:cNvGrpSpPr/>
          <p:nvPr/>
        </p:nvGrpSpPr>
        <p:grpSpPr>
          <a:xfrm>
            <a:off x="1729800" y="61200"/>
            <a:ext cx="349200" cy="322920"/>
            <a:chOff x="1729800" y="61200"/>
            <a:chExt cx="349200" cy="322920"/>
          </a:xfrm>
        </p:grpSpPr>
        <p:sp>
          <p:nvSpPr>
            <p:cNvPr id="820" name="CustomShape 45"/>
            <p:cNvSpPr/>
            <p:nvPr/>
          </p:nvSpPr>
          <p:spPr>
            <a:xfrm>
              <a:off x="1729800" y="183960"/>
              <a:ext cx="80280" cy="18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3278" y="2453"/>
                  </a:moveTo>
                  <a:lnTo>
                    <a:pt x="14085" y="2514"/>
                  </a:lnTo>
                  <a:lnTo>
                    <a:pt x="14755" y="2631"/>
                  </a:lnTo>
                  <a:lnTo>
                    <a:pt x="15425" y="2751"/>
                  </a:lnTo>
                  <a:lnTo>
                    <a:pt x="16502" y="3232"/>
                  </a:lnTo>
                  <a:lnTo>
                    <a:pt x="16903" y="3531"/>
                  </a:lnTo>
                  <a:lnTo>
                    <a:pt x="17035" y="3829"/>
                  </a:lnTo>
                  <a:lnTo>
                    <a:pt x="17172" y="4187"/>
                  </a:lnTo>
                  <a:lnTo>
                    <a:pt x="17035" y="4547"/>
                  </a:lnTo>
                  <a:lnTo>
                    <a:pt x="16903" y="4846"/>
                  </a:lnTo>
                  <a:lnTo>
                    <a:pt x="16502" y="5145"/>
                  </a:lnTo>
                  <a:lnTo>
                    <a:pt x="15964" y="5444"/>
                  </a:lnTo>
                  <a:lnTo>
                    <a:pt x="15425" y="5625"/>
                  </a:lnTo>
                  <a:lnTo>
                    <a:pt x="14755" y="5804"/>
                  </a:lnTo>
                  <a:lnTo>
                    <a:pt x="14085" y="5863"/>
                  </a:lnTo>
                  <a:lnTo>
                    <a:pt x="13278" y="5924"/>
                  </a:lnTo>
                  <a:lnTo>
                    <a:pt x="12475" y="5863"/>
                  </a:lnTo>
                  <a:lnTo>
                    <a:pt x="11805" y="5804"/>
                  </a:lnTo>
                  <a:lnTo>
                    <a:pt x="11135" y="5625"/>
                  </a:lnTo>
                  <a:lnTo>
                    <a:pt x="10597" y="5444"/>
                  </a:lnTo>
                  <a:lnTo>
                    <a:pt x="10058" y="5145"/>
                  </a:lnTo>
                  <a:lnTo>
                    <a:pt x="9657" y="4846"/>
                  </a:lnTo>
                  <a:lnTo>
                    <a:pt x="9526" y="4547"/>
                  </a:lnTo>
                  <a:lnTo>
                    <a:pt x="9388" y="4187"/>
                  </a:lnTo>
                  <a:lnTo>
                    <a:pt x="9526" y="3829"/>
                  </a:lnTo>
                  <a:lnTo>
                    <a:pt x="9657" y="3531"/>
                  </a:lnTo>
                  <a:lnTo>
                    <a:pt x="10058" y="3232"/>
                  </a:lnTo>
                  <a:lnTo>
                    <a:pt x="11135" y="2751"/>
                  </a:lnTo>
                  <a:lnTo>
                    <a:pt x="11805" y="2631"/>
                  </a:lnTo>
                  <a:lnTo>
                    <a:pt x="12475" y="2514"/>
                  </a:lnTo>
                  <a:lnTo>
                    <a:pt x="13278" y="2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46"/>
            <p:cNvSpPr/>
            <p:nvPr/>
          </p:nvSpPr>
          <p:spPr>
            <a:xfrm>
              <a:off x="1824120" y="61200"/>
              <a:ext cx="254880" cy="32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121" y="0"/>
                  </a:moveTo>
                  <a:lnTo>
                    <a:pt x="10477" y="33"/>
                  </a:lnTo>
                  <a:lnTo>
                    <a:pt x="10048" y="102"/>
                  </a:lnTo>
                  <a:lnTo>
                    <a:pt x="9704" y="203"/>
                  </a:lnTo>
                  <a:lnTo>
                    <a:pt x="9447" y="306"/>
                  </a:lnTo>
                  <a:lnTo>
                    <a:pt x="8760" y="2037"/>
                  </a:lnTo>
                  <a:lnTo>
                    <a:pt x="8417" y="2819"/>
                  </a:lnTo>
                  <a:lnTo>
                    <a:pt x="8072" y="3532"/>
                  </a:lnTo>
                  <a:lnTo>
                    <a:pt x="7729" y="4177"/>
                  </a:lnTo>
                  <a:lnTo>
                    <a:pt x="7386" y="4721"/>
                  </a:lnTo>
                  <a:lnTo>
                    <a:pt x="7086" y="5128"/>
                  </a:lnTo>
                  <a:lnTo>
                    <a:pt x="6827" y="5468"/>
                  </a:lnTo>
                  <a:lnTo>
                    <a:pt x="5839" y="6249"/>
                  </a:lnTo>
                  <a:lnTo>
                    <a:pt x="4422" y="7302"/>
                  </a:lnTo>
                  <a:lnTo>
                    <a:pt x="2534" y="8661"/>
                  </a:lnTo>
                  <a:lnTo>
                    <a:pt x="0" y="8661"/>
                  </a:lnTo>
                  <a:lnTo>
                    <a:pt x="0" y="18678"/>
                  </a:lnTo>
                  <a:lnTo>
                    <a:pt x="2662" y="18678"/>
                  </a:lnTo>
                  <a:lnTo>
                    <a:pt x="3522" y="19019"/>
                  </a:lnTo>
                  <a:lnTo>
                    <a:pt x="4723" y="19427"/>
                  </a:lnTo>
                  <a:lnTo>
                    <a:pt x="6270" y="19902"/>
                  </a:lnTo>
                  <a:lnTo>
                    <a:pt x="7988" y="20411"/>
                  </a:lnTo>
                  <a:lnTo>
                    <a:pt x="9834" y="20853"/>
                  </a:lnTo>
                  <a:lnTo>
                    <a:pt x="10778" y="21056"/>
                  </a:lnTo>
                  <a:lnTo>
                    <a:pt x="11722" y="21226"/>
                  </a:lnTo>
                  <a:lnTo>
                    <a:pt x="12624" y="21396"/>
                  </a:lnTo>
                  <a:lnTo>
                    <a:pt x="13526" y="21498"/>
                  </a:lnTo>
                  <a:lnTo>
                    <a:pt x="14342" y="21565"/>
                  </a:lnTo>
                  <a:lnTo>
                    <a:pt x="15158" y="21600"/>
                  </a:lnTo>
                  <a:lnTo>
                    <a:pt x="16533" y="21600"/>
                  </a:lnTo>
                  <a:lnTo>
                    <a:pt x="17262" y="21565"/>
                  </a:lnTo>
                  <a:lnTo>
                    <a:pt x="17950" y="21498"/>
                  </a:lnTo>
                  <a:lnTo>
                    <a:pt x="18852" y="21294"/>
                  </a:lnTo>
                  <a:lnTo>
                    <a:pt x="19066" y="21226"/>
                  </a:lnTo>
                  <a:lnTo>
                    <a:pt x="19281" y="21124"/>
                  </a:lnTo>
                  <a:lnTo>
                    <a:pt x="19451" y="20988"/>
                  </a:lnTo>
                  <a:lnTo>
                    <a:pt x="19538" y="20853"/>
                  </a:lnTo>
                  <a:lnTo>
                    <a:pt x="19624" y="20682"/>
                  </a:lnTo>
                  <a:lnTo>
                    <a:pt x="19752" y="19698"/>
                  </a:lnTo>
                  <a:lnTo>
                    <a:pt x="19710" y="19460"/>
                  </a:lnTo>
                  <a:lnTo>
                    <a:pt x="19624" y="19257"/>
                  </a:lnTo>
                  <a:lnTo>
                    <a:pt x="19451" y="19052"/>
                  </a:lnTo>
                  <a:lnTo>
                    <a:pt x="19195" y="18883"/>
                  </a:lnTo>
                  <a:lnTo>
                    <a:pt x="19409" y="18849"/>
                  </a:lnTo>
                  <a:lnTo>
                    <a:pt x="19838" y="18713"/>
                  </a:lnTo>
                  <a:lnTo>
                    <a:pt x="20011" y="18577"/>
                  </a:lnTo>
                  <a:lnTo>
                    <a:pt x="20139" y="18442"/>
                  </a:lnTo>
                  <a:lnTo>
                    <a:pt x="20267" y="18271"/>
                  </a:lnTo>
                  <a:lnTo>
                    <a:pt x="20353" y="18068"/>
                  </a:lnTo>
                  <a:lnTo>
                    <a:pt x="20397" y="17898"/>
                  </a:lnTo>
                  <a:lnTo>
                    <a:pt x="20526" y="16676"/>
                  </a:lnTo>
                  <a:lnTo>
                    <a:pt x="20526" y="16370"/>
                  </a:lnTo>
                  <a:lnTo>
                    <a:pt x="20484" y="16200"/>
                  </a:lnTo>
                  <a:lnTo>
                    <a:pt x="20397" y="16064"/>
                  </a:lnTo>
                  <a:lnTo>
                    <a:pt x="20183" y="15826"/>
                  </a:lnTo>
                  <a:lnTo>
                    <a:pt x="20053" y="15725"/>
                  </a:lnTo>
                  <a:lnTo>
                    <a:pt x="19924" y="15622"/>
                  </a:lnTo>
                  <a:lnTo>
                    <a:pt x="20139" y="15588"/>
                  </a:lnTo>
                  <a:lnTo>
                    <a:pt x="20311" y="15520"/>
                  </a:lnTo>
                  <a:lnTo>
                    <a:pt x="20484" y="15419"/>
                  </a:lnTo>
                  <a:lnTo>
                    <a:pt x="20654" y="15283"/>
                  </a:lnTo>
                  <a:lnTo>
                    <a:pt x="20784" y="15146"/>
                  </a:lnTo>
                  <a:lnTo>
                    <a:pt x="20869" y="15011"/>
                  </a:lnTo>
                  <a:lnTo>
                    <a:pt x="20955" y="14842"/>
                  </a:lnTo>
                  <a:lnTo>
                    <a:pt x="20999" y="14637"/>
                  </a:lnTo>
                  <a:lnTo>
                    <a:pt x="21127" y="13448"/>
                  </a:lnTo>
                  <a:lnTo>
                    <a:pt x="21127" y="13109"/>
                  </a:lnTo>
                  <a:lnTo>
                    <a:pt x="21085" y="12939"/>
                  </a:lnTo>
                  <a:lnTo>
                    <a:pt x="20999" y="12803"/>
                  </a:lnTo>
                  <a:lnTo>
                    <a:pt x="20913" y="12668"/>
                  </a:lnTo>
                  <a:lnTo>
                    <a:pt x="20784" y="12565"/>
                  </a:lnTo>
                  <a:lnTo>
                    <a:pt x="20654" y="12464"/>
                  </a:lnTo>
                  <a:lnTo>
                    <a:pt x="20484" y="12362"/>
                  </a:lnTo>
                  <a:lnTo>
                    <a:pt x="20654" y="12328"/>
                  </a:lnTo>
                  <a:lnTo>
                    <a:pt x="20999" y="12125"/>
                  </a:lnTo>
                  <a:lnTo>
                    <a:pt x="21127" y="12023"/>
                  </a:lnTo>
                  <a:lnTo>
                    <a:pt x="21255" y="11887"/>
                  </a:lnTo>
                  <a:lnTo>
                    <a:pt x="21342" y="11750"/>
                  </a:lnTo>
                  <a:lnTo>
                    <a:pt x="21384" y="11581"/>
                  </a:lnTo>
                  <a:lnTo>
                    <a:pt x="21428" y="11411"/>
                  </a:lnTo>
                  <a:lnTo>
                    <a:pt x="21600" y="10189"/>
                  </a:lnTo>
                  <a:lnTo>
                    <a:pt x="21556" y="10019"/>
                  </a:lnTo>
                  <a:lnTo>
                    <a:pt x="21514" y="9848"/>
                  </a:lnTo>
                  <a:lnTo>
                    <a:pt x="21428" y="9713"/>
                  </a:lnTo>
                  <a:lnTo>
                    <a:pt x="21342" y="9577"/>
                  </a:lnTo>
                  <a:lnTo>
                    <a:pt x="21213" y="9441"/>
                  </a:lnTo>
                  <a:lnTo>
                    <a:pt x="21041" y="9339"/>
                  </a:lnTo>
                  <a:lnTo>
                    <a:pt x="20654" y="9136"/>
                  </a:lnTo>
                  <a:lnTo>
                    <a:pt x="20225" y="8965"/>
                  </a:lnTo>
                  <a:lnTo>
                    <a:pt x="19710" y="8830"/>
                  </a:lnTo>
                  <a:lnTo>
                    <a:pt x="19151" y="8729"/>
                  </a:lnTo>
                  <a:lnTo>
                    <a:pt x="18593" y="8661"/>
                  </a:lnTo>
                  <a:lnTo>
                    <a:pt x="17391" y="8524"/>
                  </a:lnTo>
                  <a:lnTo>
                    <a:pt x="15545" y="8388"/>
                  </a:lnTo>
                  <a:lnTo>
                    <a:pt x="13354" y="8287"/>
                  </a:lnTo>
                  <a:lnTo>
                    <a:pt x="11121" y="8185"/>
                  </a:lnTo>
                  <a:lnTo>
                    <a:pt x="11422" y="7778"/>
                  </a:lnTo>
                  <a:lnTo>
                    <a:pt x="11680" y="7302"/>
                  </a:lnTo>
                  <a:lnTo>
                    <a:pt x="11937" y="6792"/>
                  </a:lnTo>
                  <a:lnTo>
                    <a:pt x="12109" y="6249"/>
                  </a:lnTo>
                  <a:lnTo>
                    <a:pt x="12281" y="5706"/>
                  </a:lnTo>
                  <a:lnTo>
                    <a:pt x="12452" y="5128"/>
                  </a:lnTo>
                  <a:lnTo>
                    <a:pt x="12624" y="4008"/>
                  </a:lnTo>
                  <a:lnTo>
                    <a:pt x="12753" y="2988"/>
                  </a:lnTo>
                  <a:lnTo>
                    <a:pt x="12839" y="2139"/>
                  </a:lnTo>
                  <a:lnTo>
                    <a:pt x="12839" y="1121"/>
                  </a:lnTo>
                  <a:lnTo>
                    <a:pt x="12710" y="848"/>
                  </a:lnTo>
                  <a:lnTo>
                    <a:pt x="12582" y="645"/>
                  </a:lnTo>
                  <a:lnTo>
                    <a:pt x="12367" y="441"/>
                  </a:lnTo>
                  <a:lnTo>
                    <a:pt x="12109" y="238"/>
                  </a:lnTo>
                  <a:lnTo>
                    <a:pt x="11808" y="135"/>
                  </a:lnTo>
                  <a:lnTo>
                    <a:pt x="11465" y="33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2" name="CustomShape 47"/>
          <p:cNvSpPr/>
          <p:nvPr/>
        </p:nvSpPr>
        <p:spPr>
          <a:xfrm>
            <a:off x="203040" y="1270080"/>
            <a:ext cx="16416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6" y="1026"/>
                </a:moveTo>
                <a:lnTo>
                  <a:pt x="11688" y="1052"/>
                </a:lnTo>
                <a:lnTo>
                  <a:pt x="11823" y="1129"/>
                </a:lnTo>
                <a:lnTo>
                  <a:pt x="11956" y="1206"/>
                </a:lnTo>
                <a:lnTo>
                  <a:pt x="11999" y="1334"/>
                </a:lnTo>
                <a:lnTo>
                  <a:pt x="11956" y="1437"/>
                </a:lnTo>
                <a:lnTo>
                  <a:pt x="11823" y="1540"/>
                </a:lnTo>
                <a:lnTo>
                  <a:pt x="11688" y="1591"/>
                </a:lnTo>
                <a:lnTo>
                  <a:pt x="11466" y="1616"/>
                </a:lnTo>
                <a:lnTo>
                  <a:pt x="10134" y="1616"/>
                </a:lnTo>
                <a:lnTo>
                  <a:pt x="9910" y="1591"/>
                </a:lnTo>
                <a:lnTo>
                  <a:pt x="9777" y="1540"/>
                </a:lnTo>
                <a:lnTo>
                  <a:pt x="9644" y="1437"/>
                </a:lnTo>
                <a:lnTo>
                  <a:pt x="9601" y="1334"/>
                </a:lnTo>
                <a:lnTo>
                  <a:pt x="9644" y="1206"/>
                </a:lnTo>
                <a:lnTo>
                  <a:pt x="9910" y="1052"/>
                </a:lnTo>
                <a:lnTo>
                  <a:pt x="10134" y="1026"/>
                </a:lnTo>
                <a:close/>
                <a:moveTo>
                  <a:pt x="19243" y="2694"/>
                </a:moveTo>
                <a:lnTo>
                  <a:pt x="19243" y="17547"/>
                </a:lnTo>
                <a:lnTo>
                  <a:pt x="2357" y="17547"/>
                </a:lnTo>
                <a:lnTo>
                  <a:pt x="2357" y="2694"/>
                </a:lnTo>
                <a:close/>
                <a:moveTo>
                  <a:pt x="10800" y="18675"/>
                </a:moveTo>
                <a:lnTo>
                  <a:pt x="11111" y="18701"/>
                </a:lnTo>
                <a:lnTo>
                  <a:pt x="11422" y="18753"/>
                </a:lnTo>
                <a:lnTo>
                  <a:pt x="11688" y="18829"/>
                </a:lnTo>
                <a:lnTo>
                  <a:pt x="11910" y="18932"/>
                </a:lnTo>
                <a:lnTo>
                  <a:pt x="12088" y="19060"/>
                </a:lnTo>
                <a:lnTo>
                  <a:pt x="12221" y="19214"/>
                </a:lnTo>
                <a:lnTo>
                  <a:pt x="12310" y="19393"/>
                </a:lnTo>
                <a:lnTo>
                  <a:pt x="12356" y="19573"/>
                </a:lnTo>
                <a:lnTo>
                  <a:pt x="12310" y="19752"/>
                </a:lnTo>
                <a:lnTo>
                  <a:pt x="12221" y="19932"/>
                </a:lnTo>
                <a:lnTo>
                  <a:pt x="12088" y="20086"/>
                </a:lnTo>
                <a:lnTo>
                  <a:pt x="11910" y="20215"/>
                </a:lnTo>
                <a:lnTo>
                  <a:pt x="11688" y="20316"/>
                </a:lnTo>
                <a:lnTo>
                  <a:pt x="11422" y="20394"/>
                </a:lnTo>
                <a:lnTo>
                  <a:pt x="11111" y="20445"/>
                </a:lnTo>
                <a:lnTo>
                  <a:pt x="10800" y="20471"/>
                </a:lnTo>
                <a:lnTo>
                  <a:pt x="10489" y="20445"/>
                </a:lnTo>
                <a:lnTo>
                  <a:pt x="10178" y="20394"/>
                </a:lnTo>
                <a:lnTo>
                  <a:pt x="9910" y="20316"/>
                </a:lnTo>
                <a:lnTo>
                  <a:pt x="9688" y="20215"/>
                </a:lnTo>
                <a:lnTo>
                  <a:pt x="9512" y="20086"/>
                </a:lnTo>
                <a:lnTo>
                  <a:pt x="9377" y="19932"/>
                </a:lnTo>
                <a:lnTo>
                  <a:pt x="9290" y="19752"/>
                </a:lnTo>
                <a:lnTo>
                  <a:pt x="9244" y="19573"/>
                </a:lnTo>
                <a:lnTo>
                  <a:pt x="9290" y="19393"/>
                </a:lnTo>
                <a:lnTo>
                  <a:pt x="9377" y="19214"/>
                </a:lnTo>
                <a:lnTo>
                  <a:pt x="9512" y="19060"/>
                </a:lnTo>
                <a:lnTo>
                  <a:pt x="9688" y="18932"/>
                </a:lnTo>
                <a:lnTo>
                  <a:pt x="9910" y="18829"/>
                </a:lnTo>
                <a:lnTo>
                  <a:pt x="10178" y="18753"/>
                </a:lnTo>
                <a:lnTo>
                  <a:pt x="10489" y="18701"/>
                </a:lnTo>
                <a:lnTo>
                  <a:pt x="10800" y="18675"/>
                </a:lnTo>
                <a:close/>
                <a:moveTo>
                  <a:pt x="2357" y="0"/>
                </a:moveTo>
                <a:lnTo>
                  <a:pt x="1867" y="26"/>
                </a:lnTo>
                <a:lnTo>
                  <a:pt x="1423" y="103"/>
                </a:lnTo>
                <a:lnTo>
                  <a:pt x="1023" y="231"/>
                </a:lnTo>
                <a:lnTo>
                  <a:pt x="666" y="385"/>
                </a:lnTo>
                <a:lnTo>
                  <a:pt x="400" y="590"/>
                </a:lnTo>
                <a:lnTo>
                  <a:pt x="178" y="821"/>
                </a:lnTo>
                <a:lnTo>
                  <a:pt x="45" y="1078"/>
                </a:lnTo>
                <a:lnTo>
                  <a:pt x="0" y="1360"/>
                </a:lnTo>
                <a:lnTo>
                  <a:pt x="0" y="20240"/>
                </a:lnTo>
                <a:lnTo>
                  <a:pt x="45" y="20522"/>
                </a:lnTo>
                <a:lnTo>
                  <a:pt x="178" y="20779"/>
                </a:lnTo>
                <a:lnTo>
                  <a:pt x="400" y="21010"/>
                </a:lnTo>
                <a:lnTo>
                  <a:pt x="666" y="21215"/>
                </a:lnTo>
                <a:lnTo>
                  <a:pt x="1023" y="21369"/>
                </a:lnTo>
                <a:lnTo>
                  <a:pt x="1423" y="21497"/>
                </a:lnTo>
                <a:lnTo>
                  <a:pt x="1867" y="21574"/>
                </a:lnTo>
                <a:lnTo>
                  <a:pt x="2357" y="21600"/>
                </a:lnTo>
                <a:lnTo>
                  <a:pt x="19243" y="21600"/>
                </a:lnTo>
                <a:lnTo>
                  <a:pt x="19733" y="21574"/>
                </a:lnTo>
                <a:lnTo>
                  <a:pt x="20177" y="21497"/>
                </a:lnTo>
                <a:lnTo>
                  <a:pt x="20577" y="21369"/>
                </a:lnTo>
                <a:lnTo>
                  <a:pt x="20932" y="21215"/>
                </a:lnTo>
                <a:lnTo>
                  <a:pt x="21200" y="21010"/>
                </a:lnTo>
                <a:lnTo>
                  <a:pt x="21422" y="20779"/>
                </a:lnTo>
                <a:lnTo>
                  <a:pt x="21555" y="20522"/>
                </a:lnTo>
                <a:lnTo>
                  <a:pt x="21600" y="20240"/>
                </a:lnTo>
                <a:lnTo>
                  <a:pt x="21600" y="1360"/>
                </a:lnTo>
                <a:lnTo>
                  <a:pt x="21555" y="1078"/>
                </a:lnTo>
                <a:lnTo>
                  <a:pt x="21422" y="821"/>
                </a:lnTo>
                <a:lnTo>
                  <a:pt x="21200" y="590"/>
                </a:lnTo>
                <a:lnTo>
                  <a:pt x="20932" y="385"/>
                </a:lnTo>
                <a:lnTo>
                  <a:pt x="20577" y="231"/>
                </a:lnTo>
                <a:lnTo>
                  <a:pt x="20177" y="103"/>
                </a:lnTo>
                <a:lnTo>
                  <a:pt x="19733" y="26"/>
                </a:lnTo>
                <a:lnTo>
                  <a:pt x="19243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3" name="Group 48"/>
          <p:cNvGrpSpPr/>
          <p:nvPr/>
        </p:nvGrpSpPr>
        <p:grpSpPr>
          <a:xfrm>
            <a:off x="904320" y="515160"/>
            <a:ext cx="381240" cy="605520"/>
            <a:chOff x="904320" y="515160"/>
            <a:chExt cx="381240" cy="605520"/>
          </a:xfrm>
        </p:grpSpPr>
        <p:sp>
          <p:nvSpPr>
            <p:cNvPr id="824" name="CustomShape 49"/>
            <p:cNvSpPr/>
            <p:nvPr/>
          </p:nvSpPr>
          <p:spPr>
            <a:xfrm>
              <a:off x="1019520" y="104436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50"/>
            <p:cNvSpPr/>
            <p:nvPr/>
          </p:nvSpPr>
          <p:spPr>
            <a:xfrm>
              <a:off x="1019520" y="1009800"/>
              <a:ext cx="150840" cy="31680"/>
            </a:xfrm>
            <a:prstGeom prst="rect">
              <a:avLst/>
            </a:pr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51"/>
            <p:cNvSpPr/>
            <p:nvPr/>
          </p:nvSpPr>
          <p:spPr>
            <a:xfrm>
              <a:off x="1019520" y="1077840"/>
              <a:ext cx="1508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3078"/>
                  </a:lnTo>
                  <a:lnTo>
                    <a:pt x="127" y="5739"/>
                  </a:lnTo>
                  <a:lnTo>
                    <a:pt x="517" y="8383"/>
                  </a:lnTo>
                  <a:lnTo>
                    <a:pt x="1029" y="10574"/>
                  </a:lnTo>
                  <a:lnTo>
                    <a:pt x="1800" y="11913"/>
                  </a:lnTo>
                  <a:lnTo>
                    <a:pt x="9897" y="21165"/>
                  </a:lnTo>
                  <a:lnTo>
                    <a:pt x="10800" y="21600"/>
                  </a:lnTo>
                  <a:lnTo>
                    <a:pt x="11697" y="21165"/>
                  </a:lnTo>
                  <a:lnTo>
                    <a:pt x="19800" y="11913"/>
                  </a:lnTo>
                  <a:lnTo>
                    <a:pt x="20571" y="10574"/>
                  </a:lnTo>
                  <a:lnTo>
                    <a:pt x="21083" y="8383"/>
                  </a:lnTo>
                  <a:lnTo>
                    <a:pt x="21468" y="5739"/>
                  </a:lnTo>
                  <a:lnTo>
                    <a:pt x="21600" y="307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52"/>
            <p:cNvSpPr/>
            <p:nvPr/>
          </p:nvSpPr>
          <p:spPr>
            <a:xfrm>
              <a:off x="100332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8934" y="9222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53"/>
            <p:cNvSpPr/>
            <p:nvPr/>
          </p:nvSpPr>
          <p:spPr>
            <a:xfrm>
              <a:off x="904320" y="515160"/>
              <a:ext cx="381240" cy="45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100" y="21600"/>
                  </a:moveTo>
                  <a:lnTo>
                    <a:pt x="15356" y="20659"/>
                  </a:lnTo>
                  <a:lnTo>
                    <a:pt x="15713" y="19761"/>
                  </a:lnTo>
                  <a:lnTo>
                    <a:pt x="16123" y="18906"/>
                  </a:lnTo>
                  <a:lnTo>
                    <a:pt x="16584" y="18135"/>
                  </a:lnTo>
                  <a:lnTo>
                    <a:pt x="17096" y="17408"/>
                  </a:lnTo>
                  <a:lnTo>
                    <a:pt x="17607" y="16681"/>
                  </a:lnTo>
                  <a:lnTo>
                    <a:pt x="18733" y="15313"/>
                  </a:lnTo>
                  <a:lnTo>
                    <a:pt x="19297" y="14628"/>
                  </a:lnTo>
                  <a:lnTo>
                    <a:pt x="19807" y="13945"/>
                  </a:lnTo>
                  <a:lnTo>
                    <a:pt x="20270" y="13260"/>
                  </a:lnTo>
                  <a:lnTo>
                    <a:pt x="20730" y="12490"/>
                  </a:lnTo>
                  <a:lnTo>
                    <a:pt x="21087" y="11719"/>
                  </a:lnTo>
                  <a:lnTo>
                    <a:pt x="21344" y="10864"/>
                  </a:lnTo>
                  <a:lnTo>
                    <a:pt x="21497" y="9967"/>
                  </a:lnTo>
                  <a:lnTo>
                    <a:pt x="21547" y="9496"/>
                  </a:lnTo>
                  <a:lnTo>
                    <a:pt x="21600" y="9025"/>
                  </a:lnTo>
                  <a:lnTo>
                    <a:pt x="21497" y="8084"/>
                  </a:lnTo>
                  <a:lnTo>
                    <a:pt x="21344" y="7187"/>
                  </a:lnTo>
                  <a:lnTo>
                    <a:pt x="21087" y="6329"/>
                  </a:lnTo>
                  <a:lnTo>
                    <a:pt x="20730" y="5518"/>
                  </a:lnTo>
                  <a:lnTo>
                    <a:pt x="20270" y="4705"/>
                  </a:lnTo>
                  <a:lnTo>
                    <a:pt x="19757" y="3978"/>
                  </a:lnTo>
                  <a:lnTo>
                    <a:pt x="19091" y="3293"/>
                  </a:lnTo>
                  <a:lnTo>
                    <a:pt x="18427" y="2652"/>
                  </a:lnTo>
                  <a:lnTo>
                    <a:pt x="17657" y="2053"/>
                  </a:lnTo>
                  <a:lnTo>
                    <a:pt x="16840" y="1540"/>
                  </a:lnTo>
                  <a:lnTo>
                    <a:pt x="15917" y="1112"/>
                  </a:lnTo>
                  <a:lnTo>
                    <a:pt x="14997" y="727"/>
                  </a:lnTo>
                  <a:lnTo>
                    <a:pt x="14024" y="427"/>
                  </a:lnTo>
                  <a:lnTo>
                    <a:pt x="12950" y="170"/>
                  </a:lnTo>
                  <a:lnTo>
                    <a:pt x="11926" y="42"/>
                  </a:lnTo>
                  <a:lnTo>
                    <a:pt x="10800" y="0"/>
                  </a:lnTo>
                  <a:lnTo>
                    <a:pt x="9674" y="42"/>
                  </a:lnTo>
                  <a:lnTo>
                    <a:pt x="8650" y="170"/>
                  </a:lnTo>
                  <a:lnTo>
                    <a:pt x="7576" y="427"/>
                  </a:lnTo>
                  <a:lnTo>
                    <a:pt x="6603" y="727"/>
                  </a:lnTo>
                  <a:lnTo>
                    <a:pt x="5681" y="1112"/>
                  </a:lnTo>
                  <a:lnTo>
                    <a:pt x="4760" y="1540"/>
                  </a:lnTo>
                  <a:lnTo>
                    <a:pt x="3940" y="2053"/>
                  </a:lnTo>
                  <a:lnTo>
                    <a:pt x="3173" y="2652"/>
                  </a:lnTo>
                  <a:lnTo>
                    <a:pt x="2507" y="3293"/>
                  </a:lnTo>
                  <a:lnTo>
                    <a:pt x="1843" y="3978"/>
                  </a:lnTo>
                  <a:lnTo>
                    <a:pt x="1330" y="4705"/>
                  </a:lnTo>
                  <a:lnTo>
                    <a:pt x="870" y="5518"/>
                  </a:lnTo>
                  <a:lnTo>
                    <a:pt x="513" y="6329"/>
                  </a:lnTo>
                  <a:lnTo>
                    <a:pt x="256" y="7187"/>
                  </a:lnTo>
                  <a:lnTo>
                    <a:pt x="103" y="8084"/>
                  </a:lnTo>
                  <a:lnTo>
                    <a:pt x="0" y="9025"/>
                  </a:lnTo>
                  <a:lnTo>
                    <a:pt x="50" y="9496"/>
                  </a:lnTo>
                  <a:lnTo>
                    <a:pt x="103" y="9967"/>
                  </a:lnTo>
                  <a:lnTo>
                    <a:pt x="256" y="10864"/>
                  </a:lnTo>
                  <a:lnTo>
                    <a:pt x="513" y="11719"/>
                  </a:lnTo>
                  <a:lnTo>
                    <a:pt x="870" y="12490"/>
                  </a:lnTo>
                  <a:lnTo>
                    <a:pt x="1330" y="13260"/>
                  </a:lnTo>
                  <a:lnTo>
                    <a:pt x="1791" y="13945"/>
                  </a:lnTo>
                  <a:lnTo>
                    <a:pt x="2303" y="14628"/>
                  </a:lnTo>
                  <a:lnTo>
                    <a:pt x="2867" y="15313"/>
                  </a:lnTo>
                  <a:lnTo>
                    <a:pt x="3993" y="16681"/>
                  </a:lnTo>
                  <a:lnTo>
                    <a:pt x="4504" y="17408"/>
                  </a:lnTo>
                  <a:lnTo>
                    <a:pt x="5016" y="18135"/>
                  </a:lnTo>
                  <a:lnTo>
                    <a:pt x="5477" y="18906"/>
                  </a:lnTo>
                  <a:lnTo>
                    <a:pt x="5887" y="19761"/>
                  </a:lnTo>
                  <a:lnTo>
                    <a:pt x="6244" y="20659"/>
                  </a:lnTo>
                  <a:lnTo>
                    <a:pt x="650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54"/>
            <p:cNvSpPr/>
            <p:nvPr/>
          </p:nvSpPr>
          <p:spPr>
            <a:xfrm>
              <a:off x="1135800" y="724680"/>
              <a:ext cx="50760" cy="24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12666" y="9222"/>
                  </a:lnTo>
                  <a:lnTo>
                    <a:pt x="0" y="216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55"/>
            <p:cNvSpPr/>
            <p:nvPr/>
          </p:nvSpPr>
          <p:spPr>
            <a:xfrm>
              <a:off x="1028520" y="715680"/>
              <a:ext cx="132480" cy="2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022"/>
                  </a:moveTo>
                  <a:lnTo>
                    <a:pt x="4962" y="21600"/>
                  </a:lnTo>
                  <a:lnTo>
                    <a:pt x="9925" y="2022"/>
                  </a:lnTo>
                  <a:lnTo>
                    <a:pt x="10362" y="692"/>
                  </a:lnTo>
                  <a:lnTo>
                    <a:pt x="10800" y="0"/>
                  </a:lnTo>
                  <a:lnTo>
                    <a:pt x="11238" y="692"/>
                  </a:lnTo>
                  <a:lnTo>
                    <a:pt x="11675" y="2022"/>
                  </a:lnTo>
                  <a:lnTo>
                    <a:pt x="16638" y="21600"/>
                  </a:lnTo>
                  <a:lnTo>
                    <a:pt x="21600" y="2022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Line 56"/>
            <p:cNvSpPr/>
            <p:nvPr/>
          </p:nvSpPr>
          <p:spPr>
            <a:xfrm>
              <a:off x="1019160" y="977400"/>
              <a:ext cx="151560" cy="0"/>
            </a:xfrm>
            <a:prstGeom prst="line">
              <a:avLst/>
            </a:prstGeom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roup 57"/>
          <p:cNvGrpSpPr/>
          <p:nvPr/>
        </p:nvGrpSpPr>
        <p:grpSpPr>
          <a:xfrm>
            <a:off x="335880" y="1840680"/>
            <a:ext cx="340920" cy="348120"/>
            <a:chOff x="335880" y="1840680"/>
            <a:chExt cx="340920" cy="348120"/>
          </a:xfrm>
        </p:grpSpPr>
        <p:sp>
          <p:nvSpPr>
            <p:cNvPr id="833" name="CustomShape 58"/>
            <p:cNvSpPr/>
            <p:nvPr/>
          </p:nvSpPr>
          <p:spPr>
            <a:xfrm>
              <a:off x="335880" y="1840680"/>
              <a:ext cx="262800" cy="26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59"/>
            <p:cNvSpPr/>
            <p:nvPr/>
          </p:nvSpPr>
          <p:spPr>
            <a:xfrm>
              <a:off x="366480" y="1871280"/>
              <a:ext cx="20124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60"/>
            <p:cNvSpPr/>
            <p:nvPr/>
          </p:nvSpPr>
          <p:spPr>
            <a:xfrm>
              <a:off x="396720" y="1901880"/>
              <a:ext cx="6948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61"/>
            <p:cNvSpPr/>
            <p:nvPr/>
          </p:nvSpPr>
          <p:spPr>
            <a:xfrm>
              <a:off x="549000" y="2061720"/>
              <a:ext cx="127800" cy="12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7" name="CustomShape 62"/>
          <p:cNvSpPr/>
          <p:nvPr/>
        </p:nvSpPr>
        <p:spPr>
          <a:xfrm flipH="1" rot="10800000">
            <a:off x="8486280" y="7778520"/>
            <a:ext cx="81828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63"/>
          <p:cNvSpPr/>
          <p:nvPr/>
        </p:nvSpPr>
        <p:spPr>
          <a:xfrm flipH="1" rot="10800000">
            <a:off x="8125200" y="6467760"/>
            <a:ext cx="4269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64"/>
          <p:cNvSpPr/>
          <p:nvPr/>
        </p:nvSpPr>
        <p:spPr>
          <a:xfrm flipH="1" rot="10800000">
            <a:off x="7820640" y="6481440"/>
            <a:ext cx="818280" cy="70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65"/>
          <p:cNvSpPr/>
          <p:nvPr/>
        </p:nvSpPr>
        <p:spPr>
          <a:xfrm flipH="1" rot="10800000">
            <a:off x="8487000" y="5061960"/>
            <a:ext cx="35712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359" y="0"/>
                </a:lnTo>
                <a:lnTo>
                  <a:pt x="16241" y="0"/>
                </a:lnTo>
                <a:lnTo>
                  <a:pt x="21600" y="10800"/>
                </a:lnTo>
                <a:lnTo>
                  <a:pt x="16241" y="21600"/>
                </a:lnTo>
                <a:lnTo>
                  <a:pt x="5359" y="21600"/>
                </a:lnTo>
                <a:close/>
              </a:path>
            </a:pathLst>
          </a:cu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66"/>
          <p:cNvSpPr/>
          <p:nvPr/>
        </p:nvSpPr>
        <p:spPr>
          <a:xfrm>
            <a:off x="8772840" y="4461840"/>
            <a:ext cx="24624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142" y="7294"/>
                </a:moveTo>
                <a:lnTo>
                  <a:pt x="11482" y="7355"/>
                </a:lnTo>
                <a:lnTo>
                  <a:pt x="11794" y="7449"/>
                </a:lnTo>
                <a:lnTo>
                  <a:pt x="12134" y="7541"/>
                </a:lnTo>
                <a:lnTo>
                  <a:pt x="12444" y="7696"/>
                </a:lnTo>
                <a:lnTo>
                  <a:pt x="12724" y="7883"/>
                </a:lnTo>
                <a:lnTo>
                  <a:pt x="13003" y="8069"/>
                </a:lnTo>
                <a:lnTo>
                  <a:pt x="13283" y="8318"/>
                </a:lnTo>
                <a:lnTo>
                  <a:pt x="13531" y="8596"/>
                </a:lnTo>
                <a:lnTo>
                  <a:pt x="13718" y="8876"/>
                </a:lnTo>
                <a:lnTo>
                  <a:pt x="13903" y="9155"/>
                </a:lnTo>
                <a:lnTo>
                  <a:pt x="14058" y="9465"/>
                </a:lnTo>
                <a:lnTo>
                  <a:pt x="14152" y="9807"/>
                </a:lnTo>
                <a:lnTo>
                  <a:pt x="14245" y="10117"/>
                </a:lnTo>
                <a:lnTo>
                  <a:pt x="14307" y="10459"/>
                </a:lnTo>
                <a:lnTo>
                  <a:pt x="14307" y="11141"/>
                </a:lnTo>
                <a:lnTo>
                  <a:pt x="14245" y="11483"/>
                </a:lnTo>
                <a:lnTo>
                  <a:pt x="14152" y="11793"/>
                </a:lnTo>
                <a:lnTo>
                  <a:pt x="14058" y="12135"/>
                </a:lnTo>
                <a:lnTo>
                  <a:pt x="13903" y="12445"/>
                </a:lnTo>
                <a:lnTo>
                  <a:pt x="13718" y="12724"/>
                </a:lnTo>
                <a:lnTo>
                  <a:pt x="13531" y="13003"/>
                </a:lnTo>
                <a:lnTo>
                  <a:pt x="13283" y="13282"/>
                </a:lnTo>
                <a:lnTo>
                  <a:pt x="13003" y="13531"/>
                </a:lnTo>
                <a:lnTo>
                  <a:pt x="12724" y="13717"/>
                </a:lnTo>
                <a:lnTo>
                  <a:pt x="12444" y="13904"/>
                </a:lnTo>
                <a:lnTo>
                  <a:pt x="12134" y="14059"/>
                </a:lnTo>
                <a:lnTo>
                  <a:pt x="11794" y="14151"/>
                </a:lnTo>
                <a:lnTo>
                  <a:pt x="11482" y="14244"/>
                </a:lnTo>
                <a:lnTo>
                  <a:pt x="11142" y="14306"/>
                </a:lnTo>
                <a:lnTo>
                  <a:pt x="10458" y="14306"/>
                </a:lnTo>
                <a:lnTo>
                  <a:pt x="10118" y="14244"/>
                </a:lnTo>
                <a:lnTo>
                  <a:pt x="9808" y="14151"/>
                </a:lnTo>
                <a:lnTo>
                  <a:pt x="9466" y="14059"/>
                </a:lnTo>
                <a:lnTo>
                  <a:pt x="9156" y="13904"/>
                </a:lnTo>
                <a:lnTo>
                  <a:pt x="8876" y="13717"/>
                </a:lnTo>
                <a:lnTo>
                  <a:pt x="8597" y="13531"/>
                </a:lnTo>
                <a:lnTo>
                  <a:pt x="8317" y="13282"/>
                </a:lnTo>
                <a:lnTo>
                  <a:pt x="8069" y="13003"/>
                </a:lnTo>
                <a:lnTo>
                  <a:pt x="7882" y="12724"/>
                </a:lnTo>
                <a:lnTo>
                  <a:pt x="7697" y="12445"/>
                </a:lnTo>
                <a:lnTo>
                  <a:pt x="7542" y="12135"/>
                </a:lnTo>
                <a:lnTo>
                  <a:pt x="7448" y="11793"/>
                </a:lnTo>
                <a:lnTo>
                  <a:pt x="7355" y="11483"/>
                </a:lnTo>
                <a:lnTo>
                  <a:pt x="7293" y="11141"/>
                </a:lnTo>
                <a:lnTo>
                  <a:pt x="7293" y="10459"/>
                </a:lnTo>
                <a:lnTo>
                  <a:pt x="7355" y="10117"/>
                </a:lnTo>
                <a:lnTo>
                  <a:pt x="7448" y="9807"/>
                </a:lnTo>
                <a:lnTo>
                  <a:pt x="7542" y="9465"/>
                </a:lnTo>
                <a:lnTo>
                  <a:pt x="7697" y="9155"/>
                </a:lnTo>
                <a:lnTo>
                  <a:pt x="7882" y="8876"/>
                </a:lnTo>
                <a:lnTo>
                  <a:pt x="8069" y="8596"/>
                </a:lnTo>
                <a:lnTo>
                  <a:pt x="8317" y="8318"/>
                </a:lnTo>
                <a:lnTo>
                  <a:pt x="8597" y="8069"/>
                </a:lnTo>
                <a:lnTo>
                  <a:pt x="8876" y="7883"/>
                </a:lnTo>
                <a:lnTo>
                  <a:pt x="9156" y="7696"/>
                </a:lnTo>
                <a:lnTo>
                  <a:pt x="9466" y="7541"/>
                </a:lnTo>
                <a:lnTo>
                  <a:pt x="9808" y="7449"/>
                </a:lnTo>
                <a:lnTo>
                  <a:pt x="10118" y="7355"/>
                </a:lnTo>
                <a:lnTo>
                  <a:pt x="10458" y="7294"/>
                </a:lnTo>
                <a:close/>
                <a:moveTo>
                  <a:pt x="10055" y="0"/>
                </a:moveTo>
                <a:lnTo>
                  <a:pt x="9838" y="32"/>
                </a:lnTo>
                <a:lnTo>
                  <a:pt x="9651" y="93"/>
                </a:lnTo>
                <a:lnTo>
                  <a:pt x="9496" y="187"/>
                </a:lnTo>
                <a:lnTo>
                  <a:pt x="9311" y="310"/>
                </a:lnTo>
                <a:lnTo>
                  <a:pt x="9186" y="435"/>
                </a:lnTo>
                <a:lnTo>
                  <a:pt x="9062" y="621"/>
                </a:lnTo>
                <a:lnTo>
                  <a:pt x="9001" y="807"/>
                </a:lnTo>
                <a:lnTo>
                  <a:pt x="8938" y="994"/>
                </a:lnTo>
                <a:lnTo>
                  <a:pt x="8689" y="3227"/>
                </a:lnTo>
                <a:lnTo>
                  <a:pt x="8255" y="3352"/>
                </a:lnTo>
                <a:lnTo>
                  <a:pt x="7790" y="3538"/>
                </a:lnTo>
                <a:lnTo>
                  <a:pt x="7355" y="3724"/>
                </a:lnTo>
                <a:lnTo>
                  <a:pt x="6920" y="3942"/>
                </a:lnTo>
                <a:lnTo>
                  <a:pt x="5182" y="2576"/>
                </a:lnTo>
                <a:lnTo>
                  <a:pt x="4997" y="2452"/>
                </a:lnTo>
                <a:lnTo>
                  <a:pt x="4810" y="2390"/>
                </a:lnTo>
                <a:lnTo>
                  <a:pt x="4624" y="2328"/>
                </a:lnTo>
                <a:lnTo>
                  <a:pt x="4437" y="2328"/>
                </a:lnTo>
                <a:lnTo>
                  <a:pt x="4220" y="2358"/>
                </a:lnTo>
                <a:lnTo>
                  <a:pt x="4035" y="2421"/>
                </a:lnTo>
                <a:lnTo>
                  <a:pt x="3848" y="2513"/>
                </a:lnTo>
                <a:lnTo>
                  <a:pt x="3693" y="2638"/>
                </a:lnTo>
                <a:lnTo>
                  <a:pt x="2638" y="3694"/>
                </a:lnTo>
                <a:lnTo>
                  <a:pt x="2514" y="3849"/>
                </a:lnTo>
                <a:lnTo>
                  <a:pt x="2421" y="4034"/>
                </a:lnTo>
                <a:lnTo>
                  <a:pt x="2358" y="4221"/>
                </a:lnTo>
                <a:lnTo>
                  <a:pt x="2328" y="4438"/>
                </a:lnTo>
                <a:lnTo>
                  <a:pt x="2328" y="4624"/>
                </a:lnTo>
                <a:lnTo>
                  <a:pt x="2389" y="4811"/>
                </a:lnTo>
                <a:lnTo>
                  <a:pt x="2451" y="4996"/>
                </a:lnTo>
                <a:lnTo>
                  <a:pt x="2576" y="5183"/>
                </a:lnTo>
                <a:lnTo>
                  <a:pt x="3942" y="6921"/>
                </a:lnTo>
                <a:lnTo>
                  <a:pt x="3725" y="7355"/>
                </a:lnTo>
                <a:lnTo>
                  <a:pt x="3538" y="7789"/>
                </a:lnTo>
                <a:lnTo>
                  <a:pt x="3352" y="8255"/>
                </a:lnTo>
                <a:lnTo>
                  <a:pt x="3228" y="8690"/>
                </a:lnTo>
                <a:lnTo>
                  <a:pt x="992" y="8938"/>
                </a:lnTo>
                <a:lnTo>
                  <a:pt x="807" y="9000"/>
                </a:lnTo>
                <a:lnTo>
                  <a:pt x="620" y="9062"/>
                </a:lnTo>
                <a:lnTo>
                  <a:pt x="435" y="9186"/>
                </a:lnTo>
                <a:lnTo>
                  <a:pt x="310" y="9310"/>
                </a:lnTo>
                <a:lnTo>
                  <a:pt x="186" y="9497"/>
                </a:lnTo>
                <a:lnTo>
                  <a:pt x="93" y="9652"/>
                </a:lnTo>
                <a:lnTo>
                  <a:pt x="30" y="9837"/>
                </a:lnTo>
                <a:lnTo>
                  <a:pt x="0" y="10055"/>
                </a:lnTo>
                <a:lnTo>
                  <a:pt x="0" y="11545"/>
                </a:lnTo>
                <a:lnTo>
                  <a:pt x="30" y="11763"/>
                </a:lnTo>
                <a:lnTo>
                  <a:pt x="93" y="11948"/>
                </a:lnTo>
                <a:lnTo>
                  <a:pt x="186" y="12103"/>
                </a:lnTo>
                <a:lnTo>
                  <a:pt x="310" y="12290"/>
                </a:lnTo>
                <a:lnTo>
                  <a:pt x="435" y="12413"/>
                </a:lnTo>
                <a:lnTo>
                  <a:pt x="620" y="12538"/>
                </a:lnTo>
                <a:lnTo>
                  <a:pt x="807" y="12600"/>
                </a:lnTo>
                <a:lnTo>
                  <a:pt x="992" y="12662"/>
                </a:lnTo>
                <a:lnTo>
                  <a:pt x="3228" y="12910"/>
                </a:lnTo>
                <a:lnTo>
                  <a:pt x="3352" y="13345"/>
                </a:lnTo>
                <a:lnTo>
                  <a:pt x="3538" y="13810"/>
                </a:lnTo>
                <a:lnTo>
                  <a:pt x="3725" y="14244"/>
                </a:lnTo>
                <a:lnTo>
                  <a:pt x="3942" y="14679"/>
                </a:lnTo>
                <a:lnTo>
                  <a:pt x="2576" y="16417"/>
                </a:lnTo>
                <a:lnTo>
                  <a:pt x="2451" y="16604"/>
                </a:lnTo>
                <a:lnTo>
                  <a:pt x="2389" y="16789"/>
                </a:lnTo>
                <a:lnTo>
                  <a:pt x="2328" y="16976"/>
                </a:lnTo>
                <a:lnTo>
                  <a:pt x="2328" y="17162"/>
                </a:lnTo>
                <a:lnTo>
                  <a:pt x="2358" y="17379"/>
                </a:lnTo>
                <a:lnTo>
                  <a:pt x="2421" y="17566"/>
                </a:lnTo>
                <a:lnTo>
                  <a:pt x="2514" y="17751"/>
                </a:lnTo>
                <a:lnTo>
                  <a:pt x="2638" y="17906"/>
                </a:lnTo>
                <a:lnTo>
                  <a:pt x="3693" y="18962"/>
                </a:lnTo>
                <a:lnTo>
                  <a:pt x="3848" y="19085"/>
                </a:lnTo>
                <a:lnTo>
                  <a:pt x="4035" y="19179"/>
                </a:lnTo>
                <a:lnTo>
                  <a:pt x="4220" y="19240"/>
                </a:lnTo>
                <a:lnTo>
                  <a:pt x="4437" y="19272"/>
                </a:lnTo>
                <a:lnTo>
                  <a:pt x="4624" y="19272"/>
                </a:lnTo>
                <a:lnTo>
                  <a:pt x="4810" y="19210"/>
                </a:lnTo>
                <a:lnTo>
                  <a:pt x="4997" y="19148"/>
                </a:lnTo>
                <a:lnTo>
                  <a:pt x="5182" y="19055"/>
                </a:lnTo>
                <a:lnTo>
                  <a:pt x="6920" y="17658"/>
                </a:lnTo>
                <a:lnTo>
                  <a:pt x="7355" y="17876"/>
                </a:lnTo>
                <a:lnTo>
                  <a:pt x="7790" y="18061"/>
                </a:lnTo>
                <a:lnTo>
                  <a:pt x="8255" y="18248"/>
                </a:lnTo>
                <a:lnTo>
                  <a:pt x="8689" y="18373"/>
                </a:lnTo>
                <a:lnTo>
                  <a:pt x="8938" y="20606"/>
                </a:lnTo>
                <a:lnTo>
                  <a:pt x="9001" y="20793"/>
                </a:lnTo>
                <a:lnTo>
                  <a:pt x="9062" y="20979"/>
                </a:lnTo>
                <a:lnTo>
                  <a:pt x="9186" y="21165"/>
                </a:lnTo>
                <a:lnTo>
                  <a:pt x="9311" y="21289"/>
                </a:lnTo>
                <a:lnTo>
                  <a:pt x="9496" y="21413"/>
                </a:lnTo>
                <a:lnTo>
                  <a:pt x="9651" y="21506"/>
                </a:lnTo>
                <a:lnTo>
                  <a:pt x="9838" y="21568"/>
                </a:lnTo>
                <a:lnTo>
                  <a:pt x="10055" y="21600"/>
                </a:lnTo>
                <a:lnTo>
                  <a:pt x="11545" y="21600"/>
                </a:lnTo>
                <a:lnTo>
                  <a:pt x="11762" y="21568"/>
                </a:lnTo>
                <a:lnTo>
                  <a:pt x="11949" y="21506"/>
                </a:lnTo>
                <a:lnTo>
                  <a:pt x="12104" y="21413"/>
                </a:lnTo>
                <a:lnTo>
                  <a:pt x="12289" y="21289"/>
                </a:lnTo>
                <a:lnTo>
                  <a:pt x="12414" y="21165"/>
                </a:lnTo>
                <a:lnTo>
                  <a:pt x="12538" y="20979"/>
                </a:lnTo>
                <a:lnTo>
                  <a:pt x="12601" y="20793"/>
                </a:lnTo>
                <a:lnTo>
                  <a:pt x="12662" y="20606"/>
                </a:lnTo>
                <a:lnTo>
                  <a:pt x="12911" y="18373"/>
                </a:lnTo>
                <a:lnTo>
                  <a:pt x="13345" y="18248"/>
                </a:lnTo>
                <a:lnTo>
                  <a:pt x="13810" y="18061"/>
                </a:lnTo>
                <a:lnTo>
                  <a:pt x="14245" y="17876"/>
                </a:lnTo>
                <a:lnTo>
                  <a:pt x="14680" y="17658"/>
                </a:lnTo>
                <a:lnTo>
                  <a:pt x="16418" y="19055"/>
                </a:lnTo>
                <a:lnTo>
                  <a:pt x="16603" y="19148"/>
                </a:lnTo>
                <a:lnTo>
                  <a:pt x="16790" y="19210"/>
                </a:lnTo>
                <a:lnTo>
                  <a:pt x="16976" y="19272"/>
                </a:lnTo>
                <a:lnTo>
                  <a:pt x="17163" y="19272"/>
                </a:lnTo>
                <a:lnTo>
                  <a:pt x="17380" y="19240"/>
                </a:lnTo>
                <a:lnTo>
                  <a:pt x="17565" y="19179"/>
                </a:lnTo>
                <a:lnTo>
                  <a:pt x="17752" y="19085"/>
                </a:lnTo>
                <a:lnTo>
                  <a:pt x="17907" y="18962"/>
                </a:lnTo>
                <a:lnTo>
                  <a:pt x="18962" y="17906"/>
                </a:lnTo>
                <a:lnTo>
                  <a:pt x="19086" y="17751"/>
                </a:lnTo>
                <a:lnTo>
                  <a:pt x="19179" y="17566"/>
                </a:lnTo>
                <a:lnTo>
                  <a:pt x="19242" y="17379"/>
                </a:lnTo>
                <a:lnTo>
                  <a:pt x="19273" y="17162"/>
                </a:lnTo>
                <a:lnTo>
                  <a:pt x="19273" y="16976"/>
                </a:lnTo>
                <a:lnTo>
                  <a:pt x="19211" y="16789"/>
                </a:lnTo>
                <a:lnTo>
                  <a:pt x="19149" y="16604"/>
                </a:lnTo>
                <a:lnTo>
                  <a:pt x="19056" y="16417"/>
                </a:lnTo>
                <a:lnTo>
                  <a:pt x="17659" y="14679"/>
                </a:lnTo>
                <a:lnTo>
                  <a:pt x="17875" y="14244"/>
                </a:lnTo>
                <a:lnTo>
                  <a:pt x="18062" y="13810"/>
                </a:lnTo>
                <a:lnTo>
                  <a:pt x="18249" y="13345"/>
                </a:lnTo>
                <a:lnTo>
                  <a:pt x="18372" y="12910"/>
                </a:lnTo>
                <a:lnTo>
                  <a:pt x="20608" y="12662"/>
                </a:lnTo>
                <a:lnTo>
                  <a:pt x="20793" y="12600"/>
                </a:lnTo>
                <a:lnTo>
                  <a:pt x="20980" y="12538"/>
                </a:lnTo>
                <a:lnTo>
                  <a:pt x="21165" y="12413"/>
                </a:lnTo>
                <a:lnTo>
                  <a:pt x="21290" y="12290"/>
                </a:lnTo>
                <a:lnTo>
                  <a:pt x="21414" y="12103"/>
                </a:lnTo>
                <a:lnTo>
                  <a:pt x="21507" y="11948"/>
                </a:lnTo>
                <a:lnTo>
                  <a:pt x="21570" y="11763"/>
                </a:lnTo>
                <a:lnTo>
                  <a:pt x="21600" y="11545"/>
                </a:lnTo>
                <a:lnTo>
                  <a:pt x="21600" y="10055"/>
                </a:lnTo>
                <a:lnTo>
                  <a:pt x="21570" y="9837"/>
                </a:lnTo>
                <a:lnTo>
                  <a:pt x="21507" y="9652"/>
                </a:lnTo>
                <a:lnTo>
                  <a:pt x="21414" y="9497"/>
                </a:lnTo>
                <a:lnTo>
                  <a:pt x="21290" y="9310"/>
                </a:lnTo>
                <a:lnTo>
                  <a:pt x="21165" y="9186"/>
                </a:lnTo>
                <a:lnTo>
                  <a:pt x="20980" y="9062"/>
                </a:lnTo>
                <a:lnTo>
                  <a:pt x="20793" y="9000"/>
                </a:lnTo>
                <a:lnTo>
                  <a:pt x="20608" y="8938"/>
                </a:lnTo>
                <a:lnTo>
                  <a:pt x="18372" y="8690"/>
                </a:lnTo>
                <a:lnTo>
                  <a:pt x="18249" y="8255"/>
                </a:lnTo>
                <a:lnTo>
                  <a:pt x="18062" y="7789"/>
                </a:lnTo>
                <a:lnTo>
                  <a:pt x="17875" y="7355"/>
                </a:lnTo>
                <a:lnTo>
                  <a:pt x="17659" y="6921"/>
                </a:lnTo>
                <a:lnTo>
                  <a:pt x="19056" y="5183"/>
                </a:lnTo>
                <a:lnTo>
                  <a:pt x="19149" y="4996"/>
                </a:lnTo>
                <a:lnTo>
                  <a:pt x="19211" y="4811"/>
                </a:lnTo>
                <a:lnTo>
                  <a:pt x="19273" y="4624"/>
                </a:lnTo>
                <a:lnTo>
                  <a:pt x="19273" y="4438"/>
                </a:lnTo>
                <a:lnTo>
                  <a:pt x="19242" y="4221"/>
                </a:lnTo>
                <a:lnTo>
                  <a:pt x="19179" y="4034"/>
                </a:lnTo>
                <a:lnTo>
                  <a:pt x="19086" y="3849"/>
                </a:lnTo>
                <a:lnTo>
                  <a:pt x="18962" y="3694"/>
                </a:lnTo>
                <a:lnTo>
                  <a:pt x="17907" y="2638"/>
                </a:lnTo>
                <a:lnTo>
                  <a:pt x="17752" y="2513"/>
                </a:lnTo>
                <a:lnTo>
                  <a:pt x="17565" y="2421"/>
                </a:lnTo>
                <a:lnTo>
                  <a:pt x="17380" y="2358"/>
                </a:lnTo>
                <a:lnTo>
                  <a:pt x="17163" y="2328"/>
                </a:lnTo>
                <a:lnTo>
                  <a:pt x="16976" y="2328"/>
                </a:lnTo>
                <a:lnTo>
                  <a:pt x="16790" y="2390"/>
                </a:lnTo>
                <a:lnTo>
                  <a:pt x="16603" y="2452"/>
                </a:lnTo>
                <a:lnTo>
                  <a:pt x="16418" y="2576"/>
                </a:lnTo>
                <a:lnTo>
                  <a:pt x="14680" y="3942"/>
                </a:lnTo>
                <a:lnTo>
                  <a:pt x="14245" y="3724"/>
                </a:lnTo>
                <a:lnTo>
                  <a:pt x="13810" y="3538"/>
                </a:lnTo>
                <a:lnTo>
                  <a:pt x="13345" y="3352"/>
                </a:lnTo>
                <a:lnTo>
                  <a:pt x="12911" y="3227"/>
                </a:lnTo>
                <a:lnTo>
                  <a:pt x="12662" y="994"/>
                </a:lnTo>
                <a:lnTo>
                  <a:pt x="12601" y="807"/>
                </a:lnTo>
                <a:lnTo>
                  <a:pt x="12538" y="621"/>
                </a:lnTo>
                <a:lnTo>
                  <a:pt x="12414" y="435"/>
                </a:lnTo>
                <a:lnTo>
                  <a:pt x="12289" y="310"/>
                </a:lnTo>
                <a:lnTo>
                  <a:pt x="12104" y="187"/>
                </a:lnTo>
                <a:lnTo>
                  <a:pt x="11949" y="93"/>
                </a:lnTo>
                <a:lnTo>
                  <a:pt x="11762" y="32"/>
                </a:lnTo>
                <a:lnTo>
                  <a:pt x="11545" y="0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2" name="Group 67"/>
          <p:cNvGrpSpPr/>
          <p:nvPr/>
        </p:nvGrpSpPr>
        <p:grpSpPr>
          <a:xfrm>
            <a:off x="7354080" y="3426840"/>
            <a:ext cx="453600" cy="435240"/>
            <a:chOff x="7354080" y="3426840"/>
            <a:chExt cx="453600" cy="435240"/>
          </a:xfrm>
        </p:grpSpPr>
        <p:sp>
          <p:nvSpPr>
            <p:cNvPr id="843" name="CustomShape 68"/>
            <p:cNvSpPr/>
            <p:nvPr/>
          </p:nvSpPr>
          <p:spPr>
            <a:xfrm>
              <a:off x="7635960" y="3426840"/>
              <a:ext cx="134280" cy="14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69"/>
            <p:cNvSpPr/>
            <p:nvPr/>
          </p:nvSpPr>
          <p:spPr>
            <a:xfrm>
              <a:off x="7429680" y="3448800"/>
              <a:ext cx="106560" cy="12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70"/>
            <p:cNvSpPr/>
            <p:nvPr/>
          </p:nvSpPr>
          <p:spPr>
            <a:xfrm>
              <a:off x="7354080" y="3664800"/>
              <a:ext cx="150120" cy="9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71"/>
            <p:cNvSpPr/>
            <p:nvPr/>
          </p:nvSpPr>
          <p:spPr>
            <a:xfrm>
              <a:off x="7540200" y="3728880"/>
              <a:ext cx="73440" cy="13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72"/>
            <p:cNvSpPr/>
            <p:nvPr/>
          </p:nvSpPr>
          <p:spPr>
            <a:xfrm>
              <a:off x="7673040" y="3625200"/>
              <a:ext cx="13464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73"/>
            <p:cNvSpPr/>
            <p:nvPr/>
          </p:nvSpPr>
          <p:spPr>
            <a:xfrm>
              <a:off x="7504920" y="3559320"/>
              <a:ext cx="158040" cy="15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18476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9" name="CustomShape 74"/>
          <p:cNvSpPr/>
          <p:nvPr/>
        </p:nvSpPr>
        <p:spPr>
          <a:xfrm>
            <a:off x="8081280" y="3153960"/>
            <a:ext cx="298080" cy="2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3292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PlaceHolder 7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76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852" name="PlaceHolder 7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Relationship Id="rId5" Type="http://schemas.openxmlformats.org/officeDocument/2006/relationships/image" Target="../media/image11.tif"/><Relationship Id="rId6" Type="http://schemas.openxmlformats.org/officeDocument/2006/relationships/image" Target="../media/image12.tif"/><Relationship Id="rId7" Type="http://schemas.openxmlformats.org/officeDocument/2006/relationships/image" Target="../media/image13.tif"/><Relationship Id="rId8" Type="http://schemas.openxmlformats.org/officeDocument/2006/relationships/slideLayout" Target="../slideLayouts/slideLayout8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image" Target="../media/image3.tif"/><Relationship Id="rId3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image1.png" descr=""/>
          <p:cNvPicPr/>
          <p:nvPr/>
        </p:nvPicPr>
        <p:blipFill>
          <a:blip r:embed="rId1"/>
          <a:stretch/>
        </p:blipFill>
        <p:spPr>
          <a:xfrm>
            <a:off x="0" y="0"/>
            <a:ext cx="9131760" cy="5142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CustomShape 1"/>
          <p:cNvSpPr/>
          <p:nvPr/>
        </p:nvSpPr>
        <p:spPr>
          <a:xfrm>
            <a:off x="303120" y="882000"/>
            <a:ext cx="3106440" cy="269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2"/>
          <p:cNvSpPr/>
          <p:nvPr/>
        </p:nvSpPr>
        <p:spPr>
          <a:xfrm>
            <a:off x="3760920" y="1224000"/>
            <a:ext cx="4989240" cy="1398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Manipulação de preço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255" name="TextShape 3"/>
          <p:cNvSpPr txBox="1"/>
          <p:nvPr/>
        </p:nvSpPr>
        <p:spPr>
          <a:xfrm>
            <a:off x="13680" y="4785480"/>
            <a:ext cx="361440" cy="3574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90000" bIns="90000"/>
          <a:p>
            <a:endParaRPr b="0" lang="pt-PT" sz="2400" spc="-1" strike="noStrike">
              <a:latin typeface="Times New Roman"/>
            </a:endParaRPr>
          </a:p>
        </p:txBody>
      </p:sp>
      <p:grpSp>
        <p:nvGrpSpPr>
          <p:cNvPr id="1256" name="Group 4"/>
          <p:cNvGrpSpPr/>
          <p:nvPr/>
        </p:nvGrpSpPr>
        <p:grpSpPr>
          <a:xfrm>
            <a:off x="1059840" y="2328480"/>
            <a:ext cx="969840" cy="709920"/>
            <a:chOff x="1059840" y="2328480"/>
            <a:chExt cx="969840" cy="709920"/>
          </a:xfrm>
        </p:grpSpPr>
        <p:sp>
          <p:nvSpPr>
            <p:cNvPr id="1257" name="CustomShape 5"/>
            <p:cNvSpPr/>
            <p:nvPr/>
          </p:nvSpPr>
          <p:spPr>
            <a:xfrm>
              <a:off x="1059840" y="2328480"/>
              <a:ext cx="969840" cy="70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36" y="0"/>
                  </a:moveTo>
                  <a:lnTo>
                    <a:pt x="349" y="80"/>
                  </a:lnTo>
                  <a:lnTo>
                    <a:pt x="232" y="120"/>
                  </a:lnTo>
                  <a:lnTo>
                    <a:pt x="145" y="239"/>
                  </a:lnTo>
                  <a:lnTo>
                    <a:pt x="87" y="358"/>
                  </a:lnTo>
                  <a:lnTo>
                    <a:pt x="30" y="476"/>
                  </a:lnTo>
                  <a:lnTo>
                    <a:pt x="0" y="636"/>
                  </a:lnTo>
                  <a:lnTo>
                    <a:pt x="0" y="20964"/>
                  </a:lnTo>
                  <a:lnTo>
                    <a:pt x="30" y="21122"/>
                  </a:lnTo>
                  <a:lnTo>
                    <a:pt x="87" y="21242"/>
                  </a:lnTo>
                  <a:lnTo>
                    <a:pt x="145" y="21361"/>
                  </a:lnTo>
                  <a:lnTo>
                    <a:pt x="232" y="21480"/>
                  </a:lnTo>
                  <a:lnTo>
                    <a:pt x="349" y="21520"/>
                  </a:lnTo>
                  <a:lnTo>
                    <a:pt x="436" y="21600"/>
                  </a:lnTo>
                  <a:lnTo>
                    <a:pt x="21164" y="21600"/>
                  </a:lnTo>
                  <a:lnTo>
                    <a:pt x="21251" y="21520"/>
                  </a:lnTo>
                  <a:lnTo>
                    <a:pt x="21368" y="21480"/>
                  </a:lnTo>
                  <a:lnTo>
                    <a:pt x="21455" y="21361"/>
                  </a:lnTo>
                  <a:lnTo>
                    <a:pt x="21513" y="21242"/>
                  </a:lnTo>
                  <a:lnTo>
                    <a:pt x="21571" y="21122"/>
                  </a:lnTo>
                  <a:lnTo>
                    <a:pt x="21600" y="20964"/>
                  </a:lnTo>
                  <a:lnTo>
                    <a:pt x="21600" y="20646"/>
                  </a:lnTo>
                  <a:lnTo>
                    <a:pt x="21571" y="20488"/>
                  </a:lnTo>
                  <a:lnTo>
                    <a:pt x="21513" y="20368"/>
                  </a:lnTo>
                  <a:lnTo>
                    <a:pt x="21455" y="20249"/>
                  </a:lnTo>
                  <a:lnTo>
                    <a:pt x="21368" y="20130"/>
                  </a:lnTo>
                  <a:lnTo>
                    <a:pt x="21251" y="20090"/>
                  </a:lnTo>
                  <a:lnTo>
                    <a:pt x="21164" y="20012"/>
                  </a:lnTo>
                  <a:lnTo>
                    <a:pt x="1165" y="20012"/>
                  </a:lnTo>
                  <a:lnTo>
                    <a:pt x="1165" y="795"/>
                  </a:lnTo>
                  <a:lnTo>
                    <a:pt x="1136" y="636"/>
                  </a:lnTo>
                  <a:lnTo>
                    <a:pt x="1106" y="476"/>
                  </a:lnTo>
                  <a:lnTo>
                    <a:pt x="989" y="239"/>
                  </a:lnTo>
                  <a:lnTo>
                    <a:pt x="902" y="120"/>
                  </a:lnTo>
                  <a:lnTo>
                    <a:pt x="787" y="8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6"/>
            <p:cNvSpPr/>
            <p:nvPr/>
          </p:nvSpPr>
          <p:spPr>
            <a:xfrm>
              <a:off x="1128600" y="2384640"/>
              <a:ext cx="833760" cy="531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449" y="0"/>
                  </a:moveTo>
                  <a:lnTo>
                    <a:pt x="20279" y="104"/>
                  </a:lnTo>
                  <a:lnTo>
                    <a:pt x="20110" y="210"/>
                  </a:lnTo>
                  <a:lnTo>
                    <a:pt x="19975" y="423"/>
                  </a:lnTo>
                  <a:lnTo>
                    <a:pt x="19873" y="635"/>
                  </a:lnTo>
                  <a:lnTo>
                    <a:pt x="19772" y="900"/>
                  </a:lnTo>
                  <a:lnTo>
                    <a:pt x="19738" y="1164"/>
                  </a:lnTo>
                  <a:lnTo>
                    <a:pt x="19704" y="1481"/>
                  </a:lnTo>
                  <a:lnTo>
                    <a:pt x="19738" y="1799"/>
                  </a:lnTo>
                  <a:lnTo>
                    <a:pt x="19806" y="2170"/>
                  </a:lnTo>
                  <a:lnTo>
                    <a:pt x="15675" y="9475"/>
                  </a:lnTo>
                  <a:lnTo>
                    <a:pt x="15472" y="9369"/>
                  </a:lnTo>
                  <a:lnTo>
                    <a:pt x="15269" y="9317"/>
                  </a:lnTo>
                  <a:lnTo>
                    <a:pt x="15032" y="9369"/>
                  </a:lnTo>
                  <a:lnTo>
                    <a:pt x="13983" y="6512"/>
                  </a:lnTo>
                  <a:lnTo>
                    <a:pt x="14084" y="6300"/>
                  </a:lnTo>
                  <a:lnTo>
                    <a:pt x="14152" y="6087"/>
                  </a:lnTo>
                  <a:lnTo>
                    <a:pt x="14185" y="5823"/>
                  </a:lnTo>
                  <a:lnTo>
                    <a:pt x="14185" y="5240"/>
                  </a:lnTo>
                  <a:lnTo>
                    <a:pt x="14117" y="4975"/>
                  </a:lnTo>
                  <a:lnTo>
                    <a:pt x="14051" y="4711"/>
                  </a:lnTo>
                  <a:lnTo>
                    <a:pt x="13915" y="4500"/>
                  </a:lnTo>
                  <a:lnTo>
                    <a:pt x="13779" y="4340"/>
                  </a:lnTo>
                  <a:lnTo>
                    <a:pt x="13610" y="4182"/>
                  </a:lnTo>
                  <a:lnTo>
                    <a:pt x="13441" y="4130"/>
                  </a:lnTo>
                  <a:lnTo>
                    <a:pt x="13237" y="4075"/>
                  </a:lnTo>
                  <a:lnTo>
                    <a:pt x="13068" y="4130"/>
                  </a:lnTo>
                  <a:lnTo>
                    <a:pt x="12865" y="4182"/>
                  </a:lnTo>
                  <a:lnTo>
                    <a:pt x="12730" y="4340"/>
                  </a:lnTo>
                  <a:lnTo>
                    <a:pt x="12594" y="4500"/>
                  </a:lnTo>
                  <a:lnTo>
                    <a:pt x="12459" y="4711"/>
                  </a:lnTo>
                  <a:lnTo>
                    <a:pt x="12323" y="5240"/>
                  </a:lnTo>
                  <a:lnTo>
                    <a:pt x="12290" y="5558"/>
                  </a:lnTo>
                  <a:lnTo>
                    <a:pt x="12323" y="5771"/>
                  </a:lnTo>
                  <a:lnTo>
                    <a:pt x="12357" y="6035"/>
                  </a:lnTo>
                  <a:lnTo>
                    <a:pt x="12391" y="6248"/>
                  </a:lnTo>
                  <a:lnTo>
                    <a:pt x="12459" y="6406"/>
                  </a:lnTo>
                  <a:lnTo>
                    <a:pt x="9040" y="14453"/>
                  </a:lnTo>
                  <a:lnTo>
                    <a:pt x="8870" y="14401"/>
                  </a:lnTo>
                  <a:lnTo>
                    <a:pt x="8497" y="14401"/>
                  </a:lnTo>
                  <a:lnTo>
                    <a:pt x="8260" y="14559"/>
                  </a:lnTo>
                  <a:lnTo>
                    <a:pt x="6535" y="11700"/>
                  </a:lnTo>
                  <a:lnTo>
                    <a:pt x="6603" y="11383"/>
                  </a:lnTo>
                  <a:lnTo>
                    <a:pt x="6603" y="10746"/>
                  </a:lnTo>
                  <a:lnTo>
                    <a:pt x="6467" y="10217"/>
                  </a:lnTo>
                  <a:lnTo>
                    <a:pt x="6331" y="10007"/>
                  </a:lnTo>
                  <a:lnTo>
                    <a:pt x="6196" y="9846"/>
                  </a:lnTo>
                  <a:lnTo>
                    <a:pt x="6026" y="9688"/>
                  </a:lnTo>
                  <a:lnTo>
                    <a:pt x="5857" y="9636"/>
                  </a:lnTo>
                  <a:lnTo>
                    <a:pt x="5654" y="9582"/>
                  </a:lnTo>
                  <a:lnTo>
                    <a:pt x="5485" y="9636"/>
                  </a:lnTo>
                  <a:lnTo>
                    <a:pt x="5281" y="9688"/>
                  </a:lnTo>
                  <a:lnTo>
                    <a:pt x="5146" y="9846"/>
                  </a:lnTo>
                  <a:lnTo>
                    <a:pt x="5011" y="10007"/>
                  </a:lnTo>
                  <a:lnTo>
                    <a:pt x="4875" y="10217"/>
                  </a:lnTo>
                  <a:lnTo>
                    <a:pt x="4739" y="10746"/>
                  </a:lnTo>
                  <a:lnTo>
                    <a:pt x="4706" y="11064"/>
                  </a:lnTo>
                  <a:lnTo>
                    <a:pt x="4739" y="11435"/>
                  </a:lnTo>
                  <a:lnTo>
                    <a:pt x="4842" y="11806"/>
                  </a:lnTo>
                  <a:lnTo>
                    <a:pt x="68" y="20752"/>
                  </a:lnTo>
                  <a:lnTo>
                    <a:pt x="0" y="20913"/>
                  </a:lnTo>
                  <a:lnTo>
                    <a:pt x="0" y="21123"/>
                  </a:lnTo>
                  <a:lnTo>
                    <a:pt x="35" y="21336"/>
                  </a:lnTo>
                  <a:lnTo>
                    <a:pt x="136" y="21494"/>
                  </a:lnTo>
                  <a:lnTo>
                    <a:pt x="237" y="21600"/>
                  </a:lnTo>
                  <a:lnTo>
                    <a:pt x="338" y="21600"/>
                  </a:lnTo>
                  <a:lnTo>
                    <a:pt x="474" y="21548"/>
                  </a:lnTo>
                  <a:lnTo>
                    <a:pt x="610" y="21442"/>
                  </a:lnTo>
                  <a:lnTo>
                    <a:pt x="5349" y="12441"/>
                  </a:lnTo>
                  <a:lnTo>
                    <a:pt x="5519" y="12547"/>
                  </a:lnTo>
                  <a:lnTo>
                    <a:pt x="5654" y="12547"/>
                  </a:lnTo>
                  <a:lnTo>
                    <a:pt x="5857" y="12493"/>
                  </a:lnTo>
                  <a:lnTo>
                    <a:pt x="6026" y="12441"/>
                  </a:lnTo>
                  <a:lnTo>
                    <a:pt x="7821" y="15352"/>
                  </a:lnTo>
                  <a:lnTo>
                    <a:pt x="7786" y="15617"/>
                  </a:lnTo>
                  <a:lnTo>
                    <a:pt x="7786" y="16148"/>
                  </a:lnTo>
                  <a:lnTo>
                    <a:pt x="7854" y="16412"/>
                  </a:lnTo>
                  <a:lnTo>
                    <a:pt x="7957" y="16677"/>
                  </a:lnTo>
                  <a:lnTo>
                    <a:pt x="8058" y="16889"/>
                  </a:lnTo>
                  <a:lnTo>
                    <a:pt x="8193" y="17100"/>
                  </a:lnTo>
                  <a:lnTo>
                    <a:pt x="8363" y="17206"/>
                  </a:lnTo>
                  <a:lnTo>
                    <a:pt x="8532" y="17312"/>
                  </a:lnTo>
                  <a:lnTo>
                    <a:pt x="8735" y="17364"/>
                  </a:lnTo>
                  <a:lnTo>
                    <a:pt x="8938" y="17312"/>
                  </a:lnTo>
                  <a:lnTo>
                    <a:pt x="9277" y="17100"/>
                  </a:lnTo>
                  <a:lnTo>
                    <a:pt x="9412" y="16889"/>
                  </a:lnTo>
                  <a:lnTo>
                    <a:pt x="9514" y="16677"/>
                  </a:lnTo>
                  <a:lnTo>
                    <a:pt x="9615" y="16412"/>
                  </a:lnTo>
                  <a:lnTo>
                    <a:pt x="9649" y="16148"/>
                  </a:lnTo>
                  <a:lnTo>
                    <a:pt x="9683" y="15884"/>
                  </a:lnTo>
                  <a:lnTo>
                    <a:pt x="9649" y="15459"/>
                  </a:lnTo>
                  <a:lnTo>
                    <a:pt x="9547" y="15142"/>
                  </a:lnTo>
                  <a:lnTo>
                    <a:pt x="13035" y="6987"/>
                  </a:lnTo>
                  <a:lnTo>
                    <a:pt x="13237" y="7041"/>
                  </a:lnTo>
                  <a:lnTo>
                    <a:pt x="13373" y="7041"/>
                  </a:lnTo>
                  <a:lnTo>
                    <a:pt x="14457" y="10007"/>
                  </a:lnTo>
                  <a:lnTo>
                    <a:pt x="14354" y="10377"/>
                  </a:lnTo>
                  <a:lnTo>
                    <a:pt x="14321" y="10588"/>
                  </a:lnTo>
                  <a:lnTo>
                    <a:pt x="14321" y="11116"/>
                  </a:lnTo>
                  <a:lnTo>
                    <a:pt x="14389" y="11383"/>
                  </a:lnTo>
                  <a:lnTo>
                    <a:pt x="14457" y="11648"/>
                  </a:lnTo>
                  <a:lnTo>
                    <a:pt x="14727" y="12070"/>
                  </a:lnTo>
                  <a:lnTo>
                    <a:pt x="15065" y="12283"/>
                  </a:lnTo>
                  <a:lnTo>
                    <a:pt x="15438" y="12283"/>
                  </a:lnTo>
                  <a:lnTo>
                    <a:pt x="15642" y="12177"/>
                  </a:lnTo>
                  <a:lnTo>
                    <a:pt x="15777" y="12070"/>
                  </a:lnTo>
                  <a:lnTo>
                    <a:pt x="15912" y="11858"/>
                  </a:lnTo>
                  <a:lnTo>
                    <a:pt x="16048" y="11648"/>
                  </a:lnTo>
                  <a:lnTo>
                    <a:pt x="16115" y="11383"/>
                  </a:lnTo>
                  <a:lnTo>
                    <a:pt x="16183" y="11116"/>
                  </a:lnTo>
                  <a:lnTo>
                    <a:pt x="16217" y="10800"/>
                  </a:lnTo>
                  <a:lnTo>
                    <a:pt x="16183" y="10536"/>
                  </a:lnTo>
                  <a:lnTo>
                    <a:pt x="16149" y="10271"/>
                  </a:lnTo>
                  <a:lnTo>
                    <a:pt x="20314" y="2857"/>
                  </a:lnTo>
                  <a:lnTo>
                    <a:pt x="20483" y="2911"/>
                  </a:lnTo>
                  <a:lnTo>
                    <a:pt x="20652" y="2963"/>
                  </a:lnTo>
                  <a:lnTo>
                    <a:pt x="20856" y="2911"/>
                  </a:lnTo>
                  <a:lnTo>
                    <a:pt x="21194" y="2699"/>
                  </a:lnTo>
                  <a:lnTo>
                    <a:pt x="21330" y="2486"/>
                  </a:lnTo>
                  <a:lnTo>
                    <a:pt x="21431" y="2276"/>
                  </a:lnTo>
                  <a:lnTo>
                    <a:pt x="21532" y="2064"/>
                  </a:lnTo>
                  <a:lnTo>
                    <a:pt x="21567" y="1747"/>
                  </a:lnTo>
                  <a:lnTo>
                    <a:pt x="21600" y="1481"/>
                  </a:lnTo>
                  <a:lnTo>
                    <a:pt x="21567" y="1164"/>
                  </a:lnTo>
                  <a:lnTo>
                    <a:pt x="21532" y="900"/>
                  </a:lnTo>
                  <a:lnTo>
                    <a:pt x="21431" y="635"/>
                  </a:lnTo>
                  <a:lnTo>
                    <a:pt x="21330" y="423"/>
                  </a:lnTo>
                  <a:lnTo>
                    <a:pt x="21194" y="210"/>
                  </a:lnTo>
                  <a:lnTo>
                    <a:pt x="21025" y="104"/>
                  </a:lnTo>
                  <a:lnTo>
                    <a:pt x="20856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59" name="Image" descr=""/>
          <p:cNvPicPr/>
          <p:nvPr/>
        </p:nvPicPr>
        <p:blipFill>
          <a:blip r:embed="rId1"/>
          <a:stretch/>
        </p:blipFill>
        <p:spPr>
          <a:xfrm>
            <a:off x="1849320" y="1632600"/>
            <a:ext cx="581400" cy="581400"/>
          </a:xfrm>
          <a:prstGeom prst="rect">
            <a:avLst/>
          </a:prstGeom>
          <a:ln w="12600">
            <a:noFill/>
          </a:ln>
        </p:spPr>
      </p:pic>
      <p:pic>
        <p:nvPicPr>
          <p:cNvPr id="1260" name="Image" descr=""/>
          <p:cNvPicPr/>
          <p:nvPr/>
        </p:nvPicPr>
        <p:blipFill>
          <a:blip r:embed="rId2"/>
          <a:stretch/>
        </p:blipFill>
        <p:spPr>
          <a:xfrm>
            <a:off x="1105200" y="1403640"/>
            <a:ext cx="478080" cy="478080"/>
          </a:xfrm>
          <a:prstGeom prst="rect">
            <a:avLst/>
          </a:prstGeom>
          <a:ln w="12600">
            <a:noFill/>
          </a:ln>
        </p:spPr>
      </p:pic>
      <p:pic>
        <p:nvPicPr>
          <p:cNvPr id="1261" name="Image" descr=""/>
          <p:cNvPicPr/>
          <p:nvPr/>
        </p:nvPicPr>
        <p:blipFill>
          <a:blip r:embed="rId3"/>
          <a:stretch/>
        </p:blipFill>
        <p:spPr>
          <a:xfrm>
            <a:off x="1501560" y="841680"/>
            <a:ext cx="709920" cy="709920"/>
          </a:xfrm>
          <a:prstGeom prst="rect">
            <a:avLst/>
          </a:prstGeom>
          <a:ln w="12600">
            <a:noFill/>
          </a:ln>
          <a:effectLst>
            <a:outerShdw algn="b" blurRad="254000" dir="16200000" dist="127000" kx="0" ky="0" rotWithShape="0" sx="100000" sy="100000">
              <a:srgbClr val="000000">
                <a:alpha val="70000"/>
              </a:srgbClr>
            </a:outerShdw>
          </a:effectLst>
        </p:spPr>
      </p:pic>
      <p:sp>
        <p:nvSpPr>
          <p:cNvPr id="1262" name="CustomShape 7"/>
          <p:cNvSpPr/>
          <p:nvPr/>
        </p:nvSpPr>
        <p:spPr>
          <a:xfrm>
            <a:off x="3822120" y="2965320"/>
            <a:ext cx="433152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Os preços das criptomoedas nas plataformas de troca aumentam e descem dramaticamente num curto período de tempo.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CustomShape 1"/>
          <p:cNvSpPr/>
          <p:nvPr/>
        </p:nvSpPr>
        <p:spPr>
          <a:xfrm rot="16200000">
            <a:off x="867240" y="470880"/>
            <a:ext cx="2689920" cy="31060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2"/>
          <p:cNvSpPr/>
          <p:nvPr/>
        </p:nvSpPr>
        <p:spPr>
          <a:xfrm>
            <a:off x="3760920" y="1224000"/>
            <a:ext cx="498888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Tempos longos de transação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265" name="CustomShape 3"/>
          <p:cNvSpPr/>
          <p:nvPr/>
        </p:nvSpPr>
        <p:spPr>
          <a:xfrm>
            <a:off x="13680" y="4785480"/>
            <a:ext cx="5464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E84BCF7A-00E6-4D3E-800F-DC2096EF442C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1</a:t>
            </a:fld>
            <a:endParaRPr b="0" lang="pt-PT" sz="1200" spc="-1" strike="noStrike">
              <a:latin typeface="Arial"/>
            </a:endParaRPr>
          </a:p>
        </p:txBody>
      </p:sp>
      <p:grpSp>
        <p:nvGrpSpPr>
          <p:cNvPr id="1266" name="Group 4"/>
          <p:cNvGrpSpPr/>
          <p:nvPr/>
        </p:nvGrpSpPr>
        <p:grpSpPr>
          <a:xfrm>
            <a:off x="1646640" y="1126440"/>
            <a:ext cx="1476000" cy="1474200"/>
            <a:chOff x="1646640" y="1126440"/>
            <a:chExt cx="1476000" cy="1474200"/>
          </a:xfrm>
        </p:grpSpPr>
        <p:sp>
          <p:nvSpPr>
            <p:cNvPr id="1267" name="CustomShape 5"/>
            <p:cNvSpPr/>
            <p:nvPr/>
          </p:nvSpPr>
          <p:spPr>
            <a:xfrm>
              <a:off x="1646640" y="1126440"/>
              <a:ext cx="1476000" cy="147420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6"/>
            <p:cNvSpPr/>
            <p:nvPr/>
          </p:nvSpPr>
          <p:spPr>
            <a:xfrm>
              <a:off x="1783800" y="1263600"/>
              <a:ext cx="1202040" cy="119808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9" name="Group 7"/>
          <p:cNvGrpSpPr/>
          <p:nvPr/>
        </p:nvGrpSpPr>
        <p:grpSpPr>
          <a:xfrm>
            <a:off x="1513800" y="2736000"/>
            <a:ext cx="359280" cy="359640"/>
            <a:chOff x="1513800" y="2736000"/>
            <a:chExt cx="359280" cy="359640"/>
          </a:xfrm>
        </p:grpSpPr>
        <p:sp>
          <p:nvSpPr>
            <p:cNvPr id="1270" name="CustomShape 8"/>
            <p:cNvSpPr/>
            <p:nvPr/>
          </p:nvSpPr>
          <p:spPr>
            <a:xfrm>
              <a:off x="1540440" y="2756520"/>
              <a:ext cx="128880" cy="13140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9"/>
            <p:cNvSpPr/>
            <p:nvPr/>
          </p:nvSpPr>
          <p:spPr>
            <a:xfrm>
              <a:off x="1513800" y="2736000"/>
              <a:ext cx="359280" cy="35964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2" name="CustomShape 10"/>
          <p:cNvSpPr/>
          <p:nvPr/>
        </p:nvSpPr>
        <p:spPr>
          <a:xfrm>
            <a:off x="3822120" y="2841840"/>
            <a:ext cx="433152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Desde a abertura de uma conta de transação até à verificação da identidade e possibilidade de fazer depósitos e levantamentos, o sistema tem dado provas de se bastante lento.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CustomShape 1"/>
          <p:cNvSpPr/>
          <p:nvPr/>
        </p:nvSpPr>
        <p:spPr>
          <a:xfrm rot="16200000">
            <a:off x="867240" y="470880"/>
            <a:ext cx="2689920" cy="31060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2"/>
          <p:cNvSpPr/>
          <p:nvPr/>
        </p:nvSpPr>
        <p:spPr>
          <a:xfrm>
            <a:off x="3976920" y="1440000"/>
            <a:ext cx="498888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Cibercrime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275" name="CustomShape 3"/>
          <p:cNvSpPr/>
          <p:nvPr/>
        </p:nvSpPr>
        <p:spPr>
          <a:xfrm>
            <a:off x="13680" y="4785480"/>
            <a:ext cx="5464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F6BB8097-3A7F-417F-833E-784A2BAF7C8D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1</a:t>
            </a:fld>
            <a:endParaRPr b="0" lang="pt-PT" sz="1200" spc="-1" strike="noStrike">
              <a:latin typeface="Arial"/>
            </a:endParaRPr>
          </a:p>
        </p:txBody>
      </p:sp>
      <p:sp>
        <p:nvSpPr>
          <p:cNvPr id="1276" name="CustomShape 4"/>
          <p:cNvSpPr/>
          <p:nvPr/>
        </p:nvSpPr>
        <p:spPr>
          <a:xfrm>
            <a:off x="1800000" y="1080000"/>
            <a:ext cx="1439640" cy="1295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7" name="Group 5"/>
          <p:cNvGrpSpPr/>
          <p:nvPr/>
        </p:nvGrpSpPr>
        <p:grpSpPr>
          <a:xfrm>
            <a:off x="1368000" y="2664000"/>
            <a:ext cx="456480" cy="287640"/>
            <a:chOff x="1368000" y="2664000"/>
            <a:chExt cx="456480" cy="287640"/>
          </a:xfrm>
        </p:grpSpPr>
        <p:sp>
          <p:nvSpPr>
            <p:cNvPr id="1278" name="CustomShape 6"/>
            <p:cNvSpPr/>
            <p:nvPr/>
          </p:nvSpPr>
          <p:spPr>
            <a:xfrm>
              <a:off x="1368000" y="2664000"/>
              <a:ext cx="456480" cy="28764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7"/>
            <p:cNvSpPr/>
            <p:nvPr/>
          </p:nvSpPr>
          <p:spPr>
            <a:xfrm>
              <a:off x="1500480" y="2712600"/>
              <a:ext cx="191160" cy="19116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0" name="CustomShape 8"/>
          <p:cNvSpPr/>
          <p:nvPr/>
        </p:nvSpPr>
        <p:spPr>
          <a:xfrm>
            <a:off x="4092480" y="2457360"/>
            <a:ext cx="433152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Já houve casos de </a:t>
            </a:r>
            <a:r>
              <a:rPr b="0" i="1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hacks </a:t>
            </a: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e assaltos de criptomoedas que resultaram no roubo de milhões de dólares.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CustomShape 1"/>
          <p:cNvSpPr/>
          <p:nvPr/>
        </p:nvSpPr>
        <p:spPr>
          <a:xfrm>
            <a:off x="2743200" y="1982520"/>
            <a:ext cx="5636880" cy="91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Outras aplicações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282" name="CustomShape 2"/>
          <p:cNvSpPr/>
          <p:nvPr/>
        </p:nvSpPr>
        <p:spPr>
          <a:xfrm>
            <a:off x="409680" y="2105640"/>
            <a:ext cx="2065320" cy="91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/>
          <a:p>
            <a:pPr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3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283" name="CustomShape 3"/>
          <p:cNvSpPr/>
          <p:nvPr/>
        </p:nvSpPr>
        <p:spPr>
          <a:xfrm>
            <a:off x="2855160" y="2926800"/>
            <a:ext cx="6050160" cy="89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Line 1"/>
          <p:cNvSpPr/>
          <p:nvPr/>
        </p:nvSpPr>
        <p:spPr>
          <a:xfrm>
            <a:off x="3357360" y="1804320"/>
            <a:ext cx="794880" cy="1987200"/>
          </a:xfrm>
          <a:prstGeom prst="line">
            <a:avLst/>
          </a:prstGeom>
          <a:ln w="12708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Line 2"/>
          <p:cNvSpPr/>
          <p:nvPr/>
        </p:nvSpPr>
        <p:spPr>
          <a:xfrm flipV="1">
            <a:off x="1269360" y="1985040"/>
            <a:ext cx="1269720" cy="1270080"/>
          </a:xfrm>
          <a:prstGeom prst="line">
            <a:avLst/>
          </a:prstGeom>
          <a:ln w="127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3"/>
          <p:cNvSpPr/>
          <p:nvPr/>
        </p:nvSpPr>
        <p:spPr>
          <a:xfrm>
            <a:off x="-143280" y="2052720"/>
            <a:ext cx="2228040" cy="2108880"/>
          </a:xfrm>
          <a:prstGeom prst="ellipse">
            <a:avLst/>
          </a:pr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4"/>
          <p:cNvSpPr/>
          <p:nvPr/>
        </p:nvSpPr>
        <p:spPr>
          <a:xfrm>
            <a:off x="2070000" y="646200"/>
            <a:ext cx="2042640" cy="2015280"/>
          </a:xfrm>
          <a:prstGeom prst="ellipse">
            <a:avLst/>
          </a:pr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5"/>
          <p:cNvSpPr/>
          <p:nvPr/>
        </p:nvSpPr>
        <p:spPr>
          <a:xfrm>
            <a:off x="2747880" y="3146760"/>
            <a:ext cx="2466720" cy="2584440"/>
          </a:xfrm>
          <a:prstGeom prst="ellipse">
            <a:avLst/>
          </a:prstGeom>
          <a:gradFill rotWithShape="0"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9" name="CustomShape 6"/>
          <p:cNvSpPr/>
          <p:nvPr/>
        </p:nvSpPr>
        <p:spPr>
          <a:xfrm>
            <a:off x="4897080" y="613080"/>
            <a:ext cx="4942440" cy="139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Diversas</a:t>
            </a:r>
            <a:endParaRPr b="0" lang="pt-PT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aplicações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290" name="TextShape 7"/>
          <p:cNvSpPr txBox="1"/>
          <p:nvPr/>
        </p:nvSpPr>
        <p:spPr>
          <a:xfrm>
            <a:off x="13680" y="4785480"/>
            <a:ext cx="361440" cy="3574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90000" bIns="90000"/>
          <a:p>
            <a:endParaRPr b="0" lang="pt-PT" sz="2400" spc="-1" strike="noStrike">
              <a:latin typeface="Times New Roman"/>
            </a:endParaRPr>
          </a:p>
        </p:txBody>
      </p:sp>
      <p:grpSp>
        <p:nvGrpSpPr>
          <p:cNvPr id="1291" name="Group 8"/>
          <p:cNvGrpSpPr/>
          <p:nvPr/>
        </p:nvGrpSpPr>
        <p:grpSpPr>
          <a:xfrm>
            <a:off x="3194280" y="4517280"/>
            <a:ext cx="1120680" cy="893880"/>
            <a:chOff x="3194280" y="4517280"/>
            <a:chExt cx="1120680" cy="893880"/>
          </a:xfrm>
        </p:grpSpPr>
        <p:sp>
          <p:nvSpPr>
            <p:cNvPr id="1292" name="CustomShape 9"/>
            <p:cNvSpPr/>
            <p:nvPr/>
          </p:nvSpPr>
          <p:spPr>
            <a:xfrm>
              <a:off x="4030920" y="5281200"/>
              <a:ext cx="129960" cy="12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8537" y="0"/>
                  </a:moveTo>
                  <a:lnTo>
                    <a:pt x="6531" y="751"/>
                  </a:lnTo>
                  <a:lnTo>
                    <a:pt x="4773" y="1749"/>
                  </a:lnTo>
                  <a:lnTo>
                    <a:pt x="3261" y="3014"/>
                  </a:lnTo>
                  <a:lnTo>
                    <a:pt x="1759" y="4515"/>
                  </a:lnTo>
                  <a:lnTo>
                    <a:pt x="751" y="6531"/>
                  </a:lnTo>
                  <a:lnTo>
                    <a:pt x="247" y="8537"/>
                  </a:lnTo>
                  <a:lnTo>
                    <a:pt x="0" y="10800"/>
                  </a:lnTo>
                  <a:lnTo>
                    <a:pt x="247" y="12806"/>
                  </a:lnTo>
                  <a:lnTo>
                    <a:pt x="751" y="14811"/>
                  </a:lnTo>
                  <a:lnTo>
                    <a:pt x="1759" y="16827"/>
                  </a:lnTo>
                  <a:lnTo>
                    <a:pt x="3261" y="18329"/>
                  </a:lnTo>
                  <a:lnTo>
                    <a:pt x="4773" y="19594"/>
                  </a:lnTo>
                  <a:lnTo>
                    <a:pt x="6531" y="20592"/>
                  </a:lnTo>
                  <a:lnTo>
                    <a:pt x="8537" y="21343"/>
                  </a:lnTo>
                  <a:lnTo>
                    <a:pt x="10800" y="21600"/>
                  </a:lnTo>
                  <a:lnTo>
                    <a:pt x="13063" y="21343"/>
                  </a:lnTo>
                  <a:lnTo>
                    <a:pt x="15069" y="20592"/>
                  </a:lnTo>
                  <a:lnTo>
                    <a:pt x="16827" y="19594"/>
                  </a:lnTo>
                  <a:lnTo>
                    <a:pt x="18329" y="18329"/>
                  </a:lnTo>
                  <a:lnTo>
                    <a:pt x="19841" y="16827"/>
                  </a:lnTo>
                  <a:lnTo>
                    <a:pt x="20849" y="14811"/>
                  </a:lnTo>
                  <a:lnTo>
                    <a:pt x="21353" y="12806"/>
                  </a:lnTo>
                  <a:lnTo>
                    <a:pt x="21600" y="10800"/>
                  </a:lnTo>
                  <a:lnTo>
                    <a:pt x="21353" y="8537"/>
                  </a:lnTo>
                  <a:lnTo>
                    <a:pt x="20849" y="6531"/>
                  </a:lnTo>
                  <a:lnTo>
                    <a:pt x="19841" y="4515"/>
                  </a:lnTo>
                  <a:lnTo>
                    <a:pt x="18329" y="3014"/>
                  </a:lnTo>
                  <a:lnTo>
                    <a:pt x="16827" y="1749"/>
                  </a:lnTo>
                  <a:lnTo>
                    <a:pt x="15069" y="751"/>
                  </a:lnTo>
                  <a:lnTo>
                    <a:pt x="13063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10"/>
            <p:cNvSpPr/>
            <p:nvPr/>
          </p:nvSpPr>
          <p:spPr>
            <a:xfrm>
              <a:off x="3483000" y="5281200"/>
              <a:ext cx="129600" cy="12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8537" y="0"/>
                  </a:moveTo>
                  <a:lnTo>
                    <a:pt x="6531" y="751"/>
                  </a:lnTo>
                  <a:lnTo>
                    <a:pt x="4773" y="1749"/>
                  </a:lnTo>
                  <a:lnTo>
                    <a:pt x="3261" y="3014"/>
                  </a:lnTo>
                  <a:lnTo>
                    <a:pt x="1759" y="4515"/>
                  </a:lnTo>
                  <a:lnTo>
                    <a:pt x="751" y="6531"/>
                  </a:lnTo>
                  <a:lnTo>
                    <a:pt x="247" y="8537"/>
                  </a:lnTo>
                  <a:lnTo>
                    <a:pt x="0" y="10800"/>
                  </a:lnTo>
                  <a:lnTo>
                    <a:pt x="247" y="12806"/>
                  </a:lnTo>
                  <a:lnTo>
                    <a:pt x="751" y="14811"/>
                  </a:lnTo>
                  <a:lnTo>
                    <a:pt x="1759" y="16827"/>
                  </a:lnTo>
                  <a:lnTo>
                    <a:pt x="3261" y="18329"/>
                  </a:lnTo>
                  <a:lnTo>
                    <a:pt x="4773" y="19594"/>
                  </a:lnTo>
                  <a:lnTo>
                    <a:pt x="6531" y="20592"/>
                  </a:lnTo>
                  <a:lnTo>
                    <a:pt x="8537" y="21343"/>
                  </a:lnTo>
                  <a:lnTo>
                    <a:pt x="10800" y="21600"/>
                  </a:lnTo>
                  <a:lnTo>
                    <a:pt x="13063" y="21343"/>
                  </a:lnTo>
                  <a:lnTo>
                    <a:pt x="15069" y="20592"/>
                  </a:lnTo>
                  <a:lnTo>
                    <a:pt x="16827" y="19594"/>
                  </a:lnTo>
                  <a:lnTo>
                    <a:pt x="18339" y="18329"/>
                  </a:lnTo>
                  <a:lnTo>
                    <a:pt x="19841" y="16827"/>
                  </a:lnTo>
                  <a:lnTo>
                    <a:pt x="20849" y="14811"/>
                  </a:lnTo>
                  <a:lnTo>
                    <a:pt x="21353" y="12806"/>
                  </a:lnTo>
                  <a:lnTo>
                    <a:pt x="21600" y="10800"/>
                  </a:lnTo>
                  <a:lnTo>
                    <a:pt x="21353" y="8537"/>
                  </a:lnTo>
                  <a:lnTo>
                    <a:pt x="20849" y="6531"/>
                  </a:lnTo>
                  <a:lnTo>
                    <a:pt x="19841" y="4515"/>
                  </a:lnTo>
                  <a:lnTo>
                    <a:pt x="18339" y="3014"/>
                  </a:lnTo>
                  <a:lnTo>
                    <a:pt x="16827" y="1749"/>
                  </a:lnTo>
                  <a:lnTo>
                    <a:pt x="15069" y="751"/>
                  </a:lnTo>
                  <a:lnTo>
                    <a:pt x="13063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11"/>
            <p:cNvSpPr/>
            <p:nvPr/>
          </p:nvSpPr>
          <p:spPr>
            <a:xfrm>
              <a:off x="3194280" y="4517280"/>
              <a:ext cx="1120680" cy="75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374" y="6109"/>
                  </a:moveTo>
                  <a:lnTo>
                    <a:pt x="19494" y="6153"/>
                  </a:lnTo>
                  <a:lnTo>
                    <a:pt x="19584" y="6241"/>
                  </a:lnTo>
                  <a:lnTo>
                    <a:pt x="19644" y="6374"/>
                  </a:lnTo>
                  <a:lnTo>
                    <a:pt x="19675" y="6551"/>
                  </a:lnTo>
                  <a:lnTo>
                    <a:pt x="19644" y="6729"/>
                  </a:lnTo>
                  <a:lnTo>
                    <a:pt x="17237" y="14607"/>
                  </a:lnTo>
                  <a:lnTo>
                    <a:pt x="17178" y="14739"/>
                  </a:lnTo>
                  <a:lnTo>
                    <a:pt x="17118" y="14784"/>
                  </a:lnTo>
                  <a:lnTo>
                    <a:pt x="17057" y="14873"/>
                  </a:lnTo>
                  <a:lnTo>
                    <a:pt x="16967" y="14873"/>
                  </a:lnTo>
                  <a:lnTo>
                    <a:pt x="16847" y="14828"/>
                  </a:lnTo>
                  <a:lnTo>
                    <a:pt x="16757" y="14739"/>
                  </a:lnTo>
                  <a:lnTo>
                    <a:pt x="16696" y="14563"/>
                  </a:lnTo>
                  <a:lnTo>
                    <a:pt x="16666" y="14429"/>
                  </a:lnTo>
                  <a:lnTo>
                    <a:pt x="16696" y="14253"/>
                  </a:lnTo>
                  <a:lnTo>
                    <a:pt x="19103" y="6374"/>
                  </a:lnTo>
                  <a:lnTo>
                    <a:pt x="19164" y="6198"/>
                  </a:lnTo>
                  <a:lnTo>
                    <a:pt x="19254" y="6109"/>
                  </a:lnTo>
                  <a:close/>
                  <a:moveTo>
                    <a:pt x="16786" y="5931"/>
                  </a:moveTo>
                  <a:lnTo>
                    <a:pt x="16907" y="5977"/>
                  </a:lnTo>
                  <a:lnTo>
                    <a:pt x="17028" y="6020"/>
                  </a:lnTo>
                  <a:lnTo>
                    <a:pt x="17087" y="6153"/>
                  </a:lnTo>
                  <a:lnTo>
                    <a:pt x="17118" y="6330"/>
                  </a:lnTo>
                  <a:lnTo>
                    <a:pt x="17118" y="6508"/>
                  </a:lnTo>
                  <a:lnTo>
                    <a:pt x="15523" y="14784"/>
                  </a:lnTo>
                  <a:lnTo>
                    <a:pt x="15493" y="14916"/>
                  </a:lnTo>
                  <a:lnTo>
                    <a:pt x="15403" y="15049"/>
                  </a:lnTo>
                  <a:lnTo>
                    <a:pt x="15343" y="15094"/>
                  </a:lnTo>
                  <a:lnTo>
                    <a:pt x="15222" y="15138"/>
                  </a:lnTo>
                  <a:lnTo>
                    <a:pt x="15162" y="15094"/>
                  </a:lnTo>
                  <a:lnTo>
                    <a:pt x="15042" y="15049"/>
                  </a:lnTo>
                  <a:lnTo>
                    <a:pt x="14982" y="14916"/>
                  </a:lnTo>
                  <a:lnTo>
                    <a:pt x="14951" y="14739"/>
                  </a:lnTo>
                  <a:lnTo>
                    <a:pt x="14951" y="14563"/>
                  </a:lnTo>
                  <a:lnTo>
                    <a:pt x="16546" y="6287"/>
                  </a:lnTo>
                  <a:lnTo>
                    <a:pt x="16606" y="6109"/>
                  </a:lnTo>
                  <a:lnTo>
                    <a:pt x="16666" y="5977"/>
                  </a:lnTo>
                  <a:lnTo>
                    <a:pt x="16786" y="5931"/>
                  </a:lnTo>
                  <a:close/>
                  <a:moveTo>
                    <a:pt x="14319" y="5799"/>
                  </a:moveTo>
                  <a:lnTo>
                    <a:pt x="14440" y="5843"/>
                  </a:lnTo>
                  <a:lnTo>
                    <a:pt x="14530" y="5977"/>
                  </a:lnTo>
                  <a:lnTo>
                    <a:pt x="14561" y="6109"/>
                  </a:lnTo>
                  <a:lnTo>
                    <a:pt x="14590" y="6287"/>
                  </a:lnTo>
                  <a:lnTo>
                    <a:pt x="13808" y="15005"/>
                  </a:lnTo>
                  <a:lnTo>
                    <a:pt x="13778" y="15138"/>
                  </a:lnTo>
                  <a:lnTo>
                    <a:pt x="13718" y="15270"/>
                  </a:lnTo>
                  <a:lnTo>
                    <a:pt x="13628" y="15359"/>
                  </a:lnTo>
                  <a:lnTo>
                    <a:pt x="13507" y="15404"/>
                  </a:lnTo>
                  <a:lnTo>
                    <a:pt x="13478" y="15404"/>
                  </a:lnTo>
                  <a:lnTo>
                    <a:pt x="13357" y="15315"/>
                  </a:lnTo>
                  <a:lnTo>
                    <a:pt x="13267" y="15226"/>
                  </a:lnTo>
                  <a:lnTo>
                    <a:pt x="13207" y="15049"/>
                  </a:lnTo>
                  <a:lnTo>
                    <a:pt x="13207" y="14873"/>
                  </a:lnTo>
                  <a:lnTo>
                    <a:pt x="13989" y="6198"/>
                  </a:lnTo>
                  <a:lnTo>
                    <a:pt x="14019" y="6020"/>
                  </a:lnTo>
                  <a:lnTo>
                    <a:pt x="14108" y="5888"/>
                  </a:lnTo>
                  <a:lnTo>
                    <a:pt x="14200" y="5799"/>
                  </a:lnTo>
                  <a:close/>
                  <a:moveTo>
                    <a:pt x="11732" y="5622"/>
                  </a:moveTo>
                  <a:lnTo>
                    <a:pt x="11853" y="5667"/>
                  </a:lnTo>
                  <a:lnTo>
                    <a:pt x="11943" y="5754"/>
                  </a:lnTo>
                  <a:lnTo>
                    <a:pt x="12003" y="5888"/>
                  </a:lnTo>
                  <a:lnTo>
                    <a:pt x="12033" y="6064"/>
                  </a:lnTo>
                  <a:lnTo>
                    <a:pt x="12093" y="15183"/>
                  </a:lnTo>
                  <a:lnTo>
                    <a:pt x="12064" y="15359"/>
                  </a:lnTo>
                  <a:lnTo>
                    <a:pt x="12003" y="15536"/>
                  </a:lnTo>
                  <a:lnTo>
                    <a:pt x="11914" y="15625"/>
                  </a:lnTo>
                  <a:lnTo>
                    <a:pt x="11793" y="15669"/>
                  </a:lnTo>
                  <a:lnTo>
                    <a:pt x="11672" y="15625"/>
                  </a:lnTo>
                  <a:lnTo>
                    <a:pt x="11582" y="15536"/>
                  </a:lnTo>
                  <a:lnTo>
                    <a:pt x="11522" y="15359"/>
                  </a:lnTo>
                  <a:lnTo>
                    <a:pt x="11492" y="15226"/>
                  </a:lnTo>
                  <a:lnTo>
                    <a:pt x="11432" y="6064"/>
                  </a:lnTo>
                  <a:lnTo>
                    <a:pt x="11461" y="5931"/>
                  </a:lnTo>
                  <a:lnTo>
                    <a:pt x="11522" y="5754"/>
                  </a:lnTo>
                  <a:lnTo>
                    <a:pt x="11612" y="5667"/>
                  </a:lnTo>
                  <a:lnTo>
                    <a:pt x="11732" y="5622"/>
                  </a:lnTo>
                  <a:close/>
                  <a:moveTo>
                    <a:pt x="9265" y="5489"/>
                  </a:moveTo>
                  <a:lnTo>
                    <a:pt x="9386" y="5578"/>
                  </a:lnTo>
                  <a:lnTo>
                    <a:pt x="9446" y="5710"/>
                  </a:lnTo>
                  <a:lnTo>
                    <a:pt x="9476" y="5888"/>
                  </a:lnTo>
                  <a:lnTo>
                    <a:pt x="10349" y="15404"/>
                  </a:lnTo>
                  <a:lnTo>
                    <a:pt x="10349" y="15580"/>
                  </a:lnTo>
                  <a:lnTo>
                    <a:pt x="10289" y="15714"/>
                  </a:lnTo>
                  <a:lnTo>
                    <a:pt x="10198" y="15846"/>
                  </a:lnTo>
                  <a:lnTo>
                    <a:pt x="10108" y="15890"/>
                  </a:lnTo>
                  <a:lnTo>
                    <a:pt x="9957" y="15890"/>
                  </a:lnTo>
                  <a:lnTo>
                    <a:pt x="9868" y="15803"/>
                  </a:lnTo>
                  <a:lnTo>
                    <a:pt x="9807" y="15669"/>
                  </a:lnTo>
                  <a:lnTo>
                    <a:pt x="9747" y="15536"/>
                  </a:lnTo>
                  <a:lnTo>
                    <a:pt x="8904" y="5977"/>
                  </a:lnTo>
                  <a:lnTo>
                    <a:pt x="8904" y="5799"/>
                  </a:lnTo>
                  <a:lnTo>
                    <a:pt x="8965" y="5667"/>
                  </a:lnTo>
                  <a:lnTo>
                    <a:pt x="9025" y="5533"/>
                  </a:lnTo>
                  <a:lnTo>
                    <a:pt x="9146" y="5489"/>
                  </a:lnTo>
                  <a:close/>
                  <a:moveTo>
                    <a:pt x="6708" y="5357"/>
                  </a:moveTo>
                  <a:lnTo>
                    <a:pt x="6799" y="5400"/>
                  </a:lnTo>
                  <a:lnTo>
                    <a:pt x="6889" y="5533"/>
                  </a:lnTo>
                  <a:lnTo>
                    <a:pt x="6950" y="5667"/>
                  </a:lnTo>
                  <a:lnTo>
                    <a:pt x="8633" y="15625"/>
                  </a:lnTo>
                  <a:lnTo>
                    <a:pt x="8633" y="15803"/>
                  </a:lnTo>
                  <a:lnTo>
                    <a:pt x="8604" y="15935"/>
                  </a:lnTo>
                  <a:lnTo>
                    <a:pt x="8514" y="16067"/>
                  </a:lnTo>
                  <a:lnTo>
                    <a:pt x="8393" y="16156"/>
                  </a:lnTo>
                  <a:lnTo>
                    <a:pt x="8243" y="16156"/>
                  </a:lnTo>
                  <a:lnTo>
                    <a:pt x="8153" y="16067"/>
                  </a:lnTo>
                  <a:lnTo>
                    <a:pt x="8093" y="15978"/>
                  </a:lnTo>
                  <a:lnTo>
                    <a:pt x="8032" y="15846"/>
                  </a:lnTo>
                  <a:lnTo>
                    <a:pt x="6347" y="5888"/>
                  </a:lnTo>
                  <a:lnTo>
                    <a:pt x="6347" y="5710"/>
                  </a:lnTo>
                  <a:lnTo>
                    <a:pt x="6378" y="5533"/>
                  </a:lnTo>
                  <a:lnTo>
                    <a:pt x="6468" y="5446"/>
                  </a:lnTo>
                  <a:lnTo>
                    <a:pt x="6589" y="5357"/>
                  </a:lnTo>
                  <a:close/>
                  <a:moveTo>
                    <a:pt x="482" y="0"/>
                  </a:moveTo>
                  <a:lnTo>
                    <a:pt x="361" y="45"/>
                  </a:lnTo>
                  <a:lnTo>
                    <a:pt x="181" y="223"/>
                  </a:lnTo>
                  <a:lnTo>
                    <a:pt x="90" y="355"/>
                  </a:lnTo>
                  <a:lnTo>
                    <a:pt x="31" y="533"/>
                  </a:lnTo>
                  <a:lnTo>
                    <a:pt x="0" y="665"/>
                  </a:lnTo>
                  <a:lnTo>
                    <a:pt x="0" y="1064"/>
                  </a:lnTo>
                  <a:lnTo>
                    <a:pt x="31" y="1196"/>
                  </a:lnTo>
                  <a:lnTo>
                    <a:pt x="90" y="1374"/>
                  </a:lnTo>
                  <a:lnTo>
                    <a:pt x="181" y="1506"/>
                  </a:lnTo>
                  <a:lnTo>
                    <a:pt x="361" y="1684"/>
                  </a:lnTo>
                  <a:lnTo>
                    <a:pt x="602" y="1771"/>
                  </a:lnTo>
                  <a:lnTo>
                    <a:pt x="4121" y="1771"/>
                  </a:lnTo>
                  <a:lnTo>
                    <a:pt x="6528" y="16819"/>
                  </a:lnTo>
                  <a:lnTo>
                    <a:pt x="5565" y="20360"/>
                  </a:lnTo>
                  <a:lnTo>
                    <a:pt x="5535" y="20582"/>
                  </a:lnTo>
                  <a:lnTo>
                    <a:pt x="5535" y="20803"/>
                  </a:lnTo>
                  <a:lnTo>
                    <a:pt x="5565" y="20980"/>
                  </a:lnTo>
                  <a:lnTo>
                    <a:pt x="5625" y="21201"/>
                  </a:lnTo>
                  <a:lnTo>
                    <a:pt x="5656" y="21247"/>
                  </a:lnTo>
                  <a:lnTo>
                    <a:pt x="5926" y="20980"/>
                  </a:lnTo>
                  <a:lnTo>
                    <a:pt x="6197" y="20803"/>
                  </a:lnTo>
                  <a:lnTo>
                    <a:pt x="6497" y="20670"/>
                  </a:lnTo>
                  <a:lnTo>
                    <a:pt x="7039" y="20670"/>
                  </a:lnTo>
                  <a:lnTo>
                    <a:pt x="7250" y="20714"/>
                  </a:lnTo>
                  <a:lnTo>
                    <a:pt x="7431" y="20803"/>
                  </a:lnTo>
                  <a:lnTo>
                    <a:pt x="7611" y="20891"/>
                  </a:lnTo>
                  <a:lnTo>
                    <a:pt x="7792" y="21024"/>
                  </a:lnTo>
                  <a:lnTo>
                    <a:pt x="8093" y="21379"/>
                  </a:lnTo>
                  <a:lnTo>
                    <a:pt x="8243" y="21600"/>
                  </a:lnTo>
                  <a:lnTo>
                    <a:pt x="15914" y="21600"/>
                  </a:lnTo>
                  <a:lnTo>
                    <a:pt x="16065" y="21379"/>
                  </a:lnTo>
                  <a:lnTo>
                    <a:pt x="16365" y="21024"/>
                  </a:lnTo>
                  <a:lnTo>
                    <a:pt x="16546" y="20891"/>
                  </a:lnTo>
                  <a:lnTo>
                    <a:pt x="16726" y="20803"/>
                  </a:lnTo>
                  <a:lnTo>
                    <a:pt x="16907" y="20714"/>
                  </a:lnTo>
                  <a:lnTo>
                    <a:pt x="17118" y="20670"/>
                  </a:lnTo>
                  <a:lnTo>
                    <a:pt x="17629" y="20670"/>
                  </a:lnTo>
                  <a:lnTo>
                    <a:pt x="17929" y="20803"/>
                  </a:lnTo>
                  <a:lnTo>
                    <a:pt x="18200" y="20937"/>
                  </a:lnTo>
                  <a:lnTo>
                    <a:pt x="18441" y="21201"/>
                  </a:lnTo>
                  <a:lnTo>
                    <a:pt x="18501" y="20937"/>
                  </a:lnTo>
                  <a:lnTo>
                    <a:pt x="18532" y="20714"/>
                  </a:lnTo>
                  <a:lnTo>
                    <a:pt x="18532" y="20493"/>
                  </a:lnTo>
                  <a:lnTo>
                    <a:pt x="18501" y="20360"/>
                  </a:lnTo>
                  <a:lnTo>
                    <a:pt x="18441" y="20183"/>
                  </a:lnTo>
                  <a:lnTo>
                    <a:pt x="18351" y="20051"/>
                  </a:lnTo>
                  <a:lnTo>
                    <a:pt x="18171" y="19873"/>
                  </a:lnTo>
                  <a:lnTo>
                    <a:pt x="18050" y="19829"/>
                  </a:lnTo>
                  <a:lnTo>
                    <a:pt x="7010" y="19829"/>
                  </a:lnTo>
                  <a:lnTo>
                    <a:pt x="7521" y="17970"/>
                  </a:lnTo>
                  <a:lnTo>
                    <a:pt x="7701" y="18015"/>
                  </a:lnTo>
                  <a:lnTo>
                    <a:pt x="7912" y="18015"/>
                  </a:lnTo>
                  <a:lnTo>
                    <a:pt x="17057" y="16776"/>
                  </a:lnTo>
                  <a:lnTo>
                    <a:pt x="17268" y="16731"/>
                  </a:lnTo>
                  <a:lnTo>
                    <a:pt x="17479" y="16598"/>
                  </a:lnTo>
                  <a:lnTo>
                    <a:pt x="17658" y="16466"/>
                  </a:lnTo>
                  <a:lnTo>
                    <a:pt x="17869" y="16288"/>
                  </a:lnTo>
                  <a:lnTo>
                    <a:pt x="18050" y="16111"/>
                  </a:lnTo>
                  <a:lnTo>
                    <a:pt x="18200" y="15890"/>
                  </a:lnTo>
                  <a:lnTo>
                    <a:pt x="18321" y="15625"/>
                  </a:lnTo>
                  <a:lnTo>
                    <a:pt x="18441" y="15359"/>
                  </a:lnTo>
                  <a:lnTo>
                    <a:pt x="21510" y="5710"/>
                  </a:lnTo>
                  <a:lnTo>
                    <a:pt x="21569" y="5446"/>
                  </a:lnTo>
                  <a:lnTo>
                    <a:pt x="21600" y="5223"/>
                  </a:lnTo>
                  <a:lnTo>
                    <a:pt x="21569" y="5002"/>
                  </a:lnTo>
                  <a:lnTo>
                    <a:pt x="21540" y="4781"/>
                  </a:lnTo>
                  <a:lnTo>
                    <a:pt x="21450" y="4648"/>
                  </a:lnTo>
                  <a:lnTo>
                    <a:pt x="21299" y="4516"/>
                  </a:lnTo>
                  <a:lnTo>
                    <a:pt x="21148" y="4427"/>
                  </a:lnTo>
                  <a:lnTo>
                    <a:pt x="20968" y="4382"/>
                  </a:lnTo>
                  <a:lnTo>
                    <a:pt x="5656" y="3630"/>
                  </a:lnTo>
                  <a:lnTo>
                    <a:pt x="5204" y="665"/>
                  </a:lnTo>
                  <a:lnTo>
                    <a:pt x="5114" y="399"/>
                  </a:lnTo>
                  <a:lnTo>
                    <a:pt x="4994" y="178"/>
                  </a:lnTo>
                  <a:lnTo>
                    <a:pt x="4814" y="45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95" name="Image" descr=""/>
          <p:cNvPicPr/>
          <p:nvPr/>
        </p:nvPicPr>
        <p:blipFill>
          <a:blip r:embed="rId1"/>
          <a:stretch/>
        </p:blipFill>
        <p:spPr>
          <a:xfrm>
            <a:off x="1926720" y="959400"/>
            <a:ext cx="827640" cy="827640"/>
          </a:xfrm>
          <a:prstGeom prst="rect">
            <a:avLst/>
          </a:prstGeom>
          <a:ln w="12600">
            <a:noFill/>
          </a:ln>
        </p:spPr>
      </p:pic>
      <p:pic>
        <p:nvPicPr>
          <p:cNvPr id="1296" name="Image" descr=""/>
          <p:cNvPicPr/>
          <p:nvPr/>
        </p:nvPicPr>
        <p:blipFill>
          <a:blip r:embed="rId2"/>
          <a:stretch/>
        </p:blipFill>
        <p:spPr>
          <a:xfrm>
            <a:off x="3159000" y="840240"/>
            <a:ext cx="906120" cy="906120"/>
          </a:xfrm>
          <a:prstGeom prst="rect">
            <a:avLst/>
          </a:prstGeom>
          <a:ln w="12600">
            <a:noFill/>
          </a:ln>
          <a:effectLst>
            <a:outerShdw algn="b" blurRad="254000" dir="16200000" dist="127000" kx="0" ky="0" rotWithShape="0" sx="100000" sy="100000">
              <a:srgbClr val="000000">
                <a:alpha val="70000"/>
              </a:srgbClr>
            </a:outerShdw>
          </a:effectLst>
        </p:spPr>
      </p:pic>
      <p:pic>
        <p:nvPicPr>
          <p:cNvPr id="1297" name="Image" descr=""/>
          <p:cNvPicPr/>
          <p:nvPr/>
        </p:nvPicPr>
        <p:blipFill>
          <a:blip r:embed="rId3"/>
          <a:stretch/>
        </p:blipFill>
        <p:spPr>
          <a:xfrm>
            <a:off x="-125640" y="2055240"/>
            <a:ext cx="1032840" cy="1032840"/>
          </a:xfrm>
          <a:prstGeom prst="rect">
            <a:avLst/>
          </a:prstGeom>
          <a:ln w="12600">
            <a:noFill/>
          </a:ln>
        </p:spPr>
      </p:pic>
      <p:pic>
        <p:nvPicPr>
          <p:cNvPr id="1298" name="Image" descr=""/>
          <p:cNvPicPr/>
          <p:nvPr/>
        </p:nvPicPr>
        <p:blipFill>
          <a:blip r:embed="rId4"/>
          <a:stretch/>
        </p:blipFill>
        <p:spPr>
          <a:xfrm>
            <a:off x="4375440" y="3348000"/>
            <a:ext cx="1144080" cy="1144080"/>
          </a:xfrm>
          <a:prstGeom prst="rect">
            <a:avLst/>
          </a:prstGeom>
          <a:ln w="12600">
            <a:noFill/>
          </a:ln>
        </p:spPr>
      </p:pic>
      <p:pic>
        <p:nvPicPr>
          <p:cNvPr id="1299" name="Image" descr=""/>
          <p:cNvPicPr/>
          <p:nvPr/>
        </p:nvPicPr>
        <p:blipFill>
          <a:blip r:embed="rId5"/>
          <a:stretch/>
        </p:blipFill>
        <p:spPr>
          <a:xfrm>
            <a:off x="2550600" y="3310560"/>
            <a:ext cx="1218960" cy="1218960"/>
          </a:xfrm>
          <a:prstGeom prst="rect">
            <a:avLst/>
          </a:prstGeom>
          <a:ln w="12600">
            <a:noFill/>
          </a:ln>
        </p:spPr>
      </p:pic>
      <p:pic>
        <p:nvPicPr>
          <p:cNvPr id="1300" name="Image" descr=""/>
          <p:cNvPicPr/>
          <p:nvPr/>
        </p:nvPicPr>
        <p:blipFill>
          <a:blip r:embed="rId6"/>
          <a:stretch/>
        </p:blipFill>
        <p:spPr>
          <a:xfrm>
            <a:off x="2901240" y="2019240"/>
            <a:ext cx="651960" cy="651960"/>
          </a:xfrm>
          <a:prstGeom prst="rect">
            <a:avLst/>
          </a:prstGeom>
          <a:ln w="12600">
            <a:noFill/>
          </a:ln>
          <a:effectLst>
            <a:outerShdw algn="b" blurRad="254000" dir="16200000" dist="127000" kx="0" ky="0" rotWithShape="0" sx="100000" sy="100000">
              <a:srgbClr val="000000">
                <a:alpha val="70000"/>
              </a:srgbClr>
            </a:outerShdw>
          </a:effectLst>
        </p:spPr>
      </p:pic>
      <p:pic>
        <p:nvPicPr>
          <p:cNvPr id="1301" name="Image" descr=""/>
          <p:cNvPicPr/>
          <p:nvPr/>
        </p:nvPicPr>
        <p:blipFill>
          <a:blip r:embed="rId7"/>
          <a:stretch/>
        </p:blipFill>
        <p:spPr>
          <a:xfrm>
            <a:off x="748440" y="3349800"/>
            <a:ext cx="906120" cy="906120"/>
          </a:xfrm>
          <a:prstGeom prst="rect">
            <a:avLst/>
          </a:prstGeom>
          <a:ln w="12600">
            <a:noFill/>
          </a:ln>
        </p:spPr>
      </p:pic>
      <p:sp>
        <p:nvSpPr>
          <p:cNvPr id="1302" name="CustomShape 12"/>
          <p:cNvSpPr/>
          <p:nvPr/>
        </p:nvSpPr>
        <p:spPr>
          <a:xfrm>
            <a:off x="4968360" y="2076480"/>
            <a:ext cx="4265280" cy="231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/>
          <a:p>
            <a:pPr marL="457200" indent="-315720">
              <a:lnSpc>
                <a:spcPct val="100000"/>
              </a:lnSpc>
              <a:spcBef>
                <a:spcPts val="601"/>
              </a:spcBef>
              <a:buClr>
                <a:srgbClr val="c6daec"/>
              </a:buClr>
              <a:buFont typeface="Helvetica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Tem poder de reduzir os custos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marL="457200" indent="-315720">
              <a:lnSpc>
                <a:spcPct val="100000"/>
              </a:lnSpc>
              <a:buClr>
                <a:srgbClr val="c6daec"/>
              </a:buClr>
              <a:buFont typeface="Helvetica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Retiram a necessidade de um </a:t>
            </a:r>
            <a:endParaRPr b="0" lang="pt-PT" sz="1400" spc="-1" strike="noStrike">
              <a:latin typeface="Arial"/>
            </a:endParaRPr>
          </a:p>
          <a:p>
            <a:pPr marL="457200" indent="-315720">
              <a:lnSpc>
                <a:spcPct val="100000"/>
              </a:lnSpc>
              <a:buClr>
                <a:srgbClr val="c6daec"/>
              </a:buClr>
              <a:buFont typeface="Helvetica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mediador confiável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marL="457200" indent="-315720">
              <a:lnSpc>
                <a:spcPct val="100000"/>
              </a:lnSpc>
              <a:buClr>
                <a:srgbClr val="c6daec"/>
              </a:buClr>
              <a:buFont typeface="Helvetica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Imutabilidade  de registos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1303" name="CustomShape 13"/>
          <p:cNvSpPr/>
          <p:nvPr/>
        </p:nvSpPr>
        <p:spPr>
          <a:xfrm>
            <a:off x="6390360" y="3855960"/>
            <a:ext cx="2042640" cy="548280"/>
          </a:xfrm>
          <a:prstGeom prst="rect">
            <a:avLst/>
          </a:prstGeom>
          <a:noFill/>
          <a:ln w="12600">
            <a:noFill/>
          </a:ln>
          <a:effectLst>
            <a:outerShdw algn="b" blurRad="190500" dir="5400000" dist="8455" kx="0" ky="0" rotWithShape="0" sx="100000" sy="100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4bacc6"/>
                </a:solidFill>
                <a:latin typeface="Menlo"/>
                <a:ea typeface="Menlo"/>
              </a:rPr>
              <a:t>Muito além da Bitcoin!</a:t>
            </a: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CustomShape 1"/>
          <p:cNvSpPr/>
          <p:nvPr/>
        </p:nvSpPr>
        <p:spPr>
          <a:xfrm>
            <a:off x="4069800" y="1883160"/>
            <a:ext cx="375120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/>
          <a:p>
            <a:pPr>
              <a:lnSpc>
                <a:spcPct val="100000"/>
              </a:lnSpc>
            </a:pPr>
            <a:r>
              <a:rPr b="0" lang="pt-PT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[Sub-título]</a:t>
            </a:r>
            <a:endParaRPr b="0" lang="pt-PT" sz="3000" spc="-1" strike="noStrike">
              <a:latin typeface="Arial"/>
            </a:endParaRPr>
          </a:p>
        </p:txBody>
      </p:sp>
      <p:sp>
        <p:nvSpPr>
          <p:cNvPr id="1305" name="CustomShape 2"/>
          <p:cNvSpPr/>
          <p:nvPr/>
        </p:nvSpPr>
        <p:spPr>
          <a:xfrm>
            <a:off x="4079520" y="2664000"/>
            <a:ext cx="3751200" cy="174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PT" sz="1470" spc="-1" strike="noStrike">
                <a:solidFill>
                  <a:srgbClr val="ffffff"/>
                </a:solidFill>
                <a:latin typeface="Arial"/>
                <a:ea typeface="Arial"/>
              </a:rPr>
              <a:t>Após a utilização da </a:t>
            </a:r>
            <a:r>
              <a:rPr b="0" i="1" lang="pt-PT" sz="1470" spc="-1" strike="noStrike">
                <a:solidFill>
                  <a:srgbClr val="ffffff"/>
                </a:solidFill>
                <a:latin typeface="Arial"/>
                <a:ea typeface="Arial"/>
              </a:rPr>
              <a:t>blockchain</a:t>
            </a:r>
            <a:r>
              <a:rPr b="0" lang="pt-PT" sz="1470" spc="-1" strike="noStrike">
                <a:solidFill>
                  <a:srgbClr val="ffffff"/>
                </a:solidFill>
                <a:latin typeface="Arial"/>
                <a:ea typeface="Arial"/>
              </a:rPr>
              <a:t> para armazenamento e troca de dados para transações financeiras, percebeu-se que os seus protocolos poderiam ser adaptados a quaisquer outros dados, aumentando as suas potencialidades(Martin, 2018).</a:t>
            </a:r>
            <a:endParaRPr b="0" lang="pt-PT" sz="1470" spc="-1" strike="noStrike">
              <a:latin typeface="Arial"/>
            </a:endParaRPr>
          </a:p>
        </p:txBody>
      </p:sp>
      <p:sp>
        <p:nvSpPr>
          <p:cNvPr id="1306" name="TextShape 3"/>
          <p:cNvSpPr txBox="1"/>
          <p:nvPr/>
        </p:nvSpPr>
        <p:spPr>
          <a:xfrm>
            <a:off x="13680" y="4785480"/>
            <a:ext cx="361440" cy="3574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90000" bIns="90000"/>
          <a:p>
            <a:endParaRPr b="0" lang="pt-PT" sz="2400" spc="-1" strike="noStrike">
              <a:latin typeface="Times New Roman"/>
            </a:endParaRPr>
          </a:p>
        </p:txBody>
      </p:sp>
      <p:pic>
        <p:nvPicPr>
          <p:cNvPr id="1307" name="Image" descr=""/>
          <p:cNvPicPr/>
          <p:nvPr/>
        </p:nvPicPr>
        <p:blipFill>
          <a:blip r:embed="rId1"/>
          <a:stretch/>
        </p:blipFill>
        <p:spPr>
          <a:xfrm>
            <a:off x="-288000" y="1368000"/>
            <a:ext cx="4151520" cy="3252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CustomShape 1"/>
          <p:cNvSpPr/>
          <p:nvPr/>
        </p:nvSpPr>
        <p:spPr>
          <a:xfrm>
            <a:off x="399960" y="1542960"/>
            <a:ext cx="2693520" cy="32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19bbd5"/>
                </a:solidFill>
                <a:latin typeface="Nixie One"/>
                <a:ea typeface="Nixie One"/>
              </a:rPr>
              <a:t>Conclusão</a:t>
            </a:r>
            <a:br/>
            <a:endParaRPr b="0" lang="pt-PT" sz="2800" spc="-1" strike="noStrike">
              <a:latin typeface="Arial"/>
            </a:endParaRPr>
          </a:p>
        </p:txBody>
      </p:sp>
      <p:sp>
        <p:nvSpPr>
          <p:cNvPr id="1309" name="CustomShape 2"/>
          <p:cNvSpPr/>
          <p:nvPr/>
        </p:nvSpPr>
        <p:spPr>
          <a:xfrm>
            <a:off x="13680" y="4785480"/>
            <a:ext cx="5464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F4393C27-1E23-40C2-B309-8D7F641E8370}" type="slidenum">
              <a:rPr b="0" lang="pt-PT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1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CustomShape 1"/>
          <p:cNvSpPr/>
          <p:nvPr/>
        </p:nvSpPr>
        <p:spPr>
          <a:xfrm rot="16200000">
            <a:off x="1053720" y="535320"/>
            <a:ext cx="1853640" cy="2140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2"/>
          <p:cNvSpPr/>
          <p:nvPr/>
        </p:nvSpPr>
        <p:spPr>
          <a:xfrm>
            <a:off x="3084840" y="1152000"/>
            <a:ext cx="570168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Gratos pela vossa atenção!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312" name="CustomShape 3"/>
          <p:cNvSpPr/>
          <p:nvPr/>
        </p:nvSpPr>
        <p:spPr>
          <a:xfrm>
            <a:off x="3300120" y="2232000"/>
            <a:ext cx="4560120" cy="24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3600" spc="-1" strike="noStrike">
                <a:solidFill>
                  <a:srgbClr val="c6daec"/>
                </a:solidFill>
                <a:latin typeface="Muli"/>
                <a:ea typeface="Muli"/>
              </a:rPr>
              <a:t>Alguma questão?</a:t>
            </a:r>
            <a:endParaRPr b="0" lang="pt-PT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Trabalho realizado por:</a:t>
            </a:r>
            <a:endParaRPr b="0" lang="pt-PT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Amanda Silva</a:t>
            </a:r>
            <a:endParaRPr b="0" lang="pt-PT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Diogo Almeida</a:t>
            </a:r>
            <a:endParaRPr b="0" lang="pt-PT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Diogo Rodrigues</a:t>
            </a:r>
            <a:endParaRPr b="0" lang="pt-PT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Francisco Borralho</a:t>
            </a:r>
            <a:endParaRPr b="0" lang="pt-PT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Miguel Silva</a:t>
            </a:r>
            <a:endParaRPr b="0" lang="pt-PT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Tiago Rocha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313" name="CustomShape 4"/>
          <p:cNvSpPr/>
          <p:nvPr/>
        </p:nvSpPr>
        <p:spPr>
          <a:xfrm>
            <a:off x="1591560" y="1212480"/>
            <a:ext cx="777240" cy="7772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5"/>
          <p:cNvSpPr/>
          <p:nvPr/>
        </p:nvSpPr>
        <p:spPr>
          <a:xfrm>
            <a:off x="13680" y="4785480"/>
            <a:ext cx="5464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B3D98EB-699A-4E81-B0D8-62A3B0E66A84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1</a:t>
            </a:fld>
            <a:endParaRPr b="0" lang="pt-PT" sz="1200" spc="-1" strike="noStrike">
              <a:latin typeface="Arial"/>
            </a:endParaRPr>
          </a:p>
        </p:txBody>
      </p:sp>
      <p:sp>
        <p:nvSpPr>
          <p:cNvPr id="1315" name="CustomShape 6"/>
          <p:cNvSpPr/>
          <p:nvPr/>
        </p:nvSpPr>
        <p:spPr>
          <a:xfrm>
            <a:off x="1296000" y="3888000"/>
            <a:ext cx="732528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CustomShape 1"/>
          <p:cNvSpPr/>
          <p:nvPr/>
        </p:nvSpPr>
        <p:spPr>
          <a:xfrm>
            <a:off x="2520000" y="1950120"/>
            <a:ext cx="4391640" cy="164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/>
          <a:p>
            <a:pPr algn="ctr"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IRÁ AFETAR A SOCIEDADE?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>
          <a:xfrm>
            <a:off x="1732680" y="884160"/>
            <a:ext cx="5790240" cy="91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Índice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203" name="CustomShape 2"/>
          <p:cNvSpPr/>
          <p:nvPr/>
        </p:nvSpPr>
        <p:spPr>
          <a:xfrm>
            <a:off x="1991160" y="2026440"/>
            <a:ext cx="4703760" cy="278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1. BLOCKCHAIN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2. DESVANTAGENS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3. OUTRAS APLICAÇÕES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pt-PT" sz="1100" spc="-1" strike="noStrike">
                <a:solidFill>
                  <a:srgbClr val="00e1c6"/>
                </a:solidFill>
                <a:latin typeface="Muli"/>
                <a:ea typeface="Muli"/>
              </a:rPr>
              <a:t>4. CONCLUSÃO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100" spc="-1" strike="noStrike">
              <a:latin typeface="Arial"/>
            </a:endParaRPr>
          </a:p>
        </p:txBody>
      </p:sp>
      <p:sp>
        <p:nvSpPr>
          <p:cNvPr id="1204" name="TextShape 3"/>
          <p:cNvSpPr txBox="1"/>
          <p:nvPr/>
        </p:nvSpPr>
        <p:spPr>
          <a:xfrm>
            <a:off x="13680" y="4785480"/>
            <a:ext cx="276840" cy="3574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90000" bIns="90000"/>
          <a:p>
            <a:endParaRPr b="0" lang="pt-PT" sz="24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CustomShape 1"/>
          <p:cNvSpPr/>
          <p:nvPr/>
        </p:nvSpPr>
        <p:spPr>
          <a:xfrm>
            <a:off x="2743200" y="1982520"/>
            <a:ext cx="5636880" cy="91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BLOCKCHAIN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206" name="CustomShape 2"/>
          <p:cNvSpPr/>
          <p:nvPr/>
        </p:nvSpPr>
        <p:spPr>
          <a:xfrm>
            <a:off x="2743200" y="2820960"/>
            <a:ext cx="5694480" cy="81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Uma </a:t>
            </a:r>
            <a:r>
              <a:rPr b="0" i="1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blockchain</a:t>
            </a: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 é uma espécie de livro público que regista e guarda todas as transações que alguma vez aconteceram numa determinada rede </a:t>
            </a:r>
            <a:r>
              <a:rPr b="0" i="1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peer-to-peer</a:t>
            </a: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 (P2P).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07" name="CustomShape 3"/>
          <p:cNvSpPr/>
          <p:nvPr/>
        </p:nvSpPr>
        <p:spPr>
          <a:xfrm>
            <a:off x="409680" y="2105640"/>
            <a:ext cx="2065320" cy="91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/>
          <a:p>
            <a:pPr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1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roup 1"/>
          <p:cNvGrpSpPr/>
          <p:nvPr/>
        </p:nvGrpSpPr>
        <p:grpSpPr>
          <a:xfrm>
            <a:off x="1405800" y="1929600"/>
            <a:ext cx="1439640" cy="1439640"/>
            <a:chOff x="1405800" y="1929600"/>
            <a:chExt cx="1439640" cy="1439640"/>
          </a:xfrm>
        </p:grpSpPr>
        <p:sp>
          <p:nvSpPr>
            <p:cNvPr id="1209" name="CustomShape 2"/>
            <p:cNvSpPr/>
            <p:nvPr/>
          </p:nvSpPr>
          <p:spPr>
            <a:xfrm>
              <a:off x="1405800" y="1929600"/>
              <a:ext cx="143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3"/>
            <p:cNvSpPr/>
            <p:nvPr/>
          </p:nvSpPr>
          <p:spPr>
            <a:xfrm>
              <a:off x="2485800" y="1929600"/>
              <a:ext cx="35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4"/>
            <p:cNvSpPr/>
            <p:nvPr/>
          </p:nvSpPr>
          <p:spPr>
            <a:xfrm>
              <a:off x="1405800" y="1929600"/>
              <a:ext cx="143964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5"/>
            <p:cNvSpPr/>
            <p:nvPr/>
          </p:nvSpPr>
          <p:spPr>
            <a:xfrm>
              <a:off x="1405800" y="1929600"/>
              <a:ext cx="143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200" y="5400"/>
                  </a:lnTo>
                  <a:lnTo>
                    <a:pt x="21600" y="0"/>
                  </a:lnTo>
                  <a:moveTo>
                    <a:pt x="16200" y="5400"/>
                  </a:moveTo>
                  <a:lnTo>
                    <a:pt x="16200" y="21600"/>
                  </a:lnTo>
                </a:path>
              </a:pathLst>
            </a:custGeom>
            <a:noFill/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3" name="CustomShape 6"/>
          <p:cNvSpPr/>
          <p:nvPr/>
        </p:nvSpPr>
        <p:spPr>
          <a:xfrm>
            <a:off x="3081600" y="470520"/>
            <a:ext cx="5630040" cy="78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Como Funciona?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214" name="TextShape 7"/>
          <p:cNvSpPr txBox="1"/>
          <p:nvPr/>
        </p:nvSpPr>
        <p:spPr>
          <a:xfrm>
            <a:off x="13680" y="4785480"/>
            <a:ext cx="276840" cy="3574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90000" bIns="90000"/>
          <a:p>
            <a:endParaRPr b="0" lang="pt-PT" sz="2400" spc="-1" strike="noStrike">
              <a:latin typeface="Times New Roman"/>
            </a:endParaRPr>
          </a:p>
        </p:txBody>
      </p:sp>
      <p:grpSp>
        <p:nvGrpSpPr>
          <p:cNvPr id="1215" name="Group 8"/>
          <p:cNvGrpSpPr/>
          <p:nvPr/>
        </p:nvGrpSpPr>
        <p:grpSpPr>
          <a:xfrm>
            <a:off x="3769200" y="1936800"/>
            <a:ext cx="1439640" cy="1439640"/>
            <a:chOff x="3769200" y="1936800"/>
            <a:chExt cx="1439640" cy="1439640"/>
          </a:xfrm>
        </p:grpSpPr>
        <p:sp>
          <p:nvSpPr>
            <p:cNvPr id="1216" name="CustomShape 9"/>
            <p:cNvSpPr/>
            <p:nvPr/>
          </p:nvSpPr>
          <p:spPr>
            <a:xfrm>
              <a:off x="3769200" y="1936800"/>
              <a:ext cx="143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10"/>
            <p:cNvSpPr/>
            <p:nvPr/>
          </p:nvSpPr>
          <p:spPr>
            <a:xfrm>
              <a:off x="4849200" y="1936800"/>
              <a:ext cx="35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11"/>
            <p:cNvSpPr/>
            <p:nvPr/>
          </p:nvSpPr>
          <p:spPr>
            <a:xfrm>
              <a:off x="3769200" y="1936800"/>
              <a:ext cx="143964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12"/>
            <p:cNvSpPr/>
            <p:nvPr/>
          </p:nvSpPr>
          <p:spPr>
            <a:xfrm>
              <a:off x="3769200" y="1936800"/>
              <a:ext cx="143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200" y="5400"/>
                  </a:lnTo>
                  <a:lnTo>
                    <a:pt x="21600" y="0"/>
                  </a:lnTo>
                  <a:moveTo>
                    <a:pt x="16200" y="5400"/>
                  </a:moveTo>
                  <a:lnTo>
                    <a:pt x="16200" y="21600"/>
                  </a:lnTo>
                </a:path>
              </a:pathLst>
            </a:custGeom>
            <a:noFill/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0" name="CustomShape 13"/>
          <p:cNvSpPr/>
          <p:nvPr/>
        </p:nvSpPr>
        <p:spPr>
          <a:xfrm>
            <a:off x="1405800" y="3520800"/>
            <a:ext cx="111168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  <a:ea typeface="Arial"/>
              </a:rPr>
              <a:t>Hash: 1Z8F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21" name="CustomShape 14"/>
          <p:cNvSpPr/>
          <p:nvPr/>
        </p:nvSpPr>
        <p:spPr>
          <a:xfrm>
            <a:off x="1405800" y="3894480"/>
            <a:ext cx="174852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  <a:ea typeface="Arial"/>
              </a:rPr>
              <a:t>Hash anterior: 0000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22" name="CustomShape 15"/>
          <p:cNvSpPr/>
          <p:nvPr/>
        </p:nvSpPr>
        <p:spPr>
          <a:xfrm>
            <a:off x="3688560" y="3493440"/>
            <a:ext cx="115272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  <a:ea typeface="Arial"/>
              </a:rPr>
              <a:t>Hash: 6BQ1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23" name="CustomShape 16"/>
          <p:cNvSpPr/>
          <p:nvPr/>
        </p:nvSpPr>
        <p:spPr>
          <a:xfrm>
            <a:off x="3688560" y="3867120"/>
            <a:ext cx="176688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  <a:ea typeface="Arial"/>
              </a:rPr>
              <a:t>Hash anterior: 1Z8F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24" name="CustomShape 17"/>
          <p:cNvSpPr/>
          <p:nvPr/>
        </p:nvSpPr>
        <p:spPr>
          <a:xfrm>
            <a:off x="6160680" y="3488040"/>
            <a:ext cx="116172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  <a:ea typeface="Arial"/>
              </a:rPr>
              <a:t>Hash: 3H4Q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25" name="CustomShape 18"/>
          <p:cNvSpPr/>
          <p:nvPr/>
        </p:nvSpPr>
        <p:spPr>
          <a:xfrm>
            <a:off x="6160680" y="3861720"/>
            <a:ext cx="180792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  <a:ea typeface="Arial"/>
              </a:rPr>
              <a:t>Hash anterior: 6BQ1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1226" name="Image" descr=""/>
          <p:cNvPicPr/>
          <p:nvPr/>
        </p:nvPicPr>
        <p:blipFill>
          <a:blip r:embed="rId1"/>
          <a:stretch/>
        </p:blipFill>
        <p:spPr>
          <a:xfrm>
            <a:off x="5169240" y="2170800"/>
            <a:ext cx="942480" cy="942480"/>
          </a:xfrm>
          <a:prstGeom prst="rect">
            <a:avLst/>
          </a:prstGeom>
          <a:ln w="12600">
            <a:noFill/>
          </a:ln>
        </p:spPr>
      </p:pic>
      <p:pic>
        <p:nvPicPr>
          <p:cNvPr id="1227" name="Image" descr=""/>
          <p:cNvPicPr/>
          <p:nvPr/>
        </p:nvPicPr>
        <p:blipFill>
          <a:blip r:embed="rId2"/>
          <a:stretch/>
        </p:blipFill>
        <p:spPr>
          <a:xfrm>
            <a:off x="2801520" y="2178360"/>
            <a:ext cx="942480" cy="942480"/>
          </a:xfrm>
          <a:prstGeom prst="rect">
            <a:avLst/>
          </a:prstGeom>
          <a:ln w="12600">
            <a:noFill/>
          </a:ln>
        </p:spPr>
      </p:pic>
      <p:grpSp>
        <p:nvGrpSpPr>
          <p:cNvPr id="1228" name="Group 19"/>
          <p:cNvGrpSpPr/>
          <p:nvPr/>
        </p:nvGrpSpPr>
        <p:grpSpPr>
          <a:xfrm>
            <a:off x="6132600" y="1922400"/>
            <a:ext cx="1439640" cy="1439640"/>
            <a:chOff x="6132600" y="1922400"/>
            <a:chExt cx="1439640" cy="1439640"/>
          </a:xfrm>
        </p:grpSpPr>
        <p:sp>
          <p:nvSpPr>
            <p:cNvPr id="1229" name="CustomShape 20"/>
            <p:cNvSpPr/>
            <p:nvPr/>
          </p:nvSpPr>
          <p:spPr>
            <a:xfrm>
              <a:off x="6132600" y="1922400"/>
              <a:ext cx="143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21"/>
            <p:cNvSpPr/>
            <p:nvPr/>
          </p:nvSpPr>
          <p:spPr>
            <a:xfrm>
              <a:off x="7212600" y="1922400"/>
              <a:ext cx="35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22"/>
            <p:cNvSpPr/>
            <p:nvPr/>
          </p:nvSpPr>
          <p:spPr>
            <a:xfrm>
              <a:off x="6132600" y="1922400"/>
              <a:ext cx="143964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23"/>
            <p:cNvSpPr/>
            <p:nvPr/>
          </p:nvSpPr>
          <p:spPr>
            <a:xfrm>
              <a:off x="6132600" y="1922400"/>
              <a:ext cx="1439640" cy="143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200" y="5400"/>
                  </a:lnTo>
                  <a:lnTo>
                    <a:pt x="21600" y="0"/>
                  </a:lnTo>
                  <a:moveTo>
                    <a:pt x="16200" y="5400"/>
                  </a:moveTo>
                  <a:lnTo>
                    <a:pt x="16200" y="21600"/>
                  </a:lnTo>
                </a:path>
              </a:pathLst>
            </a:custGeom>
            <a:noFill/>
            <a:ln w="9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ustomShape 1"/>
          <p:cNvSpPr/>
          <p:nvPr/>
        </p:nvSpPr>
        <p:spPr>
          <a:xfrm>
            <a:off x="875520" y="1285920"/>
            <a:ext cx="7449840" cy="354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656" y="208"/>
                </a:moveTo>
                <a:lnTo>
                  <a:pt x="5620" y="211"/>
                </a:lnTo>
                <a:lnTo>
                  <a:pt x="5659" y="211"/>
                </a:lnTo>
                <a:lnTo>
                  <a:pt x="5656" y="208"/>
                </a:lnTo>
                <a:close/>
                <a:moveTo>
                  <a:pt x="5883" y="276"/>
                </a:moveTo>
                <a:moveTo>
                  <a:pt x="13305" y="227"/>
                </a:moveTo>
                <a:lnTo>
                  <a:pt x="13313" y="260"/>
                </a:lnTo>
                <a:lnTo>
                  <a:pt x="13266" y="292"/>
                </a:lnTo>
                <a:lnTo>
                  <a:pt x="13289" y="308"/>
                </a:lnTo>
                <a:lnTo>
                  <a:pt x="13521" y="308"/>
                </a:lnTo>
                <a:lnTo>
                  <a:pt x="13514" y="260"/>
                </a:lnTo>
                <a:lnTo>
                  <a:pt x="13305" y="227"/>
                </a:lnTo>
                <a:close/>
                <a:moveTo>
                  <a:pt x="10212" y="292"/>
                </a:moveTo>
                <a:lnTo>
                  <a:pt x="10197" y="308"/>
                </a:lnTo>
                <a:lnTo>
                  <a:pt x="10212" y="324"/>
                </a:lnTo>
                <a:lnTo>
                  <a:pt x="10166" y="324"/>
                </a:lnTo>
                <a:lnTo>
                  <a:pt x="10189" y="341"/>
                </a:lnTo>
                <a:lnTo>
                  <a:pt x="10166" y="341"/>
                </a:lnTo>
                <a:lnTo>
                  <a:pt x="10274" y="373"/>
                </a:lnTo>
                <a:lnTo>
                  <a:pt x="10228" y="390"/>
                </a:lnTo>
                <a:lnTo>
                  <a:pt x="10367" y="406"/>
                </a:lnTo>
                <a:lnTo>
                  <a:pt x="10367" y="422"/>
                </a:lnTo>
                <a:lnTo>
                  <a:pt x="10545" y="341"/>
                </a:lnTo>
                <a:lnTo>
                  <a:pt x="10367" y="324"/>
                </a:lnTo>
                <a:lnTo>
                  <a:pt x="10375" y="292"/>
                </a:lnTo>
                <a:lnTo>
                  <a:pt x="10336" y="292"/>
                </a:lnTo>
                <a:lnTo>
                  <a:pt x="10336" y="324"/>
                </a:lnTo>
                <a:lnTo>
                  <a:pt x="10212" y="292"/>
                </a:lnTo>
                <a:close/>
                <a:moveTo>
                  <a:pt x="13490" y="324"/>
                </a:moveTo>
                <a:lnTo>
                  <a:pt x="13413" y="341"/>
                </a:lnTo>
                <a:lnTo>
                  <a:pt x="13390" y="390"/>
                </a:lnTo>
                <a:lnTo>
                  <a:pt x="13722" y="454"/>
                </a:lnTo>
                <a:lnTo>
                  <a:pt x="13660" y="422"/>
                </a:lnTo>
                <a:lnTo>
                  <a:pt x="13684" y="422"/>
                </a:lnTo>
                <a:lnTo>
                  <a:pt x="13668" y="357"/>
                </a:lnTo>
                <a:lnTo>
                  <a:pt x="13490" y="324"/>
                </a:lnTo>
                <a:close/>
                <a:moveTo>
                  <a:pt x="5674" y="503"/>
                </a:moveTo>
                <a:lnTo>
                  <a:pt x="5659" y="512"/>
                </a:lnTo>
                <a:lnTo>
                  <a:pt x="5671" y="508"/>
                </a:lnTo>
                <a:lnTo>
                  <a:pt x="5674" y="503"/>
                </a:lnTo>
                <a:close/>
                <a:moveTo>
                  <a:pt x="5512" y="195"/>
                </a:moveTo>
                <a:lnTo>
                  <a:pt x="5450" y="211"/>
                </a:lnTo>
                <a:lnTo>
                  <a:pt x="5481" y="211"/>
                </a:lnTo>
                <a:lnTo>
                  <a:pt x="5365" y="243"/>
                </a:lnTo>
                <a:lnTo>
                  <a:pt x="5412" y="276"/>
                </a:lnTo>
                <a:lnTo>
                  <a:pt x="5319" y="276"/>
                </a:lnTo>
                <a:lnTo>
                  <a:pt x="5334" y="292"/>
                </a:lnTo>
                <a:lnTo>
                  <a:pt x="5296" y="308"/>
                </a:lnTo>
                <a:lnTo>
                  <a:pt x="5373" y="324"/>
                </a:lnTo>
                <a:lnTo>
                  <a:pt x="5265" y="324"/>
                </a:lnTo>
                <a:lnTo>
                  <a:pt x="5272" y="373"/>
                </a:lnTo>
                <a:lnTo>
                  <a:pt x="5342" y="373"/>
                </a:lnTo>
                <a:lnTo>
                  <a:pt x="5257" y="406"/>
                </a:lnTo>
                <a:lnTo>
                  <a:pt x="5334" y="406"/>
                </a:lnTo>
                <a:lnTo>
                  <a:pt x="5327" y="422"/>
                </a:lnTo>
                <a:lnTo>
                  <a:pt x="5450" y="406"/>
                </a:lnTo>
                <a:lnTo>
                  <a:pt x="5350" y="438"/>
                </a:lnTo>
                <a:lnTo>
                  <a:pt x="5327" y="471"/>
                </a:lnTo>
                <a:lnTo>
                  <a:pt x="5303" y="487"/>
                </a:lnTo>
                <a:lnTo>
                  <a:pt x="5365" y="503"/>
                </a:lnTo>
                <a:lnTo>
                  <a:pt x="5319" y="519"/>
                </a:lnTo>
                <a:lnTo>
                  <a:pt x="5450" y="552"/>
                </a:lnTo>
                <a:lnTo>
                  <a:pt x="5450" y="503"/>
                </a:lnTo>
                <a:lnTo>
                  <a:pt x="5466" y="519"/>
                </a:lnTo>
                <a:lnTo>
                  <a:pt x="5543" y="503"/>
                </a:lnTo>
                <a:lnTo>
                  <a:pt x="5535" y="487"/>
                </a:lnTo>
                <a:lnTo>
                  <a:pt x="5574" y="454"/>
                </a:lnTo>
                <a:lnTo>
                  <a:pt x="5551" y="487"/>
                </a:lnTo>
                <a:lnTo>
                  <a:pt x="5713" y="406"/>
                </a:lnTo>
                <a:lnTo>
                  <a:pt x="5636" y="390"/>
                </a:lnTo>
                <a:lnTo>
                  <a:pt x="5644" y="324"/>
                </a:lnTo>
                <a:lnTo>
                  <a:pt x="5667" y="292"/>
                </a:lnTo>
                <a:lnTo>
                  <a:pt x="5620" y="308"/>
                </a:lnTo>
                <a:lnTo>
                  <a:pt x="5628" y="324"/>
                </a:lnTo>
                <a:lnTo>
                  <a:pt x="5558" y="276"/>
                </a:lnTo>
                <a:lnTo>
                  <a:pt x="5558" y="260"/>
                </a:lnTo>
                <a:lnTo>
                  <a:pt x="5512" y="195"/>
                </a:lnTo>
                <a:close/>
                <a:moveTo>
                  <a:pt x="5659" y="512"/>
                </a:moveTo>
                <a:lnTo>
                  <a:pt x="5535" y="552"/>
                </a:lnTo>
                <a:lnTo>
                  <a:pt x="5616" y="536"/>
                </a:lnTo>
                <a:lnTo>
                  <a:pt x="5659" y="512"/>
                </a:lnTo>
                <a:close/>
                <a:moveTo>
                  <a:pt x="5620" y="536"/>
                </a:moveTo>
                <a:lnTo>
                  <a:pt x="5616" y="536"/>
                </a:lnTo>
                <a:lnTo>
                  <a:pt x="5589" y="552"/>
                </a:lnTo>
                <a:lnTo>
                  <a:pt x="5620" y="536"/>
                </a:lnTo>
                <a:close/>
                <a:moveTo>
                  <a:pt x="13769" y="406"/>
                </a:moveTo>
                <a:lnTo>
                  <a:pt x="13776" y="471"/>
                </a:lnTo>
                <a:lnTo>
                  <a:pt x="13769" y="503"/>
                </a:lnTo>
                <a:lnTo>
                  <a:pt x="13761" y="568"/>
                </a:lnTo>
                <a:lnTo>
                  <a:pt x="13993" y="503"/>
                </a:lnTo>
                <a:lnTo>
                  <a:pt x="13885" y="438"/>
                </a:lnTo>
                <a:lnTo>
                  <a:pt x="13846" y="454"/>
                </a:lnTo>
                <a:lnTo>
                  <a:pt x="13831" y="438"/>
                </a:lnTo>
                <a:lnTo>
                  <a:pt x="13838" y="422"/>
                </a:lnTo>
                <a:lnTo>
                  <a:pt x="13792" y="406"/>
                </a:lnTo>
                <a:lnTo>
                  <a:pt x="13800" y="422"/>
                </a:lnTo>
                <a:lnTo>
                  <a:pt x="13769" y="406"/>
                </a:lnTo>
                <a:close/>
                <a:moveTo>
                  <a:pt x="4894" y="406"/>
                </a:moveTo>
                <a:lnTo>
                  <a:pt x="4809" y="454"/>
                </a:lnTo>
                <a:lnTo>
                  <a:pt x="4840" y="454"/>
                </a:lnTo>
                <a:lnTo>
                  <a:pt x="4816" y="471"/>
                </a:lnTo>
                <a:lnTo>
                  <a:pt x="4870" y="454"/>
                </a:lnTo>
                <a:lnTo>
                  <a:pt x="4847" y="471"/>
                </a:lnTo>
                <a:lnTo>
                  <a:pt x="4878" y="487"/>
                </a:lnTo>
                <a:lnTo>
                  <a:pt x="4847" y="487"/>
                </a:lnTo>
                <a:lnTo>
                  <a:pt x="4863" y="503"/>
                </a:lnTo>
                <a:lnTo>
                  <a:pt x="4801" y="536"/>
                </a:lnTo>
                <a:lnTo>
                  <a:pt x="4940" y="552"/>
                </a:lnTo>
                <a:lnTo>
                  <a:pt x="4940" y="568"/>
                </a:lnTo>
                <a:lnTo>
                  <a:pt x="4994" y="584"/>
                </a:lnTo>
                <a:lnTo>
                  <a:pt x="5010" y="536"/>
                </a:lnTo>
                <a:lnTo>
                  <a:pt x="5033" y="503"/>
                </a:lnTo>
                <a:lnTo>
                  <a:pt x="4986" y="471"/>
                </a:lnTo>
                <a:lnTo>
                  <a:pt x="4994" y="454"/>
                </a:lnTo>
                <a:lnTo>
                  <a:pt x="4925" y="471"/>
                </a:lnTo>
                <a:lnTo>
                  <a:pt x="4925" y="454"/>
                </a:lnTo>
                <a:lnTo>
                  <a:pt x="4894" y="406"/>
                </a:lnTo>
                <a:close/>
                <a:moveTo>
                  <a:pt x="5118" y="471"/>
                </a:moveTo>
                <a:lnTo>
                  <a:pt x="5087" y="519"/>
                </a:lnTo>
                <a:lnTo>
                  <a:pt x="5118" y="552"/>
                </a:lnTo>
                <a:lnTo>
                  <a:pt x="5095" y="584"/>
                </a:lnTo>
                <a:lnTo>
                  <a:pt x="5226" y="519"/>
                </a:lnTo>
                <a:lnTo>
                  <a:pt x="5118" y="471"/>
                </a:lnTo>
                <a:close/>
                <a:moveTo>
                  <a:pt x="10352" y="503"/>
                </a:moveTo>
                <a:lnTo>
                  <a:pt x="10267" y="519"/>
                </a:lnTo>
                <a:lnTo>
                  <a:pt x="10344" y="584"/>
                </a:lnTo>
                <a:lnTo>
                  <a:pt x="10313" y="617"/>
                </a:lnTo>
                <a:lnTo>
                  <a:pt x="10398" y="617"/>
                </a:lnTo>
                <a:lnTo>
                  <a:pt x="10383" y="633"/>
                </a:lnTo>
                <a:lnTo>
                  <a:pt x="10413" y="649"/>
                </a:lnTo>
                <a:lnTo>
                  <a:pt x="10491" y="600"/>
                </a:lnTo>
                <a:lnTo>
                  <a:pt x="10406" y="552"/>
                </a:lnTo>
                <a:lnTo>
                  <a:pt x="10413" y="552"/>
                </a:lnTo>
                <a:lnTo>
                  <a:pt x="10367" y="536"/>
                </a:lnTo>
                <a:lnTo>
                  <a:pt x="10352" y="503"/>
                </a:lnTo>
                <a:close/>
                <a:moveTo>
                  <a:pt x="9911" y="357"/>
                </a:moveTo>
                <a:lnTo>
                  <a:pt x="9911" y="373"/>
                </a:lnTo>
                <a:lnTo>
                  <a:pt x="9849" y="373"/>
                </a:lnTo>
                <a:lnTo>
                  <a:pt x="9926" y="454"/>
                </a:lnTo>
                <a:lnTo>
                  <a:pt x="9880" y="454"/>
                </a:lnTo>
                <a:lnTo>
                  <a:pt x="9950" y="536"/>
                </a:lnTo>
                <a:lnTo>
                  <a:pt x="10027" y="519"/>
                </a:lnTo>
                <a:lnTo>
                  <a:pt x="10019" y="503"/>
                </a:lnTo>
                <a:lnTo>
                  <a:pt x="10019" y="487"/>
                </a:lnTo>
                <a:lnTo>
                  <a:pt x="10050" y="487"/>
                </a:lnTo>
                <a:lnTo>
                  <a:pt x="10073" y="519"/>
                </a:lnTo>
                <a:lnTo>
                  <a:pt x="10120" y="487"/>
                </a:lnTo>
                <a:lnTo>
                  <a:pt x="10104" y="503"/>
                </a:lnTo>
                <a:lnTo>
                  <a:pt x="10135" y="519"/>
                </a:lnTo>
                <a:lnTo>
                  <a:pt x="10011" y="568"/>
                </a:lnTo>
                <a:lnTo>
                  <a:pt x="10035" y="600"/>
                </a:lnTo>
                <a:lnTo>
                  <a:pt x="10135" y="600"/>
                </a:lnTo>
                <a:lnTo>
                  <a:pt x="10019" y="649"/>
                </a:lnTo>
                <a:lnTo>
                  <a:pt x="10151" y="730"/>
                </a:lnTo>
                <a:lnTo>
                  <a:pt x="10158" y="698"/>
                </a:lnTo>
                <a:lnTo>
                  <a:pt x="10151" y="682"/>
                </a:lnTo>
                <a:lnTo>
                  <a:pt x="10197" y="617"/>
                </a:lnTo>
                <a:lnTo>
                  <a:pt x="10197" y="568"/>
                </a:lnTo>
                <a:lnTo>
                  <a:pt x="10220" y="552"/>
                </a:lnTo>
                <a:lnTo>
                  <a:pt x="10243" y="503"/>
                </a:lnTo>
                <a:lnTo>
                  <a:pt x="10313" y="487"/>
                </a:lnTo>
                <a:lnTo>
                  <a:pt x="10274" y="454"/>
                </a:lnTo>
                <a:lnTo>
                  <a:pt x="10282" y="438"/>
                </a:lnTo>
                <a:lnTo>
                  <a:pt x="10189" y="422"/>
                </a:lnTo>
                <a:lnTo>
                  <a:pt x="10189" y="390"/>
                </a:lnTo>
                <a:lnTo>
                  <a:pt x="10143" y="406"/>
                </a:lnTo>
                <a:lnTo>
                  <a:pt x="10158" y="373"/>
                </a:lnTo>
                <a:lnTo>
                  <a:pt x="10073" y="357"/>
                </a:lnTo>
                <a:lnTo>
                  <a:pt x="10096" y="454"/>
                </a:lnTo>
                <a:lnTo>
                  <a:pt x="10035" y="390"/>
                </a:lnTo>
                <a:lnTo>
                  <a:pt x="9926" y="390"/>
                </a:lnTo>
                <a:lnTo>
                  <a:pt x="9973" y="357"/>
                </a:lnTo>
                <a:close/>
                <a:moveTo>
                  <a:pt x="5041" y="698"/>
                </a:moveTo>
                <a:lnTo>
                  <a:pt x="5048" y="714"/>
                </a:lnTo>
                <a:lnTo>
                  <a:pt x="5025" y="714"/>
                </a:lnTo>
                <a:lnTo>
                  <a:pt x="5071" y="747"/>
                </a:lnTo>
                <a:lnTo>
                  <a:pt x="5048" y="747"/>
                </a:lnTo>
                <a:lnTo>
                  <a:pt x="5158" y="761"/>
                </a:lnTo>
                <a:lnTo>
                  <a:pt x="5187" y="714"/>
                </a:lnTo>
                <a:lnTo>
                  <a:pt x="5041" y="698"/>
                </a:lnTo>
                <a:close/>
                <a:moveTo>
                  <a:pt x="5158" y="761"/>
                </a:moveTo>
                <a:lnTo>
                  <a:pt x="5156" y="763"/>
                </a:lnTo>
                <a:lnTo>
                  <a:pt x="5165" y="762"/>
                </a:lnTo>
                <a:lnTo>
                  <a:pt x="5158" y="761"/>
                </a:lnTo>
                <a:close/>
                <a:moveTo>
                  <a:pt x="5404" y="714"/>
                </a:moveTo>
                <a:lnTo>
                  <a:pt x="5334" y="747"/>
                </a:lnTo>
                <a:lnTo>
                  <a:pt x="5373" y="763"/>
                </a:lnTo>
                <a:lnTo>
                  <a:pt x="5404" y="714"/>
                </a:lnTo>
                <a:close/>
                <a:moveTo>
                  <a:pt x="6131" y="33"/>
                </a:moveTo>
                <a:lnTo>
                  <a:pt x="6169" y="65"/>
                </a:lnTo>
                <a:lnTo>
                  <a:pt x="6076" y="49"/>
                </a:lnTo>
                <a:lnTo>
                  <a:pt x="6084" y="65"/>
                </a:lnTo>
                <a:lnTo>
                  <a:pt x="6030" y="65"/>
                </a:lnTo>
                <a:lnTo>
                  <a:pt x="6046" y="81"/>
                </a:lnTo>
                <a:lnTo>
                  <a:pt x="6007" y="81"/>
                </a:lnTo>
                <a:lnTo>
                  <a:pt x="6100" y="146"/>
                </a:lnTo>
                <a:lnTo>
                  <a:pt x="5984" y="114"/>
                </a:lnTo>
                <a:lnTo>
                  <a:pt x="5821" y="114"/>
                </a:lnTo>
                <a:lnTo>
                  <a:pt x="5875" y="130"/>
                </a:lnTo>
                <a:lnTo>
                  <a:pt x="5582" y="162"/>
                </a:lnTo>
                <a:lnTo>
                  <a:pt x="5589" y="179"/>
                </a:lnTo>
                <a:lnTo>
                  <a:pt x="5659" y="162"/>
                </a:lnTo>
                <a:lnTo>
                  <a:pt x="5613" y="179"/>
                </a:lnTo>
                <a:lnTo>
                  <a:pt x="5744" y="179"/>
                </a:lnTo>
                <a:lnTo>
                  <a:pt x="5644" y="195"/>
                </a:lnTo>
                <a:lnTo>
                  <a:pt x="5656" y="208"/>
                </a:lnTo>
                <a:lnTo>
                  <a:pt x="5837" y="195"/>
                </a:lnTo>
                <a:lnTo>
                  <a:pt x="5636" y="243"/>
                </a:lnTo>
                <a:lnTo>
                  <a:pt x="5899" y="211"/>
                </a:lnTo>
                <a:lnTo>
                  <a:pt x="5729" y="276"/>
                </a:lnTo>
                <a:lnTo>
                  <a:pt x="5922" y="260"/>
                </a:lnTo>
                <a:lnTo>
                  <a:pt x="5883" y="276"/>
                </a:lnTo>
                <a:lnTo>
                  <a:pt x="6185" y="179"/>
                </a:lnTo>
                <a:lnTo>
                  <a:pt x="6076" y="243"/>
                </a:lnTo>
                <a:lnTo>
                  <a:pt x="6154" y="243"/>
                </a:lnTo>
                <a:lnTo>
                  <a:pt x="5860" y="308"/>
                </a:lnTo>
                <a:lnTo>
                  <a:pt x="5945" y="373"/>
                </a:lnTo>
                <a:lnTo>
                  <a:pt x="5698" y="324"/>
                </a:lnTo>
                <a:lnTo>
                  <a:pt x="5698" y="373"/>
                </a:lnTo>
                <a:lnTo>
                  <a:pt x="5759" y="438"/>
                </a:lnTo>
                <a:lnTo>
                  <a:pt x="5721" y="438"/>
                </a:lnTo>
                <a:lnTo>
                  <a:pt x="5837" y="454"/>
                </a:lnTo>
                <a:lnTo>
                  <a:pt x="5671" y="508"/>
                </a:lnTo>
                <a:lnTo>
                  <a:pt x="5651" y="536"/>
                </a:lnTo>
                <a:lnTo>
                  <a:pt x="5682" y="552"/>
                </a:lnTo>
                <a:lnTo>
                  <a:pt x="5605" y="584"/>
                </a:lnTo>
                <a:lnTo>
                  <a:pt x="5597" y="617"/>
                </a:lnTo>
                <a:lnTo>
                  <a:pt x="5744" y="568"/>
                </a:lnTo>
                <a:lnTo>
                  <a:pt x="5574" y="633"/>
                </a:lnTo>
                <a:lnTo>
                  <a:pt x="5551" y="584"/>
                </a:lnTo>
                <a:lnTo>
                  <a:pt x="5497" y="584"/>
                </a:lnTo>
                <a:lnTo>
                  <a:pt x="5504" y="665"/>
                </a:lnTo>
                <a:lnTo>
                  <a:pt x="5404" y="714"/>
                </a:lnTo>
                <a:lnTo>
                  <a:pt x="5388" y="763"/>
                </a:lnTo>
                <a:lnTo>
                  <a:pt x="5435" y="747"/>
                </a:lnTo>
                <a:lnTo>
                  <a:pt x="5435" y="763"/>
                </a:lnTo>
                <a:lnTo>
                  <a:pt x="5729" y="763"/>
                </a:lnTo>
                <a:lnTo>
                  <a:pt x="5705" y="795"/>
                </a:lnTo>
                <a:lnTo>
                  <a:pt x="5845" y="747"/>
                </a:lnTo>
                <a:lnTo>
                  <a:pt x="5875" y="698"/>
                </a:lnTo>
                <a:lnTo>
                  <a:pt x="5829" y="698"/>
                </a:lnTo>
                <a:lnTo>
                  <a:pt x="5837" y="665"/>
                </a:lnTo>
                <a:lnTo>
                  <a:pt x="5721" y="649"/>
                </a:lnTo>
                <a:lnTo>
                  <a:pt x="5759" y="649"/>
                </a:lnTo>
                <a:lnTo>
                  <a:pt x="5752" y="633"/>
                </a:lnTo>
                <a:lnTo>
                  <a:pt x="5922" y="617"/>
                </a:lnTo>
                <a:lnTo>
                  <a:pt x="5937" y="568"/>
                </a:lnTo>
                <a:lnTo>
                  <a:pt x="6084" y="536"/>
                </a:lnTo>
                <a:lnTo>
                  <a:pt x="6046" y="503"/>
                </a:lnTo>
                <a:lnTo>
                  <a:pt x="6138" y="487"/>
                </a:lnTo>
                <a:lnTo>
                  <a:pt x="5984" y="438"/>
                </a:lnTo>
                <a:lnTo>
                  <a:pt x="6169" y="422"/>
                </a:lnTo>
                <a:lnTo>
                  <a:pt x="6076" y="390"/>
                </a:lnTo>
                <a:lnTo>
                  <a:pt x="6239" y="373"/>
                </a:lnTo>
                <a:lnTo>
                  <a:pt x="6192" y="357"/>
                </a:lnTo>
                <a:lnTo>
                  <a:pt x="6347" y="357"/>
                </a:lnTo>
                <a:lnTo>
                  <a:pt x="6339" y="341"/>
                </a:lnTo>
                <a:lnTo>
                  <a:pt x="6378" y="324"/>
                </a:lnTo>
                <a:lnTo>
                  <a:pt x="6316" y="324"/>
                </a:lnTo>
                <a:lnTo>
                  <a:pt x="6401" y="308"/>
                </a:lnTo>
                <a:lnTo>
                  <a:pt x="6393" y="276"/>
                </a:lnTo>
                <a:lnTo>
                  <a:pt x="6687" y="179"/>
                </a:lnTo>
                <a:lnTo>
                  <a:pt x="6517" y="211"/>
                </a:lnTo>
                <a:lnTo>
                  <a:pt x="6873" y="97"/>
                </a:lnTo>
                <a:lnTo>
                  <a:pt x="6795" y="81"/>
                </a:lnTo>
                <a:lnTo>
                  <a:pt x="6803" y="65"/>
                </a:lnTo>
                <a:lnTo>
                  <a:pt x="6788" y="65"/>
                </a:lnTo>
                <a:lnTo>
                  <a:pt x="6795" y="49"/>
                </a:lnTo>
                <a:lnTo>
                  <a:pt x="6587" y="65"/>
                </a:lnTo>
                <a:lnTo>
                  <a:pt x="6687" y="33"/>
                </a:lnTo>
                <a:lnTo>
                  <a:pt x="6401" y="33"/>
                </a:lnTo>
                <a:lnTo>
                  <a:pt x="6424" y="65"/>
                </a:lnTo>
                <a:lnTo>
                  <a:pt x="6254" y="33"/>
                </a:lnTo>
                <a:lnTo>
                  <a:pt x="6301" y="65"/>
                </a:lnTo>
                <a:lnTo>
                  <a:pt x="6131" y="33"/>
                </a:lnTo>
                <a:close/>
                <a:moveTo>
                  <a:pt x="4754" y="779"/>
                </a:moveTo>
                <a:lnTo>
                  <a:pt x="4778" y="795"/>
                </a:lnTo>
                <a:lnTo>
                  <a:pt x="4778" y="779"/>
                </a:lnTo>
                <a:close/>
                <a:moveTo>
                  <a:pt x="4175" y="633"/>
                </a:moveTo>
                <a:lnTo>
                  <a:pt x="4182" y="649"/>
                </a:lnTo>
                <a:lnTo>
                  <a:pt x="3804" y="795"/>
                </a:lnTo>
                <a:lnTo>
                  <a:pt x="3819" y="795"/>
                </a:lnTo>
                <a:lnTo>
                  <a:pt x="3804" y="828"/>
                </a:lnTo>
                <a:lnTo>
                  <a:pt x="3896" y="795"/>
                </a:lnTo>
                <a:lnTo>
                  <a:pt x="3889" y="844"/>
                </a:lnTo>
                <a:lnTo>
                  <a:pt x="4090" y="714"/>
                </a:lnTo>
                <a:lnTo>
                  <a:pt x="4051" y="779"/>
                </a:lnTo>
                <a:lnTo>
                  <a:pt x="4236" y="649"/>
                </a:lnTo>
                <a:lnTo>
                  <a:pt x="4175" y="633"/>
                </a:lnTo>
                <a:close/>
                <a:moveTo>
                  <a:pt x="4971" y="747"/>
                </a:moveTo>
                <a:lnTo>
                  <a:pt x="4824" y="763"/>
                </a:lnTo>
                <a:lnTo>
                  <a:pt x="4855" y="779"/>
                </a:lnTo>
                <a:lnTo>
                  <a:pt x="4832" y="779"/>
                </a:lnTo>
                <a:lnTo>
                  <a:pt x="4863" y="795"/>
                </a:lnTo>
                <a:lnTo>
                  <a:pt x="4840" y="828"/>
                </a:lnTo>
                <a:lnTo>
                  <a:pt x="4778" y="795"/>
                </a:lnTo>
                <a:lnTo>
                  <a:pt x="4754" y="811"/>
                </a:lnTo>
                <a:lnTo>
                  <a:pt x="4762" y="811"/>
                </a:lnTo>
                <a:lnTo>
                  <a:pt x="4770" y="844"/>
                </a:lnTo>
                <a:lnTo>
                  <a:pt x="4724" y="828"/>
                </a:lnTo>
                <a:lnTo>
                  <a:pt x="4677" y="860"/>
                </a:lnTo>
                <a:lnTo>
                  <a:pt x="4847" y="860"/>
                </a:lnTo>
                <a:lnTo>
                  <a:pt x="4754" y="893"/>
                </a:lnTo>
                <a:lnTo>
                  <a:pt x="4770" y="909"/>
                </a:lnTo>
                <a:lnTo>
                  <a:pt x="4762" y="941"/>
                </a:lnTo>
                <a:lnTo>
                  <a:pt x="4925" y="860"/>
                </a:lnTo>
                <a:lnTo>
                  <a:pt x="4909" y="844"/>
                </a:lnTo>
                <a:lnTo>
                  <a:pt x="4971" y="747"/>
                </a:lnTo>
                <a:close/>
                <a:moveTo>
                  <a:pt x="15810" y="795"/>
                </a:moveTo>
                <a:lnTo>
                  <a:pt x="15833" y="860"/>
                </a:lnTo>
                <a:lnTo>
                  <a:pt x="15655" y="828"/>
                </a:lnTo>
                <a:lnTo>
                  <a:pt x="15678" y="844"/>
                </a:lnTo>
                <a:lnTo>
                  <a:pt x="15663" y="844"/>
                </a:lnTo>
                <a:lnTo>
                  <a:pt x="15701" y="893"/>
                </a:lnTo>
                <a:lnTo>
                  <a:pt x="15686" y="893"/>
                </a:lnTo>
                <a:lnTo>
                  <a:pt x="16003" y="941"/>
                </a:lnTo>
                <a:lnTo>
                  <a:pt x="15887" y="860"/>
                </a:lnTo>
                <a:lnTo>
                  <a:pt x="16057" y="909"/>
                </a:lnTo>
                <a:lnTo>
                  <a:pt x="16049" y="876"/>
                </a:lnTo>
                <a:lnTo>
                  <a:pt x="15810" y="795"/>
                </a:lnTo>
                <a:close/>
                <a:moveTo>
                  <a:pt x="4925" y="941"/>
                </a:moveTo>
                <a:lnTo>
                  <a:pt x="4986" y="990"/>
                </a:lnTo>
                <a:lnTo>
                  <a:pt x="5064" y="941"/>
                </a:lnTo>
                <a:close/>
                <a:moveTo>
                  <a:pt x="4499" y="714"/>
                </a:moveTo>
                <a:lnTo>
                  <a:pt x="4399" y="763"/>
                </a:lnTo>
                <a:lnTo>
                  <a:pt x="4407" y="795"/>
                </a:lnTo>
                <a:lnTo>
                  <a:pt x="4376" y="828"/>
                </a:lnTo>
                <a:lnTo>
                  <a:pt x="4399" y="860"/>
                </a:lnTo>
                <a:lnTo>
                  <a:pt x="4267" y="828"/>
                </a:lnTo>
                <a:lnTo>
                  <a:pt x="4283" y="828"/>
                </a:lnTo>
                <a:lnTo>
                  <a:pt x="4213" y="779"/>
                </a:lnTo>
                <a:lnTo>
                  <a:pt x="4221" y="763"/>
                </a:lnTo>
                <a:lnTo>
                  <a:pt x="4136" y="779"/>
                </a:lnTo>
                <a:lnTo>
                  <a:pt x="4175" y="795"/>
                </a:lnTo>
                <a:lnTo>
                  <a:pt x="4066" y="828"/>
                </a:lnTo>
                <a:lnTo>
                  <a:pt x="4144" y="828"/>
                </a:lnTo>
                <a:lnTo>
                  <a:pt x="4020" y="860"/>
                </a:lnTo>
                <a:lnTo>
                  <a:pt x="4121" y="844"/>
                </a:lnTo>
                <a:lnTo>
                  <a:pt x="3966" y="909"/>
                </a:lnTo>
                <a:lnTo>
                  <a:pt x="4035" y="941"/>
                </a:lnTo>
                <a:lnTo>
                  <a:pt x="4059" y="925"/>
                </a:lnTo>
                <a:lnTo>
                  <a:pt x="4074" y="941"/>
                </a:lnTo>
                <a:lnTo>
                  <a:pt x="4105" y="925"/>
                </a:lnTo>
                <a:lnTo>
                  <a:pt x="4113" y="909"/>
                </a:lnTo>
                <a:lnTo>
                  <a:pt x="4175" y="893"/>
                </a:lnTo>
                <a:lnTo>
                  <a:pt x="4128" y="925"/>
                </a:lnTo>
                <a:lnTo>
                  <a:pt x="4267" y="909"/>
                </a:lnTo>
                <a:lnTo>
                  <a:pt x="4090" y="974"/>
                </a:lnTo>
                <a:lnTo>
                  <a:pt x="4090" y="1006"/>
                </a:lnTo>
                <a:lnTo>
                  <a:pt x="4368" y="941"/>
                </a:lnTo>
                <a:lnTo>
                  <a:pt x="4360" y="941"/>
                </a:lnTo>
                <a:lnTo>
                  <a:pt x="4507" y="909"/>
                </a:lnTo>
                <a:lnTo>
                  <a:pt x="4569" y="811"/>
                </a:lnTo>
                <a:lnTo>
                  <a:pt x="4453" y="844"/>
                </a:lnTo>
                <a:lnTo>
                  <a:pt x="4476" y="811"/>
                </a:lnTo>
                <a:lnTo>
                  <a:pt x="4453" y="811"/>
                </a:lnTo>
                <a:lnTo>
                  <a:pt x="4499" y="714"/>
                </a:lnTo>
                <a:close/>
                <a:moveTo>
                  <a:pt x="5296" y="747"/>
                </a:moveTo>
                <a:lnTo>
                  <a:pt x="5165" y="762"/>
                </a:lnTo>
                <a:lnTo>
                  <a:pt x="5172" y="763"/>
                </a:lnTo>
                <a:lnTo>
                  <a:pt x="5172" y="844"/>
                </a:lnTo>
                <a:lnTo>
                  <a:pt x="5133" y="893"/>
                </a:lnTo>
                <a:lnTo>
                  <a:pt x="5126" y="925"/>
                </a:lnTo>
                <a:lnTo>
                  <a:pt x="5172" y="957"/>
                </a:lnTo>
                <a:lnTo>
                  <a:pt x="5164" y="974"/>
                </a:lnTo>
                <a:lnTo>
                  <a:pt x="5288" y="974"/>
                </a:lnTo>
                <a:lnTo>
                  <a:pt x="5265" y="1006"/>
                </a:lnTo>
                <a:lnTo>
                  <a:pt x="5713" y="957"/>
                </a:lnTo>
                <a:lnTo>
                  <a:pt x="5674" y="941"/>
                </a:lnTo>
                <a:lnTo>
                  <a:pt x="5713" y="876"/>
                </a:lnTo>
                <a:lnTo>
                  <a:pt x="5667" y="860"/>
                </a:lnTo>
                <a:lnTo>
                  <a:pt x="5674" y="844"/>
                </a:lnTo>
                <a:lnTo>
                  <a:pt x="5435" y="876"/>
                </a:lnTo>
                <a:lnTo>
                  <a:pt x="5443" y="893"/>
                </a:lnTo>
                <a:lnTo>
                  <a:pt x="5311" y="860"/>
                </a:lnTo>
                <a:lnTo>
                  <a:pt x="5303" y="876"/>
                </a:lnTo>
                <a:lnTo>
                  <a:pt x="5272" y="876"/>
                </a:lnTo>
                <a:lnTo>
                  <a:pt x="5311" y="844"/>
                </a:lnTo>
                <a:lnTo>
                  <a:pt x="5234" y="779"/>
                </a:lnTo>
                <a:lnTo>
                  <a:pt x="5334" y="779"/>
                </a:lnTo>
                <a:lnTo>
                  <a:pt x="5249" y="763"/>
                </a:lnTo>
                <a:lnTo>
                  <a:pt x="5296" y="747"/>
                </a:lnTo>
                <a:close/>
                <a:moveTo>
                  <a:pt x="12493" y="747"/>
                </a:moveTo>
                <a:lnTo>
                  <a:pt x="12153" y="779"/>
                </a:lnTo>
                <a:lnTo>
                  <a:pt x="12161" y="795"/>
                </a:lnTo>
                <a:lnTo>
                  <a:pt x="12122" y="811"/>
                </a:lnTo>
                <a:lnTo>
                  <a:pt x="12045" y="860"/>
                </a:lnTo>
                <a:lnTo>
                  <a:pt x="11998" y="893"/>
                </a:lnTo>
                <a:lnTo>
                  <a:pt x="12006" y="909"/>
                </a:lnTo>
                <a:lnTo>
                  <a:pt x="11960" y="925"/>
                </a:lnTo>
                <a:lnTo>
                  <a:pt x="11998" y="941"/>
                </a:lnTo>
                <a:lnTo>
                  <a:pt x="11967" y="990"/>
                </a:lnTo>
                <a:lnTo>
                  <a:pt x="11998" y="1006"/>
                </a:lnTo>
                <a:lnTo>
                  <a:pt x="11967" y="1022"/>
                </a:lnTo>
                <a:lnTo>
                  <a:pt x="11952" y="1055"/>
                </a:lnTo>
                <a:lnTo>
                  <a:pt x="11913" y="1104"/>
                </a:lnTo>
                <a:lnTo>
                  <a:pt x="11952" y="1152"/>
                </a:lnTo>
                <a:lnTo>
                  <a:pt x="12099" y="1120"/>
                </a:lnTo>
                <a:lnTo>
                  <a:pt x="12076" y="1087"/>
                </a:lnTo>
                <a:lnTo>
                  <a:pt x="12107" y="1006"/>
                </a:lnTo>
                <a:lnTo>
                  <a:pt x="12161" y="990"/>
                </a:lnTo>
                <a:lnTo>
                  <a:pt x="12161" y="974"/>
                </a:lnTo>
                <a:lnTo>
                  <a:pt x="12184" y="957"/>
                </a:lnTo>
                <a:lnTo>
                  <a:pt x="12168" y="941"/>
                </a:lnTo>
                <a:lnTo>
                  <a:pt x="12493" y="747"/>
                </a:lnTo>
                <a:close/>
                <a:moveTo>
                  <a:pt x="16034" y="1087"/>
                </a:moveTo>
                <a:lnTo>
                  <a:pt x="15987" y="1152"/>
                </a:lnTo>
                <a:lnTo>
                  <a:pt x="16181" y="1169"/>
                </a:lnTo>
                <a:lnTo>
                  <a:pt x="16034" y="1087"/>
                </a:lnTo>
                <a:close/>
                <a:moveTo>
                  <a:pt x="13452" y="1136"/>
                </a:moveTo>
                <a:lnTo>
                  <a:pt x="13498" y="1185"/>
                </a:lnTo>
                <a:lnTo>
                  <a:pt x="13444" y="1152"/>
                </a:lnTo>
                <a:lnTo>
                  <a:pt x="13452" y="1136"/>
                </a:lnTo>
                <a:close/>
                <a:moveTo>
                  <a:pt x="4430" y="1104"/>
                </a:moveTo>
                <a:lnTo>
                  <a:pt x="4337" y="1136"/>
                </a:lnTo>
                <a:lnTo>
                  <a:pt x="4368" y="1201"/>
                </a:lnTo>
                <a:lnTo>
                  <a:pt x="4430" y="1152"/>
                </a:lnTo>
                <a:lnTo>
                  <a:pt x="4430" y="1104"/>
                </a:lnTo>
                <a:close/>
                <a:moveTo>
                  <a:pt x="8187" y="1201"/>
                </a:moveTo>
                <a:lnTo>
                  <a:pt x="8180" y="1204"/>
                </a:lnTo>
                <a:lnTo>
                  <a:pt x="8193" y="1206"/>
                </a:lnTo>
                <a:lnTo>
                  <a:pt x="8187" y="1201"/>
                </a:lnTo>
                <a:close/>
                <a:moveTo>
                  <a:pt x="5566" y="1136"/>
                </a:moveTo>
                <a:lnTo>
                  <a:pt x="5644" y="1217"/>
                </a:lnTo>
                <a:lnTo>
                  <a:pt x="5759" y="1217"/>
                </a:lnTo>
                <a:lnTo>
                  <a:pt x="5759" y="1185"/>
                </a:lnTo>
                <a:lnTo>
                  <a:pt x="5744" y="1152"/>
                </a:lnTo>
                <a:lnTo>
                  <a:pt x="5566" y="1136"/>
                </a:lnTo>
                <a:close/>
                <a:moveTo>
                  <a:pt x="8193" y="1206"/>
                </a:moveTo>
                <a:lnTo>
                  <a:pt x="8303" y="1314"/>
                </a:lnTo>
                <a:lnTo>
                  <a:pt x="8334" y="1233"/>
                </a:lnTo>
                <a:lnTo>
                  <a:pt x="8193" y="1206"/>
                </a:lnTo>
                <a:close/>
                <a:moveTo>
                  <a:pt x="5141" y="1087"/>
                </a:moveTo>
                <a:lnTo>
                  <a:pt x="4855" y="1169"/>
                </a:lnTo>
                <a:lnTo>
                  <a:pt x="4801" y="1331"/>
                </a:lnTo>
                <a:lnTo>
                  <a:pt x="4878" y="1298"/>
                </a:lnTo>
                <a:lnTo>
                  <a:pt x="4894" y="1233"/>
                </a:lnTo>
                <a:lnTo>
                  <a:pt x="4940" y="1233"/>
                </a:lnTo>
                <a:lnTo>
                  <a:pt x="5141" y="1087"/>
                </a:lnTo>
                <a:close/>
                <a:moveTo>
                  <a:pt x="16382" y="1298"/>
                </a:moveTo>
                <a:lnTo>
                  <a:pt x="16420" y="1347"/>
                </a:lnTo>
                <a:lnTo>
                  <a:pt x="16428" y="1298"/>
                </a:lnTo>
                <a:close/>
                <a:moveTo>
                  <a:pt x="4693" y="1087"/>
                </a:moveTo>
                <a:lnTo>
                  <a:pt x="4600" y="1136"/>
                </a:lnTo>
                <a:lnTo>
                  <a:pt x="4654" y="1169"/>
                </a:lnTo>
                <a:lnTo>
                  <a:pt x="4615" y="1185"/>
                </a:lnTo>
                <a:lnTo>
                  <a:pt x="4615" y="1201"/>
                </a:lnTo>
                <a:lnTo>
                  <a:pt x="4561" y="1233"/>
                </a:lnTo>
                <a:lnTo>
                  <a:pt x="4538" y="1185"/>
                </a:lnTo>
                <a:lnTo>
                  <a:pt x="4492" y="1233"/>
                </a:lnTo>
                <a:lnTo>
                  <a:pt x="4515" y="1298"/>
                </a:lnTo>
                <a:lnTo>
                  <a:pt x="4546" y="1314"/>
                </a:lnTo>
                <a:lnTo>
                  <a:pt x="4569" y="1412"/>
                </a:lnTo>
                <a:lnTo>
                  <a:pt x="4623" y="1412"/>
                </a:lnTo>
                <a:lnTo>
                  <a:pt x="4639" y="1347"/>
                </a:lnTo>
                <a:lnTo>
                  <a:pt x="4700" y="1363"/>
                </a:lnTo>
                <a:lnTo>
                  <a:pt x="4778" y="1233"/>
                </a:lnTo>
                <a:lnTo>
                  <a:pt x="4747" y="1250"/>
                </a:lnTo>
                <a:lnTo>
                  <a:pt x="4747" y="1217"/>
                </a:lnTo>
                <a:lnTo>
                  <a:pt x="4754" y="1217"/>
                </a:lnTo>
                <a:lnTo>
                  <a:pt x="4700" y="1201"/>
                </a:lnTo>
                <a:lnTo>
                  <a:pt x="4793" y="1152"/>
                </a:lnTo>
                <a:lnTo>
                  <a:pt x="4778" y="1136"/>
                </a:lnTo>
                <a:lnTo>
                  <a:pt x="4801" y="1087"/>
                </a:lnTo>
                <a:close/>
                <a:moveTo>
                  <a:pt x="3572" y="1022"/>
                </a:moveTo>
                <a:lnTo>
                  <a:pt x="3564" y="1087"/>
                </a:lnTo>
                <a:lnTo>
                  <a:pt x="3324" y="1331"/>
                </a:lnTo>
                <a:lnTo>
                  <a:pt x="3347" y="1331"/>
                </a:lnTo>
                <a:lnTo>
                  <a:pt x="3394" y="1379"/>
                </a:lnTo>
                <a:lnTo>
                  <a:pt x="3386" y="1444"/>
                </a:lnTo>
                <a:lnTo>
                  <a:pt x="3927" y="1136"/>
                </a:lnTo>
                <a:lnTo>
                  <a:pt x="3896" y="1039"/>
                </a:lnTo>
                <a:lnTo>
                  <a:pt x="3804" y="1071"/>
                </a:lnTo>
                <a:lnTo>
                  <a:pt x="3811" y="1039"/>
                </a:lnTo>
                <a:lnTo>
                  <a:pt x="3780" y="1055"/>
                </a:lnTo>
                <a:lnTo>
                  <a:pt x="3796" y="1039"/>
                </a:lnTo>
                <a:lnTo>
                  <a:pt x="3572" y="1022"/>
                </a:lnTo>
                <a:close/>
                <a:moveTo>
                  <a:pt x="11991" y="1152"/>
                </a:moveTo>
                <a:lnTo>
                  <a:pt x="11913" y="1250"/>
                </a:lnTo>
                <a:lnTo>
                  <a:pt x="11906" y="1298"/>
                </a:lnTo>
                <a:lnTo>
                  <a:pt x="11867" y="1314"/>
                </a:lnTo>
                <a:lnTo>
                  <a:pt x="12021" y="1444"/>
                </a:lnTo>
                <a:lnTo>
                  <a:pt x="12006" y="1444"/>
                </a:lnTo>
                <a:lnTo>
                  <a:pt x="12006" y="1461"/>
                </a:lnTo>
                <a:lnTo>
                  <a:pt x="11998" y="1461"/>
                </a:lnTo>
                <a:lnTo>
                  <a:pt x="11998" y="1477"/>
                </a:lnTo>
                <a:lnTo>
                  <a:pt x="11991" y="1477"/>
                </a:lnTo>
                <a:lnTo>
                  <a:pt x="12153" y="1526"/>
                </a:lnTo>
                <a:lnTo>
                  <a:pt x="12137" y="1509"/>
                </a:lnTo>
                <a:lnTo>
                  <a:pt x="12207" y="1509"/>
                </a:lnTo>
                <a:lnTo>
                  <a:pt x="12037" y="1282"/>
                </a:lnTo>
                <a:lnTo>
                  <a:pt x="12045" y="1233"/>
                </a:lnTo>
                <a:lnTo>
                  <a:pt x="12060" y="1217"/>
                </a:lnTo>
                <a:lnTo>
                  <a:pt x="12060" y="1185"/>
                </a:lnTo>
                <a:lnTo>
                  <a:pt x="11991" y="1152"/>
                </a:lnTo>
                <a:close/>
                <a:moveTo>
                  <a:pt x="1430" y="1558"/>
                </a:moveTo>
                <a:lnTo>
                  <a:pt x="1399" y="1574"/>
                </a:lnTo>
                <a:lnTo>
                  <a:pt x="1409" y="1571"/>
                </a:lnTo>
                <a:lnTo>
                  <a:pt x="1430" y="1558"/>
                </a:lnTo>
                <a:close/>
                <a:moveTo>
                  <a:pt x="10383" y="1607"/>
                </a:moveTo>
                <a:moveTo>
                  <a:pt x="6726" y="1558"/>
                </a:moveTo>
                <a:lnTo>
                  <a:pt x="6703" y="1607"/>
                </a:lnTo>
                <a:lnTo>
                  <a:pt x="6687" y="1607"/>
                </a:lnTo>
                <a:lnTo>
                  <a:pt x="6679" y="1655"/>
                </a:lnTo>
                <a:lnTo>
                  <a:pt x="6718" y="1672"/>
                </a:lnTo>
                <a:lnTo>
                  <a:pt x="6695" y="1688"/>
                </a:lnTo>
                <a:lnTo>
                  <a:pt x="6765" y="1688"/>
                </a:lnTo>
                <a:lnTo>
                  <a:pt x="6803" y="1623"/>
                </a:lnTo>
                <a:lnTo>
                  <a:pt x="6726" y="1558"/>
                </a:lnTo>
                <a:close/>
                <a:moveTo>
                  <a:pt x="3966" y="1152"/>
                </a:moveTo>
                <a:lnTo>
                  <a:pt x="3641" y="1363"/>
                </a:lnTo>
                <a:lnTo>
                  <a:pt x="3688" y="1379"/>
                </a:lnTo>
                <a:lnTo>
                  <a:pt x="3657" y="1412"/>
                </a:lnTo>
                <a:lnTo>
                  <a:pt x="3796" y="1396"/>
                </a:lnTo>
                <a:lnTo>
                  <a:pt x="3757" y="1412"/>
                </a:lnTo>
                <a:lnTo>
                  <a:pt x="3765" y="1412"/>
                </a:lnTo>
                <a:lnTo>
                  <a:pt x="3610" y="1477"/>
                </a:lnTo>
                <a:lnTo>
                  <a:pt x="3896" y="1558"/>
                </a:lnTo>
                <a:lnTo>
                  <a:pt x="3649" y="1574"/>
                </a:lnTo>
                <a:lnTo>
                  <a:pt x="3595" y="1672"/>
                </a:lnTo>
                <a:lnTo>
                  <a:pt x="3719" y="1704"/>
                </a:lnTo>
                <a:lnTo>
                  <a:pt x="3703" y="1801"/>
                </a:lnTo>
                <a:lnTo>
                  <a:pt x="4090" y="1672"/>
                </a:lnTo>
                <a:lnTo>
                  <a:pt x="4090" y="1704"/>
                </a:lnTo>
                <a:lnTo>
                  <a:pt x="4144" y="1720"/>
                </a:lnTo>
                <a:lnTo>
                  <a:pt x="4128" y="1736"/>
                </a:lnTo>
                <a:lnTo>
                  <a:pt x="4244" y="1753"/>
                </a:lnTo>
                <a:lnTo>
                  <a:pt x="4322" y="1672"/>
                </a:lnTo>
                <a:lnTo>
                  <a:pt x="4252" y="1704"/>
                </a:lnTo>
                <a:lnTo>
                  <a:pt x="4267" y="1672"/>
                </a:lnTo>
                <a:lnTo>
                  <a:pt x="4260" y="1655"/>
                </a:lnTo>
                <a:lnTo>
                  <a:pt x="4407" y="1590"/>
                </a:lnTo>
                <a:lnTo>
                  <a:pt x="4383" y="1574"/>
                </a:lnTo>
                <a:lnTo>
                  <a:pt x="4383" y="1558"/>
                </a:lnTo>
                <a:lnTo>
                  <a:pt x="4298" y="1493"/>
                </a:lnTo>
                <a:lnTo>
                  <a:pt x="4360" y="1217"/>
                </a:lnTo>
                <a:lnTo>
                  <a:pt x="4267" y="1169"/>
                </a:lnTo>
                <a:lnTo>
                  <a:pt x="4213" y="1347"/>
                </a:lnTo>
                <a:lnTo>
                  <a:pt x="4159" y="1379"/>
                </a:lnTo>
                <a:lnTo>
                  <a:pt x="4175" y="1250"/>
                </a:lnTo>
                <a:lnTo>
                  <a:pt x="4128" y="1233"/>
                </a:lnTo>
                <a:lnTo>
                  <a:pt x="4051" y="1282"/>
                </a:lnTo>
                <a:lnTo>
                  <a:pt x="4059" y="1266"/>
                </a:lnTo>
                <a:lnTo>
                  <a:pt x="4020" y="1282"/>
                </a:lnTo>
                <a:lnTo>
                  <a:pt x="4074" y="1233"/>
                </a:lnTo>
                <a:lnTo>
                  <a:pt x="3912" y="1250"/>
                </a:lnTo>
                <a:lnTo>
                  <a:pt x="3966" y="1152"/>
                </a:lnTo>
                <a:close/>
                <a:moveTo>
                  <a:pt x="4561" y="1639"/>
                </a:moveTo>
                <a:lnTo>
                  <a:pt x="4430" y="1720"/>
                </a:lnTo>
                <a:lnTo>
                  <a:pt x="4468" y="1769"/>
                </a:lnTo>
                <a:lnTo>
                  <a:pt x="4546" y="1801"/>
                </a:lnTo>
                <a:lnTo>
                  <a:pt x="4623" y="1753"/>
                </a:lnTo>
                <a:lnTo>
                  <a:pt x="4553" y="1655"/>
                </a:lnTo>
                <a:lnTo>
                  <a:pt x="4561" y="1639"/>
                </a:lnTo>
                <a:close/>
                <a:moveTo>
                  <a:pt x="13243" y="1785"/>
                </a:moveTo>
                <a:lnTo>
                  <a:pt x="13313" y="1834"/>
                </a:lnTo>
                <a:lnTo>
                  <a:pt x="13313" y="1915"/>
                </a:lnTo>
                <a:lnTo>
                  <a:pt x="13390" y="1931"/>
                </a:lnTo>
                <a:lnTo>
                  <a:pt x="13305" y="1915"/>
                </a:lnTo>
                <a:lnTo>
                  <a:pt x="13243" y="1785"/>
                </a:lnTo>
                <a:close/>
                <a:moveTo>
                  <a:pt x="5520" y="1834"/>
                </a:moveTo>
                <a:lnTo>
                  <a:pt x="5466" y="1964"/>
                </a:lnTo>
                <a:lnTo>
                  <a:pt x="5551" y="1964"/>
                </a:lnTo>
                <a:lnTo>
                  <a:pt x="5605" y="1850"/>
                </a:lnTo>
                <a:lnTo>
                  <a:pt x="5520" y="1834"/>
                </a:lnTo>
                <a:close/>
                <a:moveTo>
                  <a:pt x="8195" y="2110"/>
                </a:moveTo>
                <a:lnTo>
                  <a:pt x="8218" y="2126"/>
                </a:lnTo>
                <a:lnTo>
                  <a:pt x="8226" y="2126"/>
                </a:lnTo>
                <a:lnTo>
                  <a:pt x="8195" y="2110"/>
                </a:lnTo>
                <a:close/>
                <a:moveTo>
                  <a:pt x="696" y="2191"/>
                </a:moveTo>
                <a:lnTo>
                  <a:pt x="688" y="2207"/>
                </a:lnTo>
                <a:lnTo>
                  <a:pt x="696" y="2207"/>
                </a:lnTo>
                <a:lnTo>
                  <a:pt x="696" y="2191"/>
                </a:lnTo>
                <a:close/>
                <a:moveTo>
                  <a:pt x="410" y="1753"/>
                </a:moveTo>
                <a:lnTo>
                  <a:pt x="0" y="2288"/>
                </a:lnTo>
                <a:lnTo>
                  <a:pt x="39" y="2272"/>
                </a:lnTo>
                <a:lnTo>
                  <a:pt x="93" y="2207"/>
                </a:lnTo>
                <a:lnTo>
                  <a:pt x="93" y="2175"/>
                </a:lnTo>
                <a:lnTo>
                  <a:pt x="131" y="2126"/>
                </a:lnTo>
                <a:lnTo>
                  <a:pt x="124" y="2142"/>
                </a:lnTo>
                <a:lnTo>
                  <a:pt x="178" y="2110"/>
                </a:lnTo>
                <a:lnTo>
                  <a:pt x="162" y="2126"/>
                </a:lnTo>
                <a:lnTo>
                  <a:pt x="209" y="2093"/>
                </a:lnTo>
                <a:lnTo>
                  <a:pt x="124" y="2223"/>
                </a:lnTo>
                <a:lnTo>
                  <a:pt x="247" y="2240"/>
                </a:lnTo>
                <a:lnTo>
                  <a:pt x="232" y="2321"/>
                </a:lnTo>
                <a:lnTo>
                  <a:pt x="255" y="2386"/>
                </a:lnTo>
                <a:lnTo>
                  <a:pt x="302" y="2369"/>
                </a:lnTo>
                <a:lnTo>
                  <a:pt x="278" y="2402"/>
                </a:lnTo>
                <a:lnTo>
                  <a:pt x="325" y="2369"/>
                </a:lnTo>
                <a:lnTo>
                  <a:pt x="317" y="2386"/>
                </a:lnTo>
                <a:lnTo>
                  <a:pt x="348" y="2337"/>
                </a:lnTo>
                <a:lnTo>
                  <a:pt x="340" y="2321"/>
                </a:lnTo>
                <a:lnTo>
                  <a:pt x="417" y="2272"/>
                </a:lnTo>
                <a:lnTo>
                  <a:pt x="402" y="2272"/>
                </a:lnTo>
                <a:lnTo>
                  <a:pt x="441" y="2240"/>
                </a:lnTo>
                <a:lnTo>
                  <a:pt x="433" y="2240"/>
                </a:lnTo>
                <a:lnTo>
                  <a:pt x="433" y="2207"/>
                </a:lnTo>
                <a:lnTo>
                  <a:pt x="464" y="2223"/>
                </a:lnTo>
                <a:lnTo>
                  <a:pt x="510" y="2223"/>
                </a:lnTo>
                <a:lnTo>
                  <a:pt x="518" y="2191"/>
                </a:lnTo>
                <a:lnTo>
                  <a:pt x="541" y="2207"/>
                </a:lnTo>
                <a:lnTo>
                  <a:pt x="634" y="2142"/>
                </a:lnTo>
                <a:lnTo>
                  <a:pt x="611" y="2126"/>
                </a:lnTo>
                <a:lnTo>
                  <a:pt x="603" y="2126"/>
                </a:lnTo>
                <a:lnTo>
                  <a:pt x="611" y="2093"/>
                </a:lnTo>
                <a:lnTo>
                  <a:pt x="611" y="2045"/>
                </a:lnTo>
                <a:lnTo>
                  <a:pt x="557" y="2012"/>
                </a:lnTo>
                <a:lnTo>
                  <a:pt x="572" y="2029"/>
                </a:lnTo>
                <a:lnTo>
                  <a:pt x="518" y="2045"/>
                </a:lnTo>
                <a:lnTo>
                  <a:pt x="549" y="2012"/>
                </a:lnTo>
                <a:lnTo>
                  <a:pt x="479" y="2012"/>
                </a:lnTo>
                <a:lnTo>
                  <a:pt x="456" y="2061"/>
                </a:lnTo>
                <a:lnTo>
                  <a:pt x="456" y="2093"/>
                </a:lnTo>
                <a:lnTo>
                  <a:pt x="425" y="2126"/>
                </a:lnTo>
                <a:lnTo>
                  <a:pt x="448" y="2093"/>
                </a:lnTo>
                <a:lnTo>
                  <a:pt x="417" y="2110"/>
                </a:lnTo>
                <a:lnTo>
                  <a:pt x="417" y="2077"/>
                </a:lnTo>
                <a:lnTo>
                  <a:pt x="495" y="1964"/>
                </a:lnTo>
                <a:lnTo>
                  <a:pt x="464" y="1964"/>
                </a:lnTo>
                <a:lnTo>
                  <a:pt x="503" y="1915"/>
                </a:lnTo>
                <a:lnTo>
                  <a:pt x="441" y="1850"/>
                </a:lnTo>
                <a:lnTo>
                  <a:pt x="448" y="1834"/>
                </a:lnTo>
                <a:lnTo>
                  <a:pt x="433" y="1801"/>
                </a:lnTo>
                <a:lnTo>
                  <a:pt x="417" y="1834"/>
                </a:lnTo>
                <a:lnTo>
                  <a:pt x="417" y="1801"/>
                </a:lnTo>
                <a:lnTo>
                  <a:pt x="425" y="1785"/>
                </a:lnTo>
                <a:lnTo>
                  <a:pt x="410" y="1753"/>
                </a:lnTo>
                <a:close/>
                <a:moveTo>
                  <a:pt x="8543" y="2093"/>
                </a:moveTo>
                <a:lnTo>
                  <a:pt x="8527" y="2126"/>
                </a:lnTo>
                <a:lnTo>
                  <a:pt x="8504" y="2126"/>
                </a:lnTo>
                <a:lnTo>
                  <a:pt x="8481" y="2158"/>
                </a:lnTo>
                <a:lnTo>
                  <a:pt x="8442" y="2142"/>
                </a:lnTo>
                <a:lnTo>
                  <a:pt x="8450" y="2191"/>
                </a:lnTo>
                <a:lnTo>
                  <a:pt x="8403" y="2142"/>
                </a:lnTo>
                <a:lnTo>
                  <a:pt x="8380" y="2142"/>
                </a:lnTo>
                <a:lnTo>
                  <a:pt x="8380" y="2191"/>
                </a:lnTo>
                <a:lnTo>
                  <a:pt x="8334" y="2158"/>
                </a:lnTo>
                <a:lnTo>
                  <a:pt x="8326" y="2223"/>
                </a:lnTo>
                <a:lnTo>
                  <a:pt x="8295" y="2223"/>
                </a:lnTo>
                <a:lnTo>
                  <a:pt x="8287" y="2256"/>
                </a:lnTo>
                <a:lnTo>
                  <a:pt x="8272" y="2240"/>
                </a:lnTo>
                <a:lnTo>
                  <a:pt x="8280" y="2223"/>
                </a:lnTo>
                <a:lnTo>
                  <a:pt x="8264" y="2191"/>
                </a:lnTo>
                <a:lnTo>
                  <a:pt x="8280" y="2158"/>
                </a:lnTo>
                <a:lnTo>
                  <a:pt x="8218" y="2126"/>
                </a:lnTo>
                <a:lnTo>
                  <a:pt x="8202" y="2126"/>
                </a:lnTo>
                <a:lnTo>
                  <a:pt x="8218" y="2175"/>
                </a:lnTo>
                <a:lnTo>
                  <a:pt x="8171" y="2142"/>
                </a:lnTo>
                <a:lnTo>
                  <a:pt x="8179" y="2158"/>
                </a:lnTo>
                <a:lnTo>
                  <a:pt x="8171" y="2175"/>
                </a:lnTo>
                <a:lnTo>
                  <a:pt x="8156" y="2175"/>
                </a:lnTo>
                <a:lnTo>
                  <a:pt x="8179" y="2191"/>
                </a:lnTo>
                <a:lnTo>
                  <a:pt x="8141" y="2191"/>
                </a:lnTo>
                <a:lnTo>
                  <a:pt x="8148" y="2223"/>
                </a:lnTo>
                <a:lnTo>
                  <a:pt x="8117" y="2223"/>
                </a:lnTo>
                <a:lnTo>
                  <a:pt x="8249" y="2240"/>
                </a:lnTo>
                <a:lnTo>
                  <a:pt x="8210" y="2272"/>
                </a:lnTo>
                <a:lnTo>
                  <a:pt x="8249" y="2272"/>
                </a:lnTo>
                <a:lnTo>
                  <a:pt x="8249" y="2288"/>
                </a:lnTo>
                <a:lnTo>
                  <a:pt x="8156" y="2304"/>
                </a:lnTo>
                <a:lnTo>
                  <a:pt x="8148" y="2337"/>
                </a:lnTo>
                <a:lnTo>
                  <a:pt x="8257" y="2353"/>
                </a:lnTo>
                <a:lnTo>
                  <a:pt x="8226" y="2402"/>
                </a:lnTo>
                <a:lnTo>
                  <a:pt x="8257" y="2386"/>
                </a:lnTo>
                <a:lnTo>
                  <a:pt x="8187" y="2434"/>
                </a:lnTo>
                <a:lnTo>
                  <a:pt x="8218" y="2467"/>
                </a:lnTo>
                <a:lnTo>
                  <a:pt x="8272" y="2450"/>
                </a:lnTo>
                <a:lnTo>
                  <a:pt x="8419" y="2515"/>
                </a:lnTo>
                <a:lnTo>
                  <a:pt x="8666" y="2321"/>
                </a:lnTo>
                <a:lnTo>
                  <a:pt x="8666" y="2256"/>
                </a:lnTo>
                <a:lnTo>
                  <a:pt x="8620" y="2191"/>
                </a:lnTo>
                <a:lnTo>
                  <a:pt x="8604" y="2142"/>
                </a:lnTo>
                <a:lnTo>
                  <a:pt x="8635" y="2110"/>
                </a:lnTo>
                <a:lnTo>
                  <a:pt x="8543" y="2093"/>
                </a:lnTo>
                <a:close/>
                <a:moveTo>
                  <a:pt x="4955" y="2175"/>
                </a:moveTo>
                <a:lnTo>
                  <a:pt x="4770" y="2499"/>
                </a:lnTo>
                <a:lnTo>
                  <a:pt x="4824" y="2499"/>
                </a:lnTo>
                <a:lnTo>
                  <a:pt x="4840" y="2564"/>
                </a:lnTo>
                <a:lnTo>
                  <a:pt x="5012" y="2438"/>
                </a:lnTo>
                <a:lnTo>
                  <a:pt x="5071" y="2515"/>
                </a:lnTo>
                <a:lnTo>
                  <a:pt x="5149" y="2467"/>
                </a:lnTo>
                <a:lnTo>
                  <a:pt x="5071" y="2450"/>
                </a:lnTo>
                <a:lnTo>
                  <a:pt x="5087" y="2353"/>
                </a:lnTo>
                <a:lnTo>
                  <a:pt x="4963" y="2223"/>
                </a:lnTo>
                <a:lnTo>
                  <a:pt x="4955" y="2175"/>
                </a:lnTo>
                <a:close/>
                <a:moveTo>
                  <a:pt x="9741" y="2662"/>
                </a:moveTo>
                <a:lnTo>
                  <a:pt x="9710" y="2678"/>
                </a:lnTo>
                <a:lnTo>
                  <a:pt x="9735" y="2666"/>
                </a:lnTo>
                <a:lnTo>
                  <a:pt x="9741" y="2662"/>
                </a:lnTo>
                <a:close/>
                <a:moveTo>
                  <a:pt x="5535" y="1104"/>
                </a:moveTo>
                <a:lnTo>
                  <a:pt x="5350" y="1169"/>
                </a:lnTo>
                <a:lnTo>
                  <a:pt x="5373" y="1217"/>
                </a:lnTo>
                <a:lnTo>
                  <a:pt x="5303" y="1233"/>
                </a:lnTo>
                <a:lnTo>
                  <a:pt x="5327" y="1282"/>
                </a:lnTo>
                <a:lnTo>
                  <a:pt x="5327" y="1331"/>
                </a:lnTo>
                <a:lnTo>
                  <a:pt x="5249" y="1331"/>
                </a:lnTo>
                <a:lnTo>
                  <a:pt x="5288" y="1379"/>
                </a:lnTo>
                <a:lnTo>
                  <a:pt x="5257" y="1461"/>
                </a:lnTo>
                <a:lnTo>
                  <a:pt x="5164" y="1461"/>
                </a:lnTo>
                <a:lnTo>
                  <a:pt x="5257" y="1412"/>
                </a:lnTo>
                <a:lnTo>
                  <a:pt x="5226" y="1347"/>
                </a:lnTo>
                <a:lnTo>
                  <a:pt x="5249" y="1233"/>
                </a:lnTo>
                <a:lnTo>
                  <a:pt x="5388" y="1104"/>
                </a:lnTo>
                <a:lnTo>
                  <a:pt x="5079" y="1314"/>
                </a:lnTo>
                <a:lnTo>
                  <a:pt x="5041" y="1412"/>
                </a:lnTo>
                <a:lnTo>
                  <a:pt x="5133" y="1461"/>
                </a:lnTo>
                <a:lnTo>
                  <a:pt x="5025" y="1461"/>
                </a:lnTo>
                <a:lnTo>
                  <a:pt x="5149" y="1542"/>
                </a:lnTo>
                <a:lnTo>
                  <a:pt x="5133" y="1574"/>
                </a:lnTo>
                <a:lnTo>
                  <a:pt x="5357" y="1607"/>
                </a:lnTo>
                <a:lnTo>
                  <a:pt x="5357" y="1590"/>
                </a:lnTo>
                <a:lnTo>
                  <a:pt x="5458" y="1623"/>
                </a:lnTo>
                <a:lnTo>
                  <a:pt x="5489" y="1542"/>
                </a:lnTo>
                <a:lnTo>
                  <a:pt x="5558" y="1574"/>
                </a:lnTo>
                <a:lnTo>
                  <a:pt x="5551" y="1623"/>
                </a:lnTo>
                <a:lnTo>
                  <a:pt x="5582" y="1639"/>
                </a:lnTo>
                <a:lnTo>
                  <a:pt x="5566" y="1655"/>
                </a:lnTo>
                <a:lnTo>
                  <a:pt x="5605" y="1639"/>
                </a:lnTo>
                <a:lnTo>
                  <a:pt x="5613" y="1704"/>
                </a:lnTo>
                <a:lnTo>
                  <a:pt x="5551" y="1769"/>
                </a:lnTo>
                <a:lnTo>
                  <a:pt x="5645" y="1741"/>
                </a:lnTo>
                <a:lnTo>
                  <a:pt x="5651" y="1753"/>
                </a:lnTo>
                <a:lnTo>
                  <a:pt x="5636" y="1769"/>
                </a:lnTo>
                <a:lnTo>
                  <a:pt x="5698" y="1834"/>
                </a:lnTo>
                <a:lnTo>
                  <a:pt x="5705" y="1947"/>
                </a:lnTo>
                <a:lnTo>
                  <a:pt x="5558" y="2126"/>
                </a:lnTo>
                <a:lnTo>
                  <a:pt x="5566" y="2191"/>
                </a:lnTo>
                <a:lnTo>
                  <a:pt x="5443" y="2256"/>
                </a:lnTo>
                <a:lnTo>
                  <a:pt x="5443" y="2288"/>
                </a:lnTo>
                <a:lnTo>
                  <a:pt x="5435" y="2321"/>
                </a:lnTo>
                <a:lnTo>
                  <a:pt x="5443" y="2272"/>
                </a:lnTo>
                <a:lnTo>
                  <a:pt x="5373" y="2240"/>
                </a:lnTo>
                <a:lnTo>
                  <a:pt x="5296" y="2337"/>
                </a:lnTo>
                <a:lnTo>
                  <a:pt x="5365" y="2402"/>
                </a:lnTo>
                <a:lnTo>
                  <a:pt x="5466" y="2337"/>
                </a:lnTo>
                <a:lnTo>
                  <a:pt x="5504" y="2353"/>
                </a:lnTo>
                <a:lnTo>
                  <a:pt x="5497" y="2386"/>
                </a:lnTo>
                <a:lnTo>
                  <a:pt x="5543" y="2353"/>
                </a:lnTo>
                <a:lnTo>
                  <a:pt x="5528" y="2386"/>
                </a:lnTo>
                <a:lnTo>
                  <a:pt x="5574" y="2467"/>
                </a:lnTo>
                <a:lnTo>
                  <a:pt x="5566" y="2483"/>
                </a:lnTo>
                <a:lnTo>
                  <a:pt x="5605" y="2499"/>
                </a:lnTo>
                <a:lnTo>
                  <a:pt x="5566" y="2532"/>
                </a:lnTo>
                <a:lnTo>
                  <a:pt x="5613" y="2580"/>
                </a:lnTo>
                <a:lnTo>
                  <a:pt x="5597" y="2597"/>
                </a:lnTo>
                <a:lnTo>
                  <a:pt x="5814" y="2759"/>
                </a:lnTo>
                <a:lnTo>
                  <a:pt x="5845" y="2710"/>
                </a:lnTo>
                <a:lnTo>
                  <a:pt x="5775" y="2597"/>
                </a:lnTo>
                <a:lnTo>
                  <a:pt x="5783" y="2580"/>
                </a:lnTo>
                <a:lnTo>
                  <a:pt x="5744" y="2483"/>
                </a:lnTo>
                <a:lnTo>
                  <a:pt x="5798" y="2483"/>
                </a:lnTo>
                <a:lnTo>
                  <a:pt x="5899" y="2629"/>
                </a:lnTo>
                <a:lnTo>
                  <a:pt x="5914" y="2597"/>
                </a:lnTo>
                <a:lnTo>
                  <a:pt x="5937" y="2597"/>
                </a:lnTo>
                <a:lnTo>
                  <a:pt x="5937" y="2483"/>
                </a:lnTo>
                <a:lnTo>
                  <a:pt x="5968" y="2532"/>
                </a:lnTo>
                <a:lnTo>
                  <a:pt x="5968" y="2450"/>
                </a:lnTo>
                <a:lnTo>
                  <a:pt x="5976" y="2434"/>
                </a:lnTo>
                <a:lnTo>
                  <a:pt x="5953" y="2434"/>
                </a:lnTo>
                <a:lnTo>
                  <a:pt x="5937" y="2402"/>
                </a:lnTo>
                <a:lnTo>
                  <a:pt x="5968" y="2369"/>
                </a:lnTo>
                <a:lnTo>
                  <a:pt x="5945" y="2369"/>
                </a:lnTo>
                <a:lnTo>
                  <a:pt x="5968" y="2353"/>
                </a:lnTo>
                <a:lnTo>
                  <a:pt x="5945" y="2321"/>
                </a:lnTo>
                <a:lnTo>
                  <a:pt x="5899" y="2321"/>
                </a:lnTo>
                <a:lnTo>
                  <a:pt x="5883" y="2256"/>
                </a:lnTo>
                <a:lnTo>
                  <a:pt x="5899" y="2240"/>
                </a:lnTo>
                <a:lnTo>
                  <a:pt x="5860" y="2223"/>
                </a:lnTo>
                <a:lnTo>
                  <a:pt x="5875" y="2191"/>
                </a:lnTo>
                <a:lnTo>
                  <a:pt x="5845" y="2126"/>
                </a:lnTo>
                <a:lnTo>
                  <a:pt x="5922" y="2158"/>
                </a:lnTo>
                <a:lnTo>
                  <a:pt x="5906" y="2093"/>
                </a:lnTo>
                <a:lnTo>
                  <a:pt x="5937" y="2077"/>
                </a:lnTo>
                <a:lnTo>
                  <a:pt x="6007" y="2126"/>
                </a:lnTo>
                <a:lnTo>
                  <a:pt x="5984" y="2158"/>
                </a:lnTo>
                <a:lnTo>
                  <a:pt x="6069" y="2110"/>
                </a:lnTo>
                <a:lnTo>
                  <a:pt x="6007" y="2207"/>
                </a:lnTo>
                <a:lnTo>
                  <a:pt x="6015" y="2272"/>
                </a:lnTo>
                <a:lnTo>
                  <a:pt x="6046" y="2240"/>
                </a:lnTo>
                <a:lnTo>
                  <a:pt x="6061" y="2288"/>
                </a:lnTo>
                <a:lnTo>
                  <a:pt x="6084" y="2288"/>
                </a:lnTo>
                <a:lnTo>
                  <a:pt x="6100" y="2207"/>
                </a:lnTo>
                <a:lnTo>
                  <a:pt x="6084" y="2207"/>
                </a:lnTo>
                <a:lnTo>
                  <a:pt x="6185" y="2158"/>
                </a:lnTo>
                <a:lnTo>
                  <a:pt x="6161" y="2126"/>
                </a:lnTo>
                <a:lnTo>
                  <a:pt x="6177" y="2110"/>
                </a:lnTo>
                <a:lnTo>
                  <a:pt x="6169" y="2093"/>
                </a:lnTo>
                <a:lnTo>
                  <a:pt x="6200" y="2110"/>
                </a:lnTo>
                <a:lnTo>
                  <a:pt x="6200" y="2061"/>
                </a:lnTo>
                <a:lnTo>
                  <a:pt x="6216" y="2061"/>
                </a:lnTo>
                <a:lnTo>
                  <a:pt x="6216" y="2012"/>
                </a:lnTo>
                <a:lnTo>
                  <a:pt x="6123" y="2045"/>
                </a:lnTo>
                <a:lnTo>
                  <a:pt x="6177" y="1980"/>
                </a:lnTo>
                <a:lnTo>
                  <a:pt x="6092" y="1964"/>
                </a:lnTo>
                <a:lnTo>
                  <a:pt x="6146" y="1931"/>
                </a:lnTo>
                <a:lnTo>
                  <a:pt x="6092" y="1899"/>
                </a:lnTo>
                <a:lnTo>
                  <a:pt x="6107" y="1883"/>
                </a:lnTo>
                <a:lnTo>
                  <a:pt x="6069" y="1915"/>
                </a:lnTo>
                <a:lnTo>
                  <a:pt x="6076" y="1883"/>
                </a:lnTo>
                <a:lnTo>
                  <a:pt x="6053" y="1883"/>
                </a:lnTo>
                <a:lnTo>
                  <a:pt x="6061" y="1866"/>
                </a:lnTo>
                <a:lnTo>
                  <a:pt x="6022" y="1899"/>
                </a:lnTo>
                <a:lnTo>
                  <a:pt x="6053" y="1834"/>
                </a:lnTo>
                <a:lnTo>
                  <a:pt x="6022" y="1866"/>
                </a:lnTo>
                <a:lnTo>
                  <a:pt x="6007" y="1866"/>
                </a:lnTo>
                <a:lnTo>
                  <a:pt x="6015" y="1834"/>
                </a:lnTo>
                <a:lnTo>
                  <a:pt x="6030" y="1818"/>
                </a:lnTo>
                <a:lnTo>
                  <a:pt x="5976" y="1801"/>
                </a:lnTo>
                <a:lnTo>
                  <a:pt x="5968" y="1769"/>
                </a:lnTo>
                <a:lnTo>
                  <a:pt x="5914" y="1753"/>
                </a:lnTo>
                <a:lnTo>
                  <a:pt x="6007" y="1736"/>
                </a:lnTo>
                <a:lnTo>
                  <a:pt x="5945" y="1720"/>
                </a:lnTo>
                <a:lnTo>
                  <a:pt x="6069" y="1704"/>
                </a:lnTo>
                <a:lnTo>
                  <a:pt x="5945" y="1672"/>
                </a:lnTo>
                <a:lnTo>
                  <a:pt x="6053" y="1639"/>
                </a:lnTo>
                <a:lnTo>
                  <a:pt x="6022" y="1590"/>
                </a:lnTo>
                <a:lnTo>
                  <a:pt x="5976" y="1607"/>
                </a:lnTo>
                <a:lnTo>
                  <a:pt x="5999" y="1574"/>
                </a:lnTo>
                <a:lnTo>
                  <a:pt x="5930" y="1590"/>
                </a:lnTo>
                <a:lnTo>
                  <a:pt x="6015" y="1542"/>
                </a:lnTo>
                <a:lnTo>
                  <a:pt x="6007" y="1493"/>
                </a:lnTo>
                <a:lnTo>
                  <a:pt x="5953" y="1493"/>
                </a:lnTo>
                <a:lnTo>
                  <a:pt x="5868" y="1590"/>
                </a:lnTo>
                <a:lnTo>
                  <a:pt x="5852" y="1542"/>
                </a:lnTo>
                <a:lnTo>
                  <a:pt x="5937" y="1461"/>
                </a:lnTo>
                <a:lnTo>
                  <a:pt x="5837" y="1493"/>
                </a:lnTo>
                <a:lnTo>
                  <a:pt x="5922" y="1412"/>
                </a:lnTo>
                <a:lnTo>
                  <a:pt x="5783" y="1412"/>
                </a:lnTo>
                <a:lnTo>
                  <a:pt x="5821" y="1363"/>
                </a:lnTo>
                <a:lnTo>
                  <a:pt x="5736" y="1428"/>
                </a:lnTo>
                <a:lnTo>
                  <a:pt x="5775" y="1379"/>
                </a:lnTo>
                <a:lnTo>
                  <a:pt x="5752" y="1379"/>
                </a:lnTo>
                <a:lnTo>
                  <a:pt x="5806" y="1331"/>
                </a:lnTo>
                <a:lnTo>
                  <a:pt x="5713" y="1363"/>
                </a:lnTo>
                <a:lnTo>
                  <a:pt x="5783" y="1298"/>
                </a:lnTo>
                <a:lnTo>
                  <a:pt x="5651" y="1250"/>
                </a:lnTo>
                <a:lnTo>
                  <a:pt x="5659" y="1298"/>
                </a:lnTo>
                <a:lnTo>
                  <a:pt x="5597" y="1347"/>
                </a:lnTo>
                <a:lnTo>
                  <a:pt x="5574" y="1282"/>
                </a:lnTo>
                <a:lnTo>
                  <a:pt x="5481" y="1347"/>
                </a:lnTo>
                <a:lnTo>
                  <a:pt x="5504" y="1314"/>
                </a:lnTo>
                <a:lnTo>
                  <a:pt x="5497" y="1298"/>
                </a:lnTo>
                <a:lnTo>
                  <a:pt x="5528" y="1266"/>
                </a:lnTo>
                <a:lnTo>
                  <a:pt x="5489" y="1298"/>
                </a:lnTo>
                <a:lnTo>
                  <a:pt x="5558" y="1233"/>
                </a:lnTo>
                <a:lnTo>
                  <a:pt x="5535" y="1104"/>
                </a:lnTo>
                <a:close/>
                <a:moveTo>
                  <a:pt x="7824" y="0"/>
                </a:moveTo>
                <a:lnTo>
                  <a:pt x="7847" y="16"/>
                </a:lnTo>
                <a:lnTo>
                  <a:pt x="7499" y="33"/>
                </a:lnTo>
                <a:lnTo>
                  <a:pt x="7700" y="49"/>
                </a:lnTo>
                <a:lnTo>
                  <a:pt x="7530" y="65"/>
                </a:lnTo>
                <a:lnTo>
                  <a:pt x="7569" y="81"/>
                </a:lnTo>
                <a:lnTo>
                  <a:pt x="7545" y="130"/>
                </a:lnTo>
                <a:lnTo>
                  <a:pt x="7337" y="81"/>
                </a:lnTo>
                <a:lnTo>
                  <a:pt x="7337" y="130"/>
                </a:lnTo>
                <a:lnTo>
                  <a:pt x="7159" y="162"/>
                </a:lnTo>
                <a:lnTo>
                  <a:pt x="7159" y="97"/>
                </a:lnTo>
                <a:lnTo>
                  <a:pt x="6942" y="130"/>
                </a:lnTo>
                <a:lnTo>
                  <a:pt x="7027" y="195"/>
                </a:lnTo>
                <a:lnTo>
                  <a:pt x="6857" y="146"/>
                </a:lnTo>
                <a:lnTo>
                  <a:pt x="6548" y="292"/>
                </a:lnTo>
                <a:lnTo>
                  <a:pt x="6571" y="341"/>
                </a:lnTo>
                <a:lnTo>
                  <a:pt x="6649" y="324"/>
                </a:lnTo>
                <a:lnTo>
                  <a:pt x="6185" y="552"/>
                </a:lnTo>
                <a:lnTo>
                  <a:pt x="6285" y="584"/>
                </a:lnTo>
                <a:lnTo>
                  <a:pt x="6262" y="600"/>
                </a:lnTo>
                <a:lnTo>
                  <a:pt x="6432" y="633"/>
                </a:lnTo>
                <a:lnTo>
                  <a:pt x="6200" y="682"/>
                </a:lnTo>
                <a:lnTo>
                  <a:pt x="6208" y="698"/>
                </a:lnTo>
                <a:lnTo>
                  <a:pt x="6208" y="714"/>
                </a:lnTo>
                <a:lnTo>
                  <a:pt x="6316" y="730"/>
                </a:lnTo>
                <a:lnTo>
                  <a:pt x="6239" y="763"/>
                </a:lnTo>
                <a:lnTo>
                  <a:pt x="6695" y="844"/>
                </a:lnTo>
                <a:lnTo>
                  <a:pt x="6695" y="893"/>
                </a:lnTo>
                <a:lnTo>
                  <a:pt x="6765" y="1006"/>
                </a:lnTo>
                <a:lnTo>
                  <a:pt x="6703" y="1055"/>
                </a:lnTo>
                <a:lnTo>
                  <a:pt x="6757" y="1071"/>
                </a:lnTo>
                <a:lnTo>
                  <a:pt x="6741" y="1120"/>
                </a:lnTo>
                <a:lnTo>
                  <a:pt x="6757" y="1185"/>
                </a:lnTo>
                <a:lnTo>
                  <a:pt x="6757" y="1201"/>
                </a:lnTo>
                <a:lnTo>
                  <a:pt x="6772" y="1233"/>
                </a:lnTo>
                <a:lnTo>
                  <a:pt x="6726" y="1266"/>
                </a:lnTo>
                <a:lnTo>
                  <a:pt x="6734" y="1282"/>
                </a:lnTo>
                <a:lnTo>
                  <a:pt x="6710" y="1298"/>
                </a:lnTo>
                <a:lnTo>
                  <a:pt x="6757" y="1282"/>
                </a:lnTo>
                <a:lnTo>
                  <a:pt x="6695" y="1396"/>
                </a:lnTo>
                <a:lnTo>
                  <a:pt x="6811" y="1347"/>
                </a:lnTo>
                <a:lnTo>
                  <a:pt x="6811" y="1363"/>
                </a:lnTo>
                <a:lnTo>
                  <a:pt x="6819" y="1363"/>
                </a:lnTo>
                <a:lnTo>
                  <a:pt x="6819" y="1379"/>
                </a:lnTo>
                <a:lnTo>
                  <a:pt x="6880" y="1379"/>
                </a:lnTo>
                <a:lnTo>
                  <a:pt x="6803" y="1444"/>
                </a:lnTo>
                <a:lnTo>
                  <a:pt x="6896" y="1461"/>
                </a:lnTo>
                <a:lnTo>
                  <a:pt x="6857" y="1461"/>
                </a:lnTo>
                <a:lnTo>
                  <a:pt x="6880" y="1493"/>
                </a:lnTo>
                <a:lnTo>
                  <a:pt x="6896" y="1542"/>
                </a:lnTo>
                <a:lnTo>
                  <a:pt x="6718" y="1526"/>
                </a:lnTo>
                <a:lnTo>
                  <a:pt x="6904" y="1607"/>
                </a:lnTo>
                <a:lnTo>
                  <a:pt x="6842" y="1704"/>
                </a:lnTo>
                <a:lnTo>
                  <a:pt x="6880" y="1704"/>
                </a:lnTo>
                <a:lnTo>
                  <a:pt x="6842" y="1720"/>
                </a:lnTo>
                <a:lnTo>
                  <a:pt x="6819" y="1769"/>
                </a:lnTo>
                <a:lnTo>
                  <a:pt x="6842" y="1769"/>
                </a:lnTo>
                <a:lnTo>
                  <a:pt x="6695" y="1834"/>
                </a:lnTo>
                <a:lnTo>
                  <a:pt x="6811" y="1818"/>
                </a:lnTo>
                <a:lnTo>
                  <a:pt x="6656" y="1931"/>
                </a:lnTo>
                <a:lnTo>
                  <a:pt x="6811" y="1899"/>
                </a:lnTo>
                <a:lnTo>
                  <a:pt x="6795" y="1915"/>
                </a:lnTo>
                <a:lnTo>
                  <a:pt x="6819" y="1947"/>
                </a:lnTo>
                <a:lnTo>
                  <a:pt x="6672" y="1947"/>
                </a:lnTo>
                <a:lnTo>
                  <a:pt x="6649" y="2029"/>
                </a:lnTo>
                <a:lnTo>
                  <a:pt x="6710" y="2029"/>
                </a:lnTo>
                <a:lnTo>
                  <a:pt x="6625" y="2142"/>
                </a:lnTo>
                <a:lnTo>
                  <a:pt x="6765" y="2029"/>
                </a:lnTo>
                <a:lnTo>
                  <a:pt x="6633" y="2158"/>
                </a:lnTo>
                <a:lnTo>
                  <a:pt x="6641" y="2158"/>
                </a:lnTo>
                <a:lnTo>
                  <a:pt x="6633" y="2223"/>
                </a:lnTo>
                <a:lnTo>
                  <a:pt x="6741" y="2191"/>
                </a:lnTo>
                <a:lnTo>
                  <a:pt x="6672" y="2240"/>
                </a:lnTo>
                <a:lnTo>
                  <a:pt x="6656" y="2418"/>
                </a:lnTo>
                <a:lnTo>
                  <a:pt x="6710" y="2337"/>
                </a:lnTo>
                <a:lnTo>
                  <a:pt x="6734" y="2272"/>
                </a:lnTo>
                <a:lnTo>
                  <a:pt x="6765" y="2386"/>
                </a:lnTo>
                <a:lnTo>
                  <a:pt x="6687" y="2386"/>
                </a:lnTo>
                <a:lnTo>
                  <a:pt x="6679" y="2434"/>
                </a:lnTo>
                <a:lnTo>
                  <a:pt x="6734" y="2402"/>
                </a:lnTo>
                <a:lnTo>
                  <a:pt x="6726" y="2418"/>
                </a:lnTo>
                <a:lnTo>
                  <a:pt x="6741" y="2418"/>
                </a:lnTo>
                <a:lnTo>
                  <a:pt x="6672" y="2450"/>
                </a:lnTo>
                <a:lnTo>
                  <a:pt x="6695" y="2613"/>
                </a:lnTo>
                <a:lnTo>
                  <a:pt x="6734" y="2580"/>
                </a:lnTo>
                <a:lnTo>
                  <a:pt x="6695" y="2662"/>
                </a:lnTo>
                <a:lnTo>
                  <a:pt x="6757" y="2726"/>
                </a:lnTo>
                <a:lnTo>
                  <a:pt x="6726" y="2791"/>
                </a:lnTo>
                <a:lnTo>
                  <a:pt x="6757" y="2889"/>
                </a:lnTo>
                <a:lnTo>
                  <a:pt x="6788" y="2889"/>
                </a:lnTo>
                <a:lnTo>
                  <a:pt x="6757" y="2921"/>
                </a:lnTo>
                <a:lnTo>
                  <a:pt x="6788" y="2921"/>
                </a:lnTo>
                <a:lnTo>
                  <a:pt x="6788" y="2905"/>
                </a:lnTo>
                <a:lnTo>
                  <a:pt x="6896" y="2856"/>
                </a:lnTo>
                <a:lnTo>
                  <a:pt x="6880" y="2954"/>
                </a:lnTo>
                <a:lnTo>
                  <a:pt x="6950" y="2937"/>
                </a:lnTo>
                <a:lnTo>
                  <a:pt x="6904" y="3002"/>
                </a:lnTo>
                <a:lnTo>
                  <a:pt x="6966" y="2986"/>
                </a:lnTo>
                <a:lnTo>
                  <a:pt x="6966" y="3051"/>
                </a:lnTo>
                <a:lnTo>
                  <a:pt x="6989" y="3051"/>
                </a:lnTo>
                <a:lnTo>
                  <a:pt x="6973" y="3035"/>
                </a:lnTo>
                <a:lnTo>
                  <a:pt x="7027" y="3002"/>
                </a:lnTo>
                <a:lnTo>
                  <a:pt x="6989" y="2954"/>
                </a:lnTo>
                <a:lnTo>
                  <a:pt x="7058" y="2921"/>
                </a:lnTo>
                <a:lnTo>
                  <a:pt x="7105" y="2791"/>
                </a:lnTo>
                <a:lnTo>
                  <a:pt x="7089" y="2775"/>
                </a:lnTo>
                <a:lnTo>
                  <a:pt x="7112" y="2759"/>
                </a:lnTo>
                <a:lnTo>
                  <a:pt x="7128" y="2645"/>
                </a:lnTo>
                <a:lnTo>
                  <a:pt x="7089" y="2629"/>
                </a:lnTo>
                <a:lnTo>
                  <a:pt x="7167" y="2597"/>
                </a:lnTo>
                <a:lnTo>
                  <a:pt x="7143" y="2564"/>
                </a:lnTo>
                <a:lnTo>
                  <a:pt x="7244" y="2483"/>
                </a:lnTo>
                <a:lnTo>
                  <a:pt x="7244" y="2418"/>
                </a:lnTo>
                <a:lnTo>
                  <a:pt x="7197" y="2402"/>
                </a:lnTo>
                <a:lnTo>
                  <a:pt x="7267" y="2386"/>
                </a:lnTo>
                <a:lnTo>
                  <a:pt x="7244" y="2321"/>
                </a:lnTo>
                <a:lnTo>
                  <a:pt x="7329" y="2256"/>
                </a:lnTo>
                <a:lnTo>
                  <a:pt x="7298" y="2223"/>
                </a:lnTo>
                <a:lnTo>
                  <a:pt x="7445" y="2126"/>
                </a:lnTo>
                <a:lnTo>
                  <a:pt x="7422" y="2110"/>
                </a:lnTo>
                <a:lnTo>
                  <a:pt x="7468" y="2110"/>
                </a:lnTo>
                <a:lnTo>
                  <a:pt x="7437" y="2207"/>
                </a:lnTo>
                <a:lnTo>
                  <a:pt x="7499" y="2158"/>
                </a:lnTo>
                <a:lnTo>
                  <a:pt x="7507" y="2175"/>
                </a:lnTo>
                <a:lnTo>
                  <a:pt x="7754" y="1850"/>
                </a:lnTo>
                <a:lnTo>
                  <a:pt x="7762" y="1818"/>
                </a:lnTo>
                <a:lnTo>
                  <a:pt x="8249" y="1623"/>
                </a:lnTo>
                <a:lnTo>
                  <a:pt x="8241" y="1623"/>
                </a:lnTo>
                <a:lnTo>
                  <a:pt x="8287" y="1590"/>
                </a:lnTo>
                <a:lnTo>
                  <a:pt x="8025" y="1590"/>
                </a:lnTo>
                <a:lnTo>
                  <a:pt x="8086" y="1542"/>
                </a:lnTo>
                <a:lnTo>
                  <a:pt x="7955" y="1542"/>
                </a:lnTo>
                <a:lnTo>
                  <a:pt x="8001" y="1461"/>
                </a:lnTo>
                <a:lnTo>
                  <a:pt x="8117" y="1461"/>
                </a:lnTo>
                <a:lnTo>
                  <a:pt x="8071" y="1379"/>
                </a:lnTo>
                <a:lnTo>
                  <a:pt x="8195" y="1444"/>
                </a:lnTo>
                <a:lnTo>
                  <a:pt x="8241" y="1542"/>
                </a:lnTo>
                <a:lnTo>
                  <a:pt x="8287" y="1477"/>
                </a:lnTo>
                <a:lnTo>
                  <a:pt x="8287" y="1542"/>
                </a:lnTo>
                <a:lnTo>
                  <a:pt x="8326" y="1477"/>
                </a:lnTo>
                <a:lnTo>
                  <a:pt x="8326" y="1396"/>
                </a:lnTo>
                <a:lnTo>
                  <a:pt x="8295" y="1428"/>
                </a:lnTo>
                <a:lnTo>
                  <a:pt x="8326" y="1363"/>
                </a:lnTo>
                <a:lnTo>
                  <a:pt x="8179" y="1282"/>
                </a:lnTo>
                <a:lnTo>
                  <a:pt x="8202" y="1266"/>
                </a:lnTo>
                <a:lnTo>
                  <a:pt x="8187" y="1217"/>
                </a:lnTo>
                <a:lnTo>
                  <a:pt x="8110" y="1233"/>
                </a:lnTo>
                <a:lnTo>
                  <a:pt x="8180" y="1204"/>
                </a:lnTo>
                <a:lnTo>
                  <a:pt x="8079" y="1185"/>
                </a:lnTo>
                <a:lnTo>
                  <a:pt x="8125" y="1169"/>
                </a:lnTo>
                <a:lnTo>
                  <a:pt x="8094" y="1136"/>
                </a:lnTo>
                <a:lnTo>
                  <a:pt x="8218" y="1136"/>
                </a:lnTo>
                <a:lnTo>
                  <a:pt x="8187" y="1087"/>
                </a:lnTo>
                <a:lnTo>
                  <a:pt x="8419" y="1136"/>
                </a:lnTo>
                <a:lnTo>
                  <a:pt x="8396" y="1071"/>
                </a:lnTo>
                <a:lnTo>
                  <a:pt x="8342" y="1071"/>
                </a:lnTo>
                <a:lnTo>
                  <a:pt x="8342" y="1039"/>
                </a:lnTo>
                <a:lnTo>
                  <a:pt x="8365" y="990"/>
                </a:lnTo>
                <a:lnTo>
                  <a:pt x="8357" y="1039"/>
                </a:lnTo>
                <a:lnTo>
                  <a:pt x="8488" y="1022"/>
                </a:lnTo>
                <a:lnTo>
                  <a:pt x="8465" y="957"/>
                </a:lnTo>
                <a:lnTo>
                  <a:pt x="8411" y="990"/>
                </a:lnTo>
                <a:lnTo>
                  <a:pt x="8411" y="925"/>
                </a:lnTo>
                <a:lnTo>
                  <a:pt x="8357" y="925"/>
                </a:lnTo>
                <a:lnTo>
                  <a:pt x="8450" y="909"/>
                </a:lnTo>
                <a:lnTo>
                  <a:pt x="8473" y="925"/>
                </a:lnTo>
                <a:lnTo>
                  <a:pt x="8481" y="795"/>
                </a:lnTo>
                <a:lnTo>
                  <a:pt x="8419" y="779"/>
                </a:lnTo>
                <a:lnTo>
                  <a:pt x="8396" y="747"/>
                </a:lnTo>
                <a:lnTo>
                  <a:pt x="8365" y="730"/>
                </a:lnTo>
                <a:lnTo>
                  <a:pt x="8543" y="714"/>
                </a:lnTo>
                <a:lnTo>
                  <a:pt x="8558" y="649"/>
                </a:lnTo>
                <a:lnTo>
                  <a:pt x="8465" y="617"/>
                </a:lnTo>
                <a:lnTo>
                  <a:pt x="8527" y="617"/>
                </a:lnTo>
                <a:lnTo>
                  <a:pt x="8434" y="600"/>
                </a:lnTo>
                <a:lnTo>
                  <a:pt x="8473" y="503"/>
                </a:lnTo>
                <a:lnTo>
                  <a:pt x="8465" y="487"/>
                </a:lnTo>
                <a:lnTo>
                  <a:pt x="8550" y="406"/>
                </a:lnTo>
                <a:lnTo>
                  <a:pt x="8535" y="373"/>
                </a:lnTo>
                <a:lnTo>
                  <a:pt x="8558" y="308"/>
                </a:lnTo>
                <a:lnTo>
                  <a:pt x="8713" y="292"/>
                </a:lnTo>
                <a:lnTo>
                  <a:pt x="8674" y="276"/>
                </a:lnTo>
                <a:lnTo>
                  <a:pt x="8790" y="243"/>
                </a:lnTo>
                <a:lnTo>
                  <a:pt x="8775" y="227"/>
                </a:lnTo>
                <a:lnTo>
                  <a:pt x="8906" y="179"/>
                </a:lnTo>
                <a:lnTo>
                  <a:pt x="8411" y="260"/>
                </a:lnTo>
                <a:lnTo>
                  <a:pt x="8496" y="179"/>
                </a:lnTo>
                <a:lnTo>
                  <a:pt x="8156" y="130"/>
                </a:lnTo>
                <a:lnTo>
                  <a:pt x="8504" y="65"/>
                </a:lnTo>
                <a:lnTo>
                  <a:pt x="8086" y="33"/>
                </a:lnTo>
                <a:lnTo>
                  <a:pt x="8342" y="0"/>
                </a:lnTo>
                <a:close/>
                <a:moveTo>
                  <a:pt x="387" y="3619"/>
                </a:moveTo>
                <a:lnTo>
                  <a:pt x="383" y="3622"/>
                </a:lnTo>
                <a:lnTo>
                  <a:pt x="379" y="3635"/>
                </a:lnTo>
                <a:lnTo>
                  <a:pt x="387" y="3619"/>
                </a:lnTo>
                <a:close/>
                <a:moveTo>
                  <a:pt x="10058" y="3651"/>
                </a:moveTo>
                <a:lnTo>
                  <a:pt x="10050" y="3684"/>
                </a:lnTo>
                <a:lnTo>
                  <a:pt x="10011" y="3684"/>
                </a:lnTo>
                <a:lnTo>
                  <a:pt x="10050" y="3765"/>
                </a:lnTo>
                <a:lnTo>
                  <a:pt x="10073" y="3765"/>
                </a:lnTo>
                <a:lnTo>
                  <a:pt x="10096" y="3684"/>
                </a:lnTo>
                <a:lnTo>
                  <a:pt x="10058" y="3651"/>
                </a:lnTo>
                <a:close/>
                <a:moveTo>
                  <a:pt x="85" y="3749"/>
                </a:moveTo>
                <a:lnTo>
                  <a:pt x="8" y="3814"/>
                </a:lnTo>
                <a:lnTo>
                  <a:pt x="85" y="3750"/>
                </a:lnTo>
                <a:lnTo>
                  <a:pt x="85" y="3749"/>
                </a:lnTo>
                <a:close/>
                <a:moveTo>
                  <a:pt x="8" y="3814"/>
                </a:moveTo>
                <a:moveTo>
                  <a:pt x="10444" y="3830"/>
                </a:moveTo>
                <a:lnTo>
                  <a:pt x="10460" y="3846"/>
                </a:lnTo>
                <a:lnTo>
                  <a:pt x="10468" y="3846"/>
                </a:lnTo>
                <a:lnTo>
                  <a:pt x="10444" y="3830"/>
                </a:lnTo>
                <a:close/>
                <a:moveTo>
                  <a:pt x="8960" y="3733"/>
                </a:moveTo>
                <a:lnTo>
                  <a:pt x="8968" y="3749"/>
                </a:lnTo>
                <a:lnTo>
                  <a:pt x="8945" y="3797"/>
                </a:lnTo>
                <a:lnTo>
                  <a:pt x="8945" y="3765"/>
                </a:lnTo>
                <a:lnTo>
                  <a:pt x="8906" y="3781"/>
                </a:lnTo>
                <a:lnTo>
                  <a:pt x="8883" y="3846"/>
                </a:lnTo>
                <a:lnTo>
                  <a:pt x="8914" y="3846"/>
                </a:lnTo>
                <a:lnTo>
                  <a:pt x="8891" y="3911"/>
                </a:lnTo>
                <a:lnTo>
                  <a:pt x="8805" y="3927"/>
                </a:lnTo>
                <a:lnTo>
                  <a:pt x="8813" y="3943"/>
                </a:lnTo>
                <a:lnTo>
                  <a:pt x="8813" y="3976"/>
                </a:lnTo>
                <a:lnTo>
                  <a:pt x="8829" y="3960"/>
                </a:lnTo>
                <a:lnTo>
                  <a:pt x="8821" y="4008"/>
                </a:lnTo>
                <a:lnTo>
                  <a:pt x="8798" y="4025"/>
                </a:lnTo>
                <a:lnTo>
                  <a:pt x="8798" y="4041"/>
                </a:lnTo>
                <a:lnTo>
                  <a:pt x="8813" y="4041"/>
                </a:lnTo>
                <a:lnTo>
                  <a:pt x="8813" y="4057"/>
                </a:lnTo>
                <a:lnTo>
                  <a:pt x="8867" y="4073"/>
                </a:lnTo>
                <a:lnTo>
                  <a:pt x="8805" y="4171"/>
                </a:lnTo>
                <a:lnTo>
                  <a:pt x="8875" y="4154"/>
                </a:lnTo>
                <a:lnTo>
                  <a:pt x="8805" y="4203"/>
                </a:lnTo>
                <a:lnTo>
                  <a:pt x="8813" y="4219"/>
                </a:lnTo>
                <a:lnTo>
                  <a:pt x="8775" y="4236"/>
                </a:lnTo>
                <a:lnTo>
                  <a:pt x="8805" y="4236"/>
                </a:lnTo>
                <a:lnTo>
                  <a:pt x="8775" y="4284"/>
                </a:lnTo>
                <a:lnTo>
                  <a:pt x="8821" y="4284"/>
                </a:lnTo>
                <a:lnTo>
                  <a:pt x="8790" y="4317"/>
                </a:lnTo>
                <a:lnTo>
                  <a:pt x="8821" y="4300"/>
                </a:lnTo>
                <a:lnTo>
                  <a:pt x="8805" y="4333"/>
                </a:lnTo>
                <a:lnTo>
                  <a:pt x="9014" y="4219"/>
                </a:lnTo>
                <a:lnTo>
                  <a:pt x="9006" y="4203"/>
                </a:lnTo>
                <a:lnTo>
                  <a:pt x="9030" y="3943"/>
                </a:lnTo>
                <a:lnTo>
                  <a:pt x="9022" y="3927"/>
                </a:lnTo>
                <a:lnTo>
                  <a:pt x="9068" y="3895"/>
                </a:lnTo>
                <a:lnTo>
                  <a:pt x="9061" y="3862"/>
                </a:lnTo>
                <a:lnTo>
                  <a:pt x="9045" y="3846"/>
                </a:lnTo>
                <a:lnTo>
                  <a:pt x="9030" y="3765"/>
                </a:lnTo>
                <a:lnTo>
                  <a:pt x="8968" y="3781"/>
                </a:lnTo>
                <a:lnTo>
                  <a:pt x="8983" y="3749"/>
                </a:lnTo>
                <a:lnTo>
                  <a:pt x="8960" y="3733"/>
                </a:lnTo>
                <a:close/>
                <a:moveTo>
                  <a:pt x="9177" y="3246"/>
                </a:moveTo>
                <a:lnTo>
                  <a:pt x="9107" y="3294"/>
                </a:lnTo>
                <a:lnTo>
                  <a:pt x="9068" y="3440"/>
                </a:lnTo>
                <a:lnTo>
                  <a:pt x="9053" y="3505"/>
                </a:lnTo>
                <a:lnTo>
                  <a:pt x="9061" y="3505"/>
                </a:lnTo>
                <a:lnTo>
                  <a:pt x="9037" y="3538"/>
                </a:lnTo>
                <a:lnTo>
                  <a:pt x="9092" y="3522"/>
                </a:lnTo>
                <a:lnTo>
                  <a:pt x="9068" y="3733"/>
                </a:lnTo>
                <a:lnTo>
                  <a:pt x="9084" y="3651"/>
                </a:lnTo>
                <a:lnTo>
                  <a:pt x="9115" y="3619"/>
                </a:lnTo>
                <a:lnTo>
                  <a:pt x="9122" y="3651"/>
                </a:lnTo>
                <a:lnTo>
                  <a:pt x="9099" y="3846"/>
                </a:lnTo>
                <a:lnTo>
                  <a:pt x="9207" y="3797"/>
                </a:lnTo>
                <a:lnTo>
                  <a:pt x="9223" y="4057"/>
                </a:lnTo>
                <a:lnTo>
                  <a:pt x="9115" y="4138"/>
                </a:lnTo>
                <a:lnTo>
                  <a:pt x="9146" y="4122"/>
                </a:lnTo>
                <a:lnTo>
                  <a:pt x="9153" y="4171"/>
                </a:lnTo>
                <a:lnTo>
                  <a:pt x="9076" y="4284"/>
                </a:lnTo>
                <a:lnTo>
                  <a:pt x="9146" y="4317"/>
                </a:lnTo>
                <a:lnTo>
                  <a:pt x="9138" y="4333"/>
                </a:lnTo>
                <a:lnTo>
                  <a:pt x="9192" y="4349"/>
                </a:lnTo>
                <a:lnTo>
                  <a:pt x="9238" y="4300"/>
                </a:lnTo>
                <a:lnTo>
                  <a:pt x="9192" y="4382"/>
                </a:lnTo>
                <a:lnTo>
                  <a:pt x="9146" y="4382"/>
                </a:lnTo>
                <a:lnTo>
                  <a:pt x="9053" y="4560"/>
                </a:lnTo>
                <a:lnTo>
                  <a:pt x="9076" y="4576"/>
                </a:lnTo>
                <a:lnTo>
                  <a:pt x="9099" y="4528"/>
                </a:lnTo>
                <a:lnTo>
                  <a:pt x="9153" y="4528"/>
                </a:lnTo>
                <a:lnTo>
                  <a:pt x="9207" y="4463"/>
                </a:lnTo>
                <a:lnTo>
                  <a:pt x="9269" y="4479"/>
                </a:lnTo>
                <a:lnTo>
                  <a:pt x="9262" y="4463"/>
                </a:lnTo>
                <a:lnTo>
                  <a:pt x="9308" y="4447"/>
                </a:lnTo>
                <a:lnTo>
                  <a:pt x="9300" y="4430"/>
                </a:lnTo>
                <a:lnTo>
                  <a:pt x="9432" y="4430"/>
                </a:lnTo>
                <a:lnTo>
                  <a:pt x="9463" y="4349"/>
                </a:lnTo>
                <a:lnTo>
                  <a:pt x="9408" y="4349"/>
                </a:lnTo>
                <a:lnTo>
                  <a:pt x="9455" y="4268"/>
                </a:lnTo>
                <a:lnTo>
                  <a:pt x="9470" y="4122"/>
                </a:lnTo>
                <a:lnTo>
                  <a:pt x="9385" y="4122"/>
                </a:lnTo>
                <a:lnTo>
                  <a:pt x="9347" y="3992"/>
                </a:lnTo>
                <a:lnTo>
                  <a:pt x="9393" y="4008"/>
                </a:lnTo>
                <a:lnTo>
                  <a:pt x="9378" y="3927"/>
                </a:lnTo>
                <a:lnTo>
                  <a:pt x="9316" y="3846"/>
                </a:lnTo>
                <a:lnTo>
                  <a:pt x="9292" y="3716"/>
                </a:lnTo>
                <a:lnTo>
                  <a:pt x="9169" y="3619"/>
                </a:lnTo>
                <a:lnTo>
                  <a:pt x="9223" y="3603"/>
                </a:lnTo>
                <a:lnTo>
                  <a:pt x="9200" y="3586"/>
                </a:lnTo>
                <a:lnTo>
                  <a:pt x="9246" y="3538"/>
                </a:lnTo>
                <a:lnTo>
                  <a:pt x="9285" y="3424"/>
                </a:lnTo>
                <a:lnTo>
                  <a:pt x="9153" y="3392"/>
                </a:lnTo>
                <a:lnTo>
                  <a:pt x="9169" y="3359"/>
                </a:lnTo>
                <a:lnTo>
                  <a:pt x="9161" y="3359"/>
                </a:lnTo>
                <a:lnTo>
                  <a:pt x="9207" y="3278"/>
                </a:lnTo>
                <a:lnTo>
                  <a:pt x="9177" y="3246"/>
                </a:lnTo>
                <a:close/>
                <a:moveTo>
                  <a:pt x="1801" y="4430"/>
                </a:moveTo>
                <a:lnTo>
                  <a:pt x="1778" y="4495"/>
                </a:lnTo>
                <a:lnTo>
                  <a:pt x="1817" y="4479"/>
                </a:lnTo>
                <a:lnTo>
                  <a:pt x="1809" y="4512"/>
                </a:lnTo>
                <a:lnTo>
                  <a:pt x="1778" y="4528"/>
                </a:lnTo>
                <a:lnTo>
                  <a:pt x="1786" y="4528"/>
                </a:lnTo>
                <a:lnTo>
                  <a:pt x="1770" y="4560"/>
                </a:lnTo>
                <a:lnTo>
                  <a:pt x="1801" y="4560"/>
                </a:lnTo>
                <a:lnTo>
                  <a:pt x="1809" y="4544"/>
                </a:lnTo>
                <a:lnTo>
                  <a:pt x="1817" y="4593"/>
                </a:lnTo>
                <a:lnTo>
                  <a:pt x="1848" y="4625"/>
                </a:lnTo>
                <a:lnTo>
                  <a:pt x="1817" y="4674"/>
                </a:lnTo>
                <a:lnTo>
                  <a:pt x="1848" y="4674"/>
                </a:lnTo>
                <a:lnTo>
                  <a:pt x="1840" y="4690"/>
                </a:lnTo>
                <a:lnTo>
                  <a:pt x="1855" y="4706"/>
                </a:lnTo>
                <a:lnTo>
                  <a:pt x="1840" y="4722"/>
                </a:lnTo>
                <a:lnTo>
                  <a:pt x="1909" y="4690"/>
                </a:lnTo>
                <a:lnTo>
                  <a:pt x="1894" y="4804"/>
                </a:lnTo>
                <a:lnTo>
                  <a:pt x="1956" y="4787"/>
                </a:lnTo>
                <a:lnTo>
                  <a:pt x="1925" y="4528"/>
                </a:lnTo>
                <a:lnTo>
                  <a:pt x="1801" y="4430"/>
                </a:lnTo>
                <a:close/>
                <a:moveTo>
                  <a:pt x="1956" y="4787"/>
                </a:moveTo>
                <a:lnTo>
                  <a:pt x="1956" y="4804"/>
                </a:lnTo>
                <a:lnTo>
                  <a:pt x="1964" y="4787"/>
                </a:lnTo>
                <a:close/>
                <a:moveTo>
                  <a:pt x="5450" y="4917"/>
                </a:moveTo>
                <a:lnTo>
                  <a:pt x="5454" y="4919"/>
                </a:lnTo>
                <a:lnTo>
                  <a:pt x="5458" y="4917"/>
                </a:lnTo>
                <a:close/>
                <a:moveTo>
                  <a:pt x="1933" y="4982"/>
                </a:moveTo>
                <a:lnTo>
                  <a:pt x="1917" y="4998"/>
                </a:lnTo>
                <a:lnTo>
                  <a:pt x="1925" y="4982"/>
                </a:lnTo>
                <a:close/>
                <a:moveTo>
                  <a:pt x="6076" y="4998"/>
                </a:moveTo>
                <a:moveTo>
                  <a:pt x="6100" y="4333"/>
                </a:moveTo>
                <a:lnTo>
                  <a:pt x="6061" y="4349"/>
                </a:lnTo>
                <a:lnTo>
                  <a:pt x="5906" y="4739"/>
                </a:lnTo>
                <a:lnTo>
                  <a:pt x="5868" y="4755"/>
                </a:lnTo>
                <a:lnTo>
                  <a:pt x="5845" y="4787"/>
                </a:lnTo>
                <a:lnTo>
                  <a:pt x="5852" y="4771"/>
                </a:lnTo>
                <a:lnTo>
                  <a:pt x="5821" y="4804"/>
                </a:lnTo>
                <a:lnTo>
                  <a:pt x="5875" y="4804"/>
                </a:lnTo>
                <a:lnTo>
                  <a:pt x="5798" y="4917"/>
                </a:lnTo>
                <a:lnTo>
                  <a:pt x="6007" y="4917"/>
                </a:lnTo>
                <a:lnTo>
                  <a:pt x="5984" y="4966"/>
                </a:lnTo>
                <a:lnTo>
                  <a:pt x="6069" y="4950"/>
                </a:lnTo>
                <a:lnTo>
                  <a:pt x="5991" y="5079"/>
                </a:lnTo>
                <a:lnTo>
                  <a:pt x="6084" y="4966"/>
                </a:lnTo>
                <a:lnTo>
                  <a:pt x="6076" y="4998"/>
                </a:lnTo>
                <a:lnTo>
                  <a:pt x="6107" y="4917"/>
                </a:lnTo>
                <a:lnTo>
                  <a:pt x="6123" y="4982"/>
                </a:lnTo>
                <a:lnTo>
                  <a:pt x="6092" y="5079"/>
                </a:lnTo>
                <a:lnTo>
                  <a:pt x="6131" y="5031"/>
                </a:lnTo>
                <a:lnTo>
                  <a:pt x="6123" y="5112"/>
                </a:lnTo>
                <a:lnTo>
                  <a:pt x="6154" y="5096"/>
                </a:lnTo>
                <a:lnTo>
                  <a:pt x="6192" y="4933"/>
                </a:lnTo>
                <a:lnTo>
                  <a:pt x="6161" y="4982"/>
                </a:lnTo>
                <a:lnTo>
                  <a:pt x="6192" y="4869"/>
                </a:lnTo>
                <a:lnTo>
                  <a:pt x="6138" y="4950"/>
                </a:lnTo>
                <a:lnTo>
                  <a:pt x="6146" y="4885"/>
                </a:lnTo>
                <a:lnTo>
                  <a:pt x="6131" y="4885"/>
                </a:lnTo>
                <a:lnTo>
                  <a:pt x="6192" y="4787"/>
                </a:lnTo>
                <a:lnTo>
                  <a:pt x="6123" y="4836"/>
                </a:lnTo>
                <a:lnTo>
                  <a:pt x="6154" y="4787"/>
                </a:lnTo>
                <a:lnTo>
                  <a:pt x="6138" y="4771"/>
                </a:lnTo>
                <a:lnTo>
                  <a:pt x="6146" y="4755"/>
                </a:lnTo>
                <a:lnTo>
                  <a:pt x="6131" y="4771"/>
                </a:lnTo>
                <a:lnTo>
                  <a:pt x="6177" y="4690"/>
                </a:lnTo>
                <a:lnTo>
                  <a:pt x="6123" y="4674"/>
                </a:lnTo>
                <a:lnTo>
                  <a:pt x="6131" y="4641"/>
                </a:lnTo>
                <a:lnTo>
                  <a:pt x="6069" y="4722"/>
                </a:lnTo>
                <a:lnTo>
                  <a:pt x="6084" y="4641"/>
                </a:lnTo>
                <a:lnTo>
                  <a:pt x="6069" y="4674"/>
                </a:lnTo>
                <a:lnTo>
                  <a:pt x="6076" y="4658"/>
                </a:lnTo>
                <a:lnTo>
                  <a:pt x="6030" y="4658"/>
                </a:lnTo>
                <a:lnTo>
                  <a:pt x="6046" y="4625"/>
                </a:lnTo>
                <a:lnTo>
                  <a:pt x="6030" y="4641"/>
                </a:lnTo>
                <a:lnTo>
                  <a:pt x="6076" y="4576"/>
                </a:lnTo>
                <a:lnTo>
                  <a:pt x="5991" y="4641"/>
                </a:lnTo>
                <a:lnTo>
                  <a:pt x="6084" y="4398"/>
                </a:lnTo>
                <a:lnTo>
                  <a:pt x="6092" y="4365"/>
                </a:lnTo>
                <a:lnTo>
                  <a:pt x="6115" y="4333"/>
                </a:lnTo>
                <a:close/>
                <a:moveTo>
                  <a:pt x="18106" y="5112"/>
                </a:moveTo>
                <a:lnTo>
                  <a:pt x="18160" y="5209"/>
                </a:lnTo>
                <a:lnTo>
                  <a:pt x="18121" y="5128"/>
                </a:lnTo>
                <a:lnTo>
                  <a:pt x="18106" y="5112"/>
                </a:lnTo>
                <a:close/>
                <a:moveTo>
                  <a:pt x="17603" y="3879"/>
                </a:moveTo>
                <a:lnTo>
                  <a:pt x="17595" y="3911"/>
                </a:lnTo>
                <a:lnTo>
                  <a:pt x="17657" y="3992"/>
                </a:lnTo>
                <a:lnTo>
                  <a:pt x="17642" y="4025"/>
                </a:lnTo>
                <a:lnTo>
                  <a:pt x="17727" y="4300"/>
                </a:lnTo>
                <a:lnTo>
                  <a:pt x="18082" y="5226"/>
                </a:lnTo>
                <a:lnTo>
                  <a:pt x="18075" y="5096"/>
                </a:lnTo>
                <a:lnTo>
                  <a:pt x="18106" y="5112"/>
                </a:lnTo>
                <a:lnTo>
                  <a:pt x="18005" y="4933"/>
                </a:lnTo>
                <a:lnTo>
                  <a:pt x="17974" y="4690"/>
                </a:lnTo>
                <a:lnTo>
                  <a:pt x="18090" y="4787"/>
                </a:lnTo>
                <a:lnTo>
                  <a:pt x="17603" y="3879"/>
                </a:lnTo>
                <a:close/>
                <a:moveTo>
                  <a:pt x="18508" y="5290"/>
                </a:moveTo>
                <a:lnTo>
                  <a:pt x="18469" y="5307"/>
                </a:lnTo>
                <a:lnTo>
                  <a:pt x="18477" y="5339"/>
                </a:lnTo>
                <a:lnTo>
                  <a:pt x="18454" y="5453"/>
                </a:lnTo>
                <a:lnTo>
                  <a:pt x="18454" y="5469"/>
                </a:lnTo>
                <a:lnTo>
                  <a:pt x="18469" y="5388"/>
                </a:lnTo>
                <a:lnTo>
                  <a:pt x="18523" y="5323"/>
                </a:lnTo>
                <a:lnTo>
                  <a:pt x="18508" y="5290"/>
                </a:lnTo>
                <a:close/>
                <a:moveTo>
                  <a:pt x="18399" y="5469"/>
                </a:moveTo>
                <a:lnTo>
                  <a:pt x="18399" y="5566"/>
                </a:lnTo>
                <a:lnTo>
                  <a:pt x="18415" y="5599"/>
                </a:lnTo>
                <a:lnTo>
                  <a:pt x="18438" y="5469"/>
                </a:lnTo>
                <a:close/>
                <a:moveTo>
                  <a:pt x="4090" y="4739"/>
                </a:moveTo>
                <a:lnTo>
                  <a:pt x="4260" y="4901"/>
                </a:lnTo>
                <a:lnTo>
                  <a:pt x="4236" y="4950"/>
                </a:lnTo>
                <a:lnTo>
                  <a:pt x="4252" y="5015"/>
                </a:lnTo>
                <a:lnTo>
                  <a:pt x="4236" y="5047"/>
                </a:lnTo>
                <a:lnTo>
                  <a:pt x="4252" y="5079"/>
                </a:lnTo>
                <a:lnTo>
                  <a:pt x="4236" y="5096"/>
                </a:lnTo>
                <a:lnTo>
                  <a:pt x="4244" y="5096"/>
                </a:lnTo>
                <a:lnTo>
                  <a:pt x="4229" y="5128"/>
                </a:lnTo>
                <a:lnTo>
                  <a:pt x="4399" y="5193"/>
                </a:lnTo>
                <a:lnTo>
                  <a:pt x="4391" y="5209"/>
                </a:lnTo>
                <a:lnTo>
                  <a:pt x="4422" y="5209"/>
                </a:lnTo>
                <a:lnTo>
                  <a:pt x="4422" y="5226"/>
                </a:lnTo>
                <a:lnTo>
                  <a:pt x="4453" y="5274"/>
                </a:lnTo>
                <a:lnTo>
                  <a:pt x="4468" y="5404"/>
                </a:lnTo>
                <a:lnTo>
                  <a:pt x="4476" y="5404"/>
                </a:lnTo>
                <a:lnTo>
                  <a:pt x="4476" y="5420"/>
                </a:lnTo>
                <a:lnTo>
                  <a:pt x="4461" y="5404"/>
                </a:lnTo>
                <a:lnTo>
                  <a:pt x="4445" y="5453"/>
                </a:lnTo>
                <a:lnTo>
                  <a:pt x="4391" y="5436"/>
                </a:lnTo>
                <a:lnTo>
                  <a:pt x="4383" y="5420"/>
                </a:lnTo>
                <a:lnTo>
                  <a:pt x="4399" y="5388"/>
                </a:lnTo>
                <a:lnTo>
                  <a:pt x="4391" y="5388"/>
                </a:lnTo>
                <a:lnTo>
                  <a:pt x="4391" y="5339"/>
                </a:lnTo>
                <a:lnTo>
                  <a:pt x="4360" y="5339"/>
                </a:lnTo>
                <a:lnTo>
                  <a:pt x="4252" y="5696"/>
                </a:lnTo>
                <a:lnTo>
                  <a:pt x="4236" y="5534"/>
                </a:lnTo>
                <a:lnTo>
                  <a:pt x="4182" y="5583"/>
                </a:lnTo>
                <a:lnTo>
                  <a:pt x="4260" y="5355"/>
                </a:lnTo>
                <a:lnTo>
                  <a:pt x="4252" y="5307"/>
                </a:lnTo>
                <a:lnTo>
                  <a:pt x="4182" y="5258"/>
                </a:lnTo>
                <a:lnTo>
                  <a:pt x="4113" y="5420"/>
                </a:lnTo>
                <a:lnTo>
                  <a:pt x="4128" y="5339"/>
                </a:lnTo>
                <a:lnTo>
                  <a:pt x="3974" y="5842"/>
                </a:lnTo>
                <a:lnTo>
                  <a:pt x="3896" y="5891"/>
                </a:lnTo>
                <a:lnTo>
                  <a:pt x="3989" y="5453"/>
                </a:lnTo>
                <a:lnTo>
                  <a:pt x="3958" y="5453"/>
                </a:lnTo>
                <a:lnTo>
                  <a:pt x="4059" y="5226"/>
                </a:lnTo>
                <a:lnTo>
                  <a:pt x="4059" y="5258"/>
                </a:lnTo>
                <a:lnTo>
                  <a:pt x="4090" y="5226"/>
                </a:lnTo>
                <a:lnTo>
                  <a:pt x="4074" y="5274"/>
                </a:lnTo>
                <a:lnTo>
                  <a:pt x="4167" y="5193"/>
                </a:lnTo>
                <a:lnTo>
                  <a:pt x="4198" y="5226"/>
                </a:lnTo>
                <a:lnTo>
                  <a:pt x="4206" y="5209"/>
                </a:lnTo>
                <a:lnTo>
                  <a:pt x="4252" y="5209"/>
                </a:lnTo>
                <a:lnTo>
                  <a:pt x="4198" y="5128"/>
                </a:lnTo>
                <a:lnTo>
                  <a:pt x="4213" y="5096"/>
                </a:lnTo>
                <a:lnTo>
                  <a:pt x="4059" y="5128"/>
                </a:lnTo>
                <a:lnTo>
                  <a:pt x="4051" y="5079"/>
                </a:lnTo>
                <a:lnTo>
                  <a:pt x="4005" y="5079"/>
                </a:lnTo>
                <a:lnTo>
                  <a:pt x="4005" y="5015"/>
                </a:lnTo>
                <a:lnTo>
                  <a:pt x="3842" y="5112"/>
                </a:lnTo>
                <a:lnTo>
                  <a:pt x="3842" y="5063"/>
                </a:lnTo>
                <a:lnTo>
                  <a:pt x="3780" y="5079"/>
                </a:lnTo>
                <a:lnTo>
                  <a:pt x="4043" y="4804"/>
                </a:lnTo>
                <a:lnTo>
                  <a:pt x="4059" y="4771"/>
                </a:lnTo>
                <a:lnTo>
                  <a:pt x="4074" y="4771"/>
                </a:lnTo>
                <a:lnTo>
                  <a:pt x="4051" y="4820"/>
                </a:lnTo>
                <a:lnTo>
                  <a:pt x="4090" y="4771"/>
                </a:lnTo>
                <a:lnTo>
                  <a:pt x="4090" y="4739"/>
                </a:lnTo>
                <a:close/>
                <a:moveTo>
                  <a:pt x="9973" y="5712"/>
                </a:moveTo>
                <a:lnTo>
                  <a:pt x="9965" y="5745"/>
                </a:lnTo>
                <a:lnTo>
                  <a:pt x="9919" y="5793"/>
                </a:lnTo>
                <a:lnTo>
                  <a:pt x="9926" y="5810"/>
                </a:lnTo>
                <a:lnTo>
                  <a:pt x="9926" y="5875"/>
                </a:lnTo>
                <a:lnTo>
                  <a:pt x="9965" y="5940"/>
                </a:lnTo>
                <a:lnTo>
                  <a:pt x="9973" y="5712"/>
                </a:lnTo>
                <a:close/>
                <a:moveTo>
                  <a:pt x="18082" y="5307"/>
                </a:moveTo>
                <a:lnTo>
                  <a:pt x="18168" y="5664"/>
                </a:lnTo>
                <a:lnTo>
                  <a:pt x="18113" y="5647"/>
                </a:lnTo>
                <a:lnTo>
                  <a:pt x="18113" y="5745"/>
                </a:lnTo>
                <a:lnTo>
                  <a:pt x="18198" y="5940"/>
                </a:lnTo>
                <a:lnTo>
                  <a:pt x="18198" y="5891"/>
                </a:lnTo>
                <a:lnTo>
                  <a:pt x="18229" y="5891"/>
                </a:lnTo>
                <a:lnTo>
                  <a:pt x="18160" y="5810"/>
                </a:lnTo>
                <a:lnTo>
                  <a:pt x="18168" y="5761"/>
                </a:lnTo>
                <a:lnTo>
                  <a:pt x="18198" y="5793"/>
                </a:lnTo>
                <a:lnTo>
                  <a:pt x="18245" y="5777"/>
                </a:lnTo>
                <a:lnTo>
                  <a:pt x="18353" y="5858"/>
                </a:lnTo>
                <a:lnTo>
                  <a:pt x="18345" y="5777"/>
                </a:lnTo>
                <a:lnTo>
                  <a:pt x="18446" y="5631"/>
                </a:lnTo>
                <a:lnTo>
                  <a:pt x="18423" y="5647"/>
                </a:lnTo>
                <a:lnTo>
                  <a:pt x="18384" y="5599"/>
                </a:lnTo>
                <a:lnTo>
                  <a:pt x="18361" y="5485"/>
                </a:lnTo>
                <a:lnTo>
                  <a:pt x="18314" y="5534"/>
                </a:lnTo>
                <a:lnTo>
                  <a:pt x="18082" y="5307"/>
                </a:lnTo>
                <a:close/>
                <a:moveTo>
                  <a:pt x="10862" y="6134"/>
                </a:moveTo>
                <a:lnTo>
                  <a:pt x="10885" y="6167"/>
                </a:lnTo>
                <a:lnTo>
                  <a:pt x="10865" y="6137"/>
                </a:lnTo>
                <a:lnTo>
                  <a:pt x="10862" y="6134"/>
                </a:lnTo>
                <a:close/>
                <a:moveTo>
                  <a:pt x="11735" y="5015"/>
                </a:moveTo>
                <a:lnTo>
                  <a:pt x="11728" y="5031"/>
                </a:lnTo>
                <a:lnTo>
                  <a:pt x="11766" y="5031"/>
                </a:lnTo>
                <a:lnTo>
                  <a:pt x="11728" y="5079"/>
                </a:lnTo>
                <a:lnTo>
                  <a:pt x="11728" y="5112"/>
                </a:lnTo>
                <a:lnTo>
                  <a:pt x="11689" y="5112"/>
                </a:lnTo>
                <a:lnTo>
                  <a:pt x="11735" y="5193"/>
                </a:lnTo>
                <a:lnTo>
                  <a:pt x="11712" y="5226"/>
                </a:lnTo>
                <a:lnTo>
                  <a:pt x="11697" y="5290"/>
                </a:lnTo>
                <a:lnTo>
                  <a:pt x="11643" y="5307"/>
                </a:lnTo>
                <a:lnTo>
                  <a:pt x="11650" y="5323"/>
                </a:lnTo>
                <a:lnTo>
                  <a:pt x="11635" y="5339"/>
                </a:lnTo>
                <a:lnTo>
                  <a:pt x="11967" y="5745"/>
                </a:lnTo>
                <a:lnTo>
                  <a:pt x="11967" y="5972"/>
                </a:lnTo>
                <a:lnTo>
                  <a:pt x="11217" y="5972"/>
                </a:lnTo>
                <a:lnTo>
                  <a:pt x="11264" y="6053"/>
                </a:lnTo>
                <a:lnTo>
                  <a:pt x="11202" y="6086"/>
                </a:lnTo>
                <a:lnTo>
                  <a:pt x="11217" y="6102"/>
                </a:lnTo>
                <a:lnTo>
                  <a:pt x="11148" y="6118"/>
                </a:lnTo>
                <a:lnTo>
                  <a:pt x="11132" y="6102"/>
                </a:lnTo>
                <a:lnTo>
                  <a:pt x="11140" y="6118"/>
                </a:lnTo>
                <a:lnTo>
                  <a:pt x="11094" y="6102"/>
                </a:lnTo>
                <a:lnTo>
                  <a:pt x="11040" y="6167"/>
                </a:lnTo>
                <a:lnTo>
                  <a:pt x="11156" y="6005"/>
                </a:lnTo>
                <a:lnTo>
                  <a:pt x="11194" y="6021"/>
                </a:lnTo>
                <a:lnTo>
                  <a:pt x="11102" y="5777"/>
                </a:lnTo>
                <a:lnTo>
                  <a:pt x="11163" y="5453"/>
                </a:lnTo>
                <a:lnTo>
                  <a:pt x="11179" y="5388"/>
                </a:lnTo>
                <a:lnTo>
                  <a:pt x="11179" y="5420"/>
                </a:lnTo>
                <a:lnTo>
                  <a:pt x="11210" y="5323"/>
                </a:lnTo>
                <a:lnTo>
                  <a:pt x="11202" y="5274"/>
                </a:lnTo>
                <a:lnTo>
                  <a:pt x="11303" y="5079"/>
                </a:lnTo>
                <a:lnTo>
                  <a:pt x="11326" y="5096"/>
                </a:lnTo>
                <a:lnTo>
                  <a:pt x="11310" y="5015"/>
                </a:lnTo>
                <a:lnTo>
                  <a:pt x="11372" y="5112"/>
                </a:lnTo>
                <a:lnTo>
                  <a:pt x="11310" y="5128"/>
                </a:lnTo>
                <a:lnTo>
                  <a:pt x="11364" y="5193"/>
                </a:lnTo>
                <a:lnTo>
                  <a:pt x="11426" y="5193"/>
                </a:lnTo>
                <a:lnTo>
                  <a:pt x="11434" y="5242"/>
                </a:lnTo>
                <a:lnTo>
                  <a:pt x="11380" y="5307"/>
                </a:lnTo>
                <a:lnTo>
                  <a:pt x="11449" y="5372"/>
                </a:lnTo>
                <a:lnTo>
                  <a:pt x="11449" y="5453"/>
                </a:lnTo>
                <a:lnTo>
                  <a:pt x="11496" y="5453"/>
                </a:lnTo>
                <a:lnTo>
                  <a:pt x="11573" y="5355"/>
                </a:lnTo>
                <a:lnTo>
                  <a:pt x="11612" y="5372"/>
                </a:lnTo>
                <a:lnTo>
                  <a:pt x="11627" y="5307"/>
                </a:lnTo>
                <a:lnTo>
                  <a:pt x="11550" y="5307"/>
                </a:lnTo>
                <a:lnTo>
                  <a:pt x="11519" y="5209"/>
                </a:lnTo>
                <a:lnTo>
                  <a:pt x="11534" y="5144"/>
                </a:lnTo>
                <a:lnTo>
                  <a:pt x="11527" y="5193"/>
                </a:lnTo>
                <a:lnTo>
                  <a:pt x="11735" y="5015"/>
                </a:lnTo>
                <a:close/>
                <a:moveTo>
                  <a:pt x="10885" y="6167"/>
                </a:moveTo>
                <a:moveTo>
                  <a:pt x="10885" y="6167"/>
                </a:moveTo>
                <a:moveTo>
                  <a:pt x="9903" y="6021"/>
                </a:moveTo>
                <a:lnTo>
                  <a:pt x="9903" y="6069"/>
                </a:lnTo>
                <a:lnTo>
                  <a:pt x="9919" y="6280"/>
                </a:lnTo>
                <a:lnTo>
                  <a:pt x="9988" y="6297"/>
                </a:lnTo>
                <a:lnTo>
                  <a:pt x="9988" y="6021"/>
                </a:lnTo>
                <a:close/>
                <a:moveTo>
                  <a:pt x="12516" y="5047"/>
                </a:moveTo>
                <a:lnTo>
                  <a:pt x="12555" y="5079"/>
                </a:lnTo>
                <a:lnTo>
                  <a:pt x="12570" y="5063"/>
                </a:lnTo>
                <a:lnTo>
                  <a:pt x="12601" y="5063"/>
                </a:lnTo>
                <a:lnTo>
                  <a:pt x="12655" y="5323"/>
                </a:lnTo>
                <a:lnTo>
                  <a:pt x="12539" y="5323"/>
                </a:lnTo>
                <a:lnTo>
                  <a:pt x="12563" y="5453"/>
                </a:lnTo>
                <a:lnTo>
                  <a:pt x="12493" y="5485"/>
                </a:lnTo>
                <a:lnTo>
                  <a:pt x="12524" y="5501"/>
                </a:lnTo>
                <a:lnTo>
                  <a:pt x="12578" y="5664"/>
                </a:lnTo>
                <a:lnTo>
                  <a:pt x="12601" y="5680"/>
                </a:lnTo>
                <a:lnTo>
                  <a:pt x="12617" y="5712"/>
                </a:lnTo>
                <a:lnTo>
                  <a:pt x="12655" y="5729"/>
                </a:lnTo>
                <a:lnTo>
                  <a:pt x="12709" y="5988"/>
                </a:lnTo>
                <a:lnTo>
                  <a:pt x="12709" y="5842"/>
                </a:lnTo>
                <a:lnTo>
                  <a:pt x="12825" y="6005"/>
                </a:lnTo>
                <a:lnTo>
                  <a:pt x="12810" y="6069"/>
                </a:lnTo>
                <a:lnTo>
                  <a:pt x="12717" y="6005"/>
                </a:lnTo>
                <a:lnTo>
                  <a:pt x="12748" y="6199"/>
                </a:lnTo>
                <a:lnTo>
                  <a:pt x="12771" y="6167"/>
                </a:lnTo>
                <a:lnTo>
                  <a:pt x="12787" y="6232"/>
                </a:lnTo>
                <a:lnTo>
                  <a:pt x="12764" y="6232"/>
                </a:lnTo>
                <a:lnTo>
                  <a:pt x="12764" y="6280"/>
                </a:lnTo>
                <a:lnTo>
                  <a:pt x="12795" y="6297"/>
                </a:lnTo>
                <a:lnTo>
                  <a:pt x="12833" y="6670"/>
                </a:lnTo>
                <a:lnTo>
                  <a:pt x="12849" y="6670"/>
                </a:lnTo>
                <a:lnTo>
                  <a:pt x="12833" y="6686"/>
                </a:lnTo>
                <a:lnTo>
                  <a:pt x="12833" y="6670"/>
                </a:lnTo>
                <a:lnTo>
                  <a:pt x="12655" y="6686"/>
                </a:lnTo>
                <a:lnTo>
                  <a:pt x="12516" y="6524"/>
                </a:lnTo>
                <a:lnTo>
                  <a:pt x="12501" y="6297"/>
                </a:lnTo>
                <a:lnTo>
                  <a:pt x="12508" y="6329"/>
                </a:lnTo>
                <a:lnTo>
                  <a:pt x="12570" y="6134"/>
                </a:lnTo>
                <a:lnTo>
                  <a:pt x="12338" y="5664"/>
                </a:lnTo>
                <a:lnTo>
                  <a:pt x="12338" y="5566"/>
                </a:lnTo>
                <a:lnTo>
                  <a:pt x="12331" y="5615"/>
                </a:lnTo>
                <a:lnTo>
                  <a:pt x="12269" y="5436"/>
                </a:lnTo>
                <a:lnTo>
                  <a:pt x="12277" y="5404"/>
                </a:lnTo>
                <a:lnTo>
                  <a:pt x="12284" y="5404"/>
                </a:lnTo>
                <a:lnTo>
                  <a:pt x="12292" y="5258"/>
                </a:lnTo>
                <a:lnTo>
                  <a:pt x="12308" y="5274"/>
                </a:lnTo>
                <a:lnTo>
                  <a:pt x="12369" y="5226"/>
                </a:lnTo>
                <a:lnTo>
                  <a:pt x="12362" y="5193"/>
                </a:lnTo>
                <a:lnTo>
                  <a:pt x="12393" y="5161"/>
                </a:lnTo>
                <a:lnTo>
                  <a:pt x="12400" y="5144"/>
                </a:lnTo>
                <a:lnTo>
                  <a:pt x="12393" y="5128"/>
                </a:lnTo>
                <a:lnTo>
                  <a:pt x="12516" y="5047"/>
                </a:lnTo>
                <a:close/>
                <a:moveTo>
                  <a:pt x="10383" y="6443"/>
                </a:moveTo>
                <a:lnTo>
                  <a:pt x="10243" y="6475"/>
                </a:lnTo>
                <a:lnTo>
                  <a:pt x="10197" y="6459"/>
                </a:lnTo>
                <a:lnTo>
                  <a:pt x="10359" y="6702"/>
                </a:lnTo>
                <a:lnTo>
                  <a:pt x="10367" y="6654"/>
                </a:lnTo>
                <a:lnTo>
                  <a:pt x="10359" y="6605"/>
                </a:lnTo>
                <a:lnTo>
                  <a:pt x="10383" y="6443"/>
                </a:lnTo>
                <a:close/>
                <a:moveTo>
                  <a:pt x="11086" y="6929"/>
                </a:moveTo>
                <a:lnTo>
                  <a:pt x="11047" y="6962"/>
                </a:lnTo>
                <a:lnTo>
                  <a:pt x="11055" y="6962"/>
                </a:lnTo>
                <a:lnTo>
                  <a:pt x="11086" y="6929"/>
                </a:lnTo>
                <a:close/>
                <a:moveTo>
                  <a:pt x="10916" y="6881"/>
                </a:moveTo>
                <a:lnTo>
                  <a:pt x="10908" y="6897"/>
                </a:lnTo>
                <a:lnTo>
                  <a:pt x="10908" y="6946"/>
                </a:lnTo>
                <a:lnTo>
                  <a:pt x="10986" y="6995"/>
                </a:lnTo>
                <a:lnTo>
                  <a:pt x="11047" y="6962"/>
                </a:lnTo>
                <a:lnTo>
                  <a:pt x="11040" y="6929"/>
                </a:lnTo>
                <a:lnTo>
                  <a:pt x="10939" y="6913"/>
                </a:lnTo>
                <a:lnTo>
                  <a:pt x="10947" y="6897"/>
                </a:lnTo>
                <a:lnTo>
                  <a:pt x="10916" y="6881"/>
                </a:lnTo>
                <a:close/>
                <a:moveTo>
                  <a:pt x="11612" y="6881"/>
                </a:moveTo>
                <a:lnTo>
                  <a:pt x="11473" y="6978"/>
                </a:lnTo>
                <a:lnTo>
                  <a:pt x="11527" y="7059"/>
                </a:lnTo>
                <a:lnTo>
                  <a:pt x="11589" y="6995"/>
                </a:lnTo>
                <a:lnTo>
                  <a:pt x="11612" y="6897"/>
                </a:lnTo>
                <a:lnTo>
                  <a:pt x="11612" y="6881"/>
                </a:lnTo>
                <a:close/>
                <a:moveTo>
                  <a:pt x="18260" y="5956"/>
                </a:moveTo>
                <a:lnTo>
                  <a:pt x="18237" y="5972"/>
                </a:lnTo>
                <a:lnTo>
                  <a:pt x="18268" y="5988"/>
                </a:lnTo>
                <a:lnTo>
                  <a:pt x="18253" y="6037"/>
                </a:lnTo>
                <a:lnTo>
                  <a:pt x="18214" y="5972"/>
                </a:lnTo>
                <a:lnTo>
                  <a:pt x="18222" y="6021"/>
                </a:lnTo>
                <a:lnTo>
                  <a:pt x="18214" y="6053"/>
                </a:lnTo>
                <a:lnTo>
                  <a:pt x="18237" y="6167"/>
                </a:lnTo>
                <a:lnTo>
                  <a:pt x="18229" y="6167"/>
                </a:lnTo>
                <a:lnTo>
                  <a:pt x="18283" y="6475"/>
                </a:lnTo>
                <a:lnTo>
                  <a:pt x="18268" y="6524"/>
                </a:lnTo>
                <a:lnTo>
                  <a:pt x="18253" y="6621"/>
                </a:lnTo>
                <a:lnTo>
                  <a:pt x="18214" y="6686"/>
                </a:lnTo>
                <a:lnTo>
                  <a:pt x="18175" y="6654"/>
                </a:lnTo>
                <a:lnTo>
                  <a:pt x="18183" y="6572"/>
                </a:lnTo>
                <a:lnTo>
                  <a:pt x="18152" y="6621"/>
                </a:lnTo>
                <a:lnTo>
                  <a:pt x="18168" y="6865"/>
                </a:lnTo>
                <a:lnTo>
                  <a:pt x="18121" y="6897"/>
                </a:lnTo>
                <a:lnTo>
                  <a:pt x="18098" y="6881"/>
                </a:lnTo>
                <a:lnTo>
                  <a:pt x="17951" y="6978"/>
                </a:lnTo>
                <a:lnTo>
                  <a:pt x="17897" y="7157"/>
                </a:lnTo>
                <a:lnTo>
                  <a:pt x="17982" y="7173"/>
                </a:lnTo>
                <a:lnTo>
                  <a:pt x="17974" y="7108"/>
                </a:lnTo>
                <a:lnTo>
                  <a:pt x="18168" y="7059"/>
                </a:lnTo>
                <a:lnTo>
                  <a:pt x="18160" y="7108"/>
                </a:lnTo>
                <a:lnTo>
                  <a:pt x="18214" y="7238"/>
                </a:lnTo>
                <a:lnTo>
                  <a:pt x="18268" y="7108"/>
                </a:lnTo>
                <a:lnTo>
                  <a:pt x="18237" y="6995"/>
                </a:lnTo>
                <a:lnTo>
                  <a:pt x="18260" y="7043"/>
                </a:lnTo>
                <a:lnTo>
                  <a:pt x="18260" y="7011"/>
                </a:lnTo>
                <a:lnTo>
                  <a:pt x="18268" y="7059"/>
                </a:lnTo>
                <a:lnTo>
                  <a:pt x="18345" y="7059"/>
                </a:lnTo>
                <a:lnTo>
                  <a:pt x="18376" y="6978"/>
                </a:lnTo>
                <a:lnTo>
                  <a:pt x="18392" y="6978"/>
                </a:lnTo>
                <a:lnTo>
                  <a:pt x="18399" y="6946"/>
                </a:lnTo>
                <a:lnTo>
                  <a:pt x="18415" y="6946"/>
                </a:lnTo>
                <a:lnTo>
                  <a:pt x="18407" y="6881"/>
                </a:lnTo>
                <a:lnTo>
                  <a:pt x="18430" y="6897"/>
                </a:lnTo>
                <a:lnTo>
                  <a:pt x="18430" y="6946"/>
                </a:lnTo>
                <a:lnTo>
                  <a:pt x="18446" y="7011"/>
                </a:lnTo>
                <a:lnTo>
                  <a:pt x="18477" y="6865"/>
                </a:lnTo>
                <a:lnTo>
                  <a:pt x="18446" y="6800"/>
                </a:lnTo>
                <a:lnTo>
                  <a:pt x="18384" y="6443"/>
                </a:lnTo>
                <a:lnTo>
                  <a:pt x="18407" y="6426"/>
                </a:lnTo>
                <a:lnTo>
                  <a:pt x="18399" y="6329"/>
                </a:lnTo>
                <a:lnTo>
                  <a:pt x="18399" y="6313"/>
                </a:lnTo>
                <a:lnTo>
                  <a:pt x="18260" y="5956"/>
                </a:lnTo>
                <a:close/>
                <a:moveTo>
                  <a:pt x="18059" y="7108"/>
                </a:moveTo>
                <a:lnTo>
                  <a:pt x="18052" y="7157"/>
                </a:lnTo>
                <a:lnTo>
                  <a:pt x="18021" y="7140"/>
                </a:lnTo>
                <a:lnTo>
                  <a:pt x="18013" y="7189"/>
                </a:lnTo>
                <a:lnTo>
                  <a:pt x="17990" y="7254"/>
                </a:lnTo>
                <a:lnTo>
                  <a:pt x="18021" y="7286"/>
                </a:lnTo>
                <a:lnTo>
                  <a:pt x="18044" y="7352"/>
                </a:lnTo>
                <a:lnTo>
                  <a:pt x="18106" y="7238"/>
                </a:lnTo>
                <a:lnTo>
                  <a:pt x="18129" y="7270"/>
                </a:lnTo>
                <a:lnTo>
                  <a:pt x="18144" y="7189"/>
                </a:lnTo>
                <a:lnTo>
                  <a:pt x="18113" y="7108"/>
                </a:lnTo>
                <a:close/>
                <a:moveTo>
                  <a:pt x="11480" y="7562"/>
                </a:moveTo>
                <a:lnTo>
                  <a:pt x="11473" y="7579"/>
                </a:lnTo>
                <a:lnTo>
                  <a:pt x="11496" y="7595"/>
                </a:lnTo>
                <a:lnTo>
                  <a:pt x="11480" y="7562"/>
                </a:lnTo>
                <a:close/>
                <a:moveTo>
                  <a:pt x="17874" y="7189"/>
                </a:moveTo>
                <a:lnTo>
                  <a:pt x="17843" y="7238"/>
                </a:lnTo>
                <a:lnTo>
                  <a:pt x="17843" y="7270"/>
                </a:lnTo>
                <a:lnTo>
                  <a:pt x="17835" y="7254"/>
                </a:lnTo>
                <a:lnTo>
                  <a:pt x="17866" y="7335"/>
                </a:lnTo>
                <a:lnTo>
                  <a:pt x="17843" y="7303"/>
                </a:lnTo>
                <a:lnTo>
                  <a:pt x="17866" y="7384"/>
                </a:lnTo>
                <a:lnTo>
                  <a:pt x="17889" y="7335"/>
                </a:lnTo>
                <a:lnTo>
                  <a:pt x="17874" y="7303"/>
                </a:lnTo>
                <a:lnTo>
                  <a:pt x="17889" y="7319"/>
                </a:lnTo>
                <a:lnTo>
                  <a:pt x="17912" y="7384"/>
                </a:lnTo>
                <a:lnTo>
                  <a:pt x="17920" y="7579"/>
                </a:lnTo>
                <a:lnTo>
                  <a:pt x="17959" y="7611"/>
                </a:lnTo>
                <a:lnTo>
                  <a:pt x="17959" y="7530"/>
                </a:lnTo>
                <a:lnTo>
                  <a:pt x="17974" y="7644"/>
                </a:lnTo>
                <a:lnTo>
                  <a:pt x="17982" y="7611"/>
                </a:lnTo>
                <a:lnTo>
                  <a:pt x="17982" y="7579"/>
                </a:lnTo>
                <a:lnTo>
                  <a:pt x="18005" y="7579"/>
                </a:lnTo>
                <a:lnTo>
                  <a:pt x="17982" y="7270"/>
                </a:lnTo>
                <a:lnTo>
                  <a:pt x="17959" y="7270"/>
                </a:lnTo>
                <a:lnTo>
                  <a:pt x="17951" y="7205"/>
                </a:lnTo>
                <a:lnTo>
                  <a:pt x="17936" y="7222"/>
                </a:lnTo>
                <a:lnTo>
                  <a:pt x="17905" y="7189"/>
                </a:lnTo>
                <a:close/>
                <a:moveTo>
                  <a:pt x="3749" y="7838"/>
                </a:moveTo>
                <a:lnTo>
                  <a:pt x="3757" y="7855"/>
                </a:lnTo>
                <a:lnTo>
                  <a:pt x="3753" y="7839"/>
                </a:lnTo>
                <a:lnTo>
                  <a:pt x="3749" y="7838"/>
                </a:lnTo>
                <a:close/>
                <a:moveTo>
                  <a:pt x="4043" y="8471"/>
                </a:moveTo>
                <a:lnTo>
                  <a:pt x="4043" y="8472"/>
                </a:lnTo>
                <a:lnTo>
                  <a:pt x="4043" y="8488"/>
                </a:lnTo>
                <a:lnTo>
                  <a:pt x="4043" y="8471"/>
                </a:lnTo>
                <a:close/>
                <a:moveTo>
                  <a:pt x="17510" y="8585"/>
                </a:moveTo>
                <a:lnTo>
                  <a:pt x="17479" y="8601"/>
                </a:lnTo>
                <a:lnTo>
                  <a:pt x="17433" y="8845"/>
                </a:lnTo>
                <a:lnTo>
                  <a:pt x="17510" y="9120"/>
                </a:lnTo>
                <a:lnTo>
                  <a:pt x="17526" y="8650"/>
                </a:lnTo>
                <a:lnTo>
                  <a:pt x="17510" y="8585"/>
                </a:lnTo>
                <a:close/>
                <a:moveTo>
                  <a:pt x="3510" y="9185"/>
                </a:moveTo>
                <a:lnTo>
                  <a:pt x="3510" y="9202"/>
                </a:lnTo>
                <a:lnTo>
                  <a:pt x="3525" y="9185"/>
                </a:lnTo>
                <a:close/>
                <a:moveTo>
                  <a:pt x="13320" y="9380"/>
                </a:moveTo>
                <a:moveTo>
                  <a:pt x="3935" y="8926"/>
                </a:moveTo>
                <a:lnTo>
                  <a:pt x="3719" y="9072"/>
                </a:lnTo>
                <a:lnTo>
                  <a:pt x="3711" y="9104"/>
                </a:lnTo>
                <a:lnTo>
                  <a:pt x="3680" y="9137"/>
                </a:lnTo>
                <a:lnTo>
                  <a:pt x="3703" y="9120"/>
                </a:lnTo>
                <a:lnTo>
                  <a:pt x="3703" y="9153"/>
                </a:lnTo>
                <a:lnTo>
                  <a:pt x="3889" y="9007"/>
                </a:lnTo>
                <a:lnTo>
                  <a:pt x="3873" y="9039"/>
                </a:lnTo>
                <a:lnTo>
                  <a:pt x="4097" y="9185"/>
                </a:lnTo>
                <a:lnTo>
                  <a:pt x="4105" y="9283"/>
                </a:lnTo>
                <a:lnTo>
                  <a:pt x="4182" y="9331"/>
                </a:lnTo>
                <a:lnTo>
                  <a:pt x="4144" y="9461"/>
                </a:lnTo>
                <a:lnTo>
                  <a:pt x="4314" y="9429"/>
                </a:lnTo>
                <a:lnTo>
                  <a:pt x="4322" y="9445"/>
                </a:lnTo>
                <a:lnTo>
                  <a:pt x="4376" y="9429"/>
                </a:lnTo>
                <a:lnTo>
                  <a:pt x="4376" y="9380"/>
                </a:lnTo>
                <a:lnTo>
                  <a:pt x="4213" y="9218"/>
                </a:lnTo>
                <a:lnTo>
                  <a:pt x="4198" y="9185"/>
                </a:lnTo>
                <a:lnTo>
                  <a:pt x="4182" y="9169"/>
                </a:lnTo>
                <a:lnTo>
                  <a:pt x="4198" y="9169"/>
                </a:lnTo>
                <a:lnTo>
                  <a:pt x="4167" y="9137"/>
                </a:lnTo>
                <a:lnTo>
                  <a:pt x="4175" y="9153"/>
                </a:lnTo>
                <a:lnTo>
                  <a:pt x="3935" y="8926"/>
                </a:lnTo>
                <a:close/>
                <a:moveTo>
                  <a:pt x="15670" y="9461"/>
                </a:moveTo>
                <a:moveTo>
                  <a:pt x="16830" y="9429"/>
                </a:moveTo>
                <a:lnTo>
                  <a:pt x="16830" y="9445"/>
                </a:lnTo>
                <a:lnTo>
                  <a:pt x="16753" y="9477"/>
                </a:lnTo>
                <a:lnTo>
                  <a:pt x="16760" y="9477"/>
                </a:lnTo>
                <a:lnTo>
                  <a:pt x="16722" y="9575"/>
                </a:lnTo>
                <a:lnTo>
                  <a:pt x="16760" y="9705"/>
                </a:lnTo>
                <a:lnTo>
                  <a:pt x="16838" y="9656"/>
                </a:lnTo>
                <a:lnTo>
                  <a:pt x="16869" y="9510"/>
                </a:lnTo>
                <a:lnTo>
                  <a:pt x="16830" y="9429"/>
                </a:lnTo>
                <a:close/>
                <a:moveTo>
                  <a:pt x="4121" y="9672"/>
                </a:moveTo>
                <a:lnTo>
                  <a:pt x="4097" y="9688"/>
                </a:lnTo>
                <a:lnTo>
                  <a:pt x="4128" y="9786"/>
                </a:lnTo>
                <a:lnTo>
                  <a:pt x="4159" y="9802"/>
                </a:lnTo>
                <a:lnTo>
                  <a:pt x="4198" y="9769"/>
                </a:lnTo>
                <a:lnTo>
                  <a:pt x="4229" y="9769"/>
                </a:lnTo>
                <a:lnTo>
                  <a:pt x="4121" y="9672"/>
                </a:lnTo>
                <a:close/>
                <a:moveTo>
                  <a:pt x="4430" y="9477"/>
                </a:moveTo>
                <a:lnTo>
                  <a:pt x="4468" y="9526"/>
                </a:lnTo>
                <a:lnTo>
                  <a:pt x="4468" y="9591"/>
                </a:lnTo>
                <a:lnTo>
                  <a:pt x="4492" y="9672"/>
                </a:lnTo>
                <a:lnTo>
                  <a:pt x="4468" y="9688"/>
                </a:lnTo>
                <a:lnTo>
                  <a:pt x="4368" y="9656"/>
                </a:lnTo>
                <a:lnTo>
                  <a:pt x="4353" y="9705"/>
                </a:lnTo>
                <a:lnTo>
                  <a:pt x="4383" y="9753"/>
                </a:lnTo>
                <a:lnTo>
                  <a:pt x="4492" y="9721"/>
                </a:lnTo>
                <a:lnTo>
                  <a:pt x="4530" y="9769"/>
                </a:lnTo>
                <a:lnTo>
                  <a:pt x="4553" y="9818"/>
                </a:lnTo>
                <a:lnTo>
                  <a:pt x="4577" y="9721"/>
                </a:lnTo>
                <a:lnTo>
                  <a:pt x="4739" y="9721"/>
                </a:lnTo>
                <a:lnTo>
                  <a:pt x="4762" y="9640"/>
                </a:lnTo>
                <a:lnTo>
                  <a:pt x="4685" y="9575"/>
                </a:lnTo>
                <a:lnTo>
                  <a:pt x="4708" y="9559"/>
                </a:lnTo>
                <a:lnTo>
                  <a:pt x="4430" y="9477"/>
                </a:lnTo>
                <a:close/>
                <a:moveTo>
                  <a:pt x="15779" y="10094"/>
                </a:moveTo>
                <a:moveTo>
                  <a:pt x="3703" y="10191"/>
                </a:moveTo>
                <a:lnTo>
                  <a:pt x="3703" y="10208"/>
                </a:lnTo>
                <a:lnTo>
                  <a:pt x="3711" y="10224"/>
                </a:lnTo>
                <a:lnTo>
                  <a:pt x="3703" y="10191"/>
                </a:lnTo>
                <a:close/>
                <a:moveTo>
                  <a:pt x="3340" y="10532"/>
                </a:moveTo>
                <a:lnTo>
                  <a:pt x="3355" y="10548"/>
                </a:lnTo>
                <a:lnTo>
                  <a:pt x="3347" y="10532"/>
                </a:lnTo>
                <a:close/>
                <a:moveTo>
                  <a:pt x="17557" y="9672"/>
                </a:moveTo>
                <a:lnTo>
                  <a:pt x="17534" y="9786"/>
                </a:lnTo>
                <a:lnTo>
                  <a:pt x="17549" y="10078"/>
                </a:lnTo>
                <a:lnTo>
                  <a:pt x="17510" y="10045"/>
                </a:lnTo>
                <a:lnTo>
                  <a:pt x="17565" y="10305"/>
                </a:lnTo>
                <a:lnTo>
                  <a:pt x="17580" y="10273"/>
                </a:lnTo>
                <a:lnTo>
                  <a:pt x="17611" y="10338"/>
                </a:lnTo>
                <a:lnTo>
                  <a:pt x="17595" y="10451"/>
                </a:lnTo>
                <a:lnTo>
                  <a:pt x="17657" y="10467"/>
                </a:lnTo>
                <a:lnTo>
                  <a:pt x="17673" y="10419"/>
                </a:lnTo>
                <a:lnTo>
                  <a:pt x="17742" y="10532"/>
                </a:lnTo>
                <a:lnTo>
                  <a:pt x="17719" y="10435"/>
                </a:lnTo>
                <a:lnTo>
                  <a:pt x="17843" y="10646"/>
                </a:lnTo>
                <a:lnTo>
                  <a:pt x="17796" y="10467"/>
                </a:lnTo>
                <a:lnTo>
                  <a:pt x="17820" y="10451"/>
                </a:lnTo>
                <a:lnTo>
                  <a:pt x="17773" y="10419"/>
                </a:lnTo>
                <a:lnTo>
                  <a:pt x="17773" y="10451"/>
                </a:lnTo>
                <a:lnTo>
                  <a:pt x="17727" y="10370"/>
                </a:lnTo>
                <a:lnTo>
                  <a:pt x="17704" y="10386"/>
                </a:lnTo>
                <a:lnTo>
                  <a:pt x="17711" y="10419"/>
                </a:lnTo>
                <a:lnTo>
                  <a:pt x="17634" y="10208"/>
                </a:lnTo>
                <a:lnTo>
                  <a:pt x="17650" y="10078"/>
                </a:lnTo>
                <a:lnTo>
                  <a:pt x="17673" y="10029"/>
                </a:lnTo>
                <a:lnTo>
                  <a:pt x="17657" y="9705"/>
                </a:lnTo>
                <a:lnTo>
                  <a:pt x="17634" y="9721"/>
                </a:lnTo>
                <a:lnTo>
                  <a:pt x="17557" y="9672"/>
                </a:lnTo>
                <a:close/>
                <a:moveTo>
                  <a:pt x="17843" y="10646"/>
                </a:moveTo>
                <a:moveTo>
                  <a:pt x="17588" y="10500"/>
                </a:moveTo>
                <a:lnTo>
                  <a:pt x="17665" y="10695"/>
                </a:lnTo>
                <a:lnTo>
                  <a:pt x="17665" y="10565"/>
                </a:lnTo>
                <a:lnTo>
                  <a:pt x="17619" y="10500"/>
                </a:lnTo>
                <a:close/>
                <a:moveTo>
                  <a:pt x="16838" y="10743"/>
                </a:moveTo>
                <a:moveTo>
                  <a:pt x="16838" y="10743"/>
                </a:moveTo>
                <a:lnTo>
                  <a:pt x="16837" y="10749"/>
                </a:lnTo>
                <a:lnTo>
                  <a:pt x="16838" y="10759"/>
                </a:lnTo>
                <a:lnTo>
                  <a:pt x="16838" y="10743"/>
                </a:lnTo>
                <a:close/>
                <a:moveTo>
                  <a:pt x="17789" y="10646"/>
                </a:moveTo>
                <a:lnTo>
                  <a:pt x="17789" y="10759"/>
                </a:lnTo>
                <a:lnTo>
                  <a:pt x="17820" y="10727"/>
                </a:lnTo>
                <a:lnTo>
                  <a:pt x="17851" y="10776"/>
                </a:lnTo>
                <a:lnTo>
                  <a:pt x="17804" y="10662"/>
                </a:lnTo>
                <a:lnTo>
                  <a:pt x="17789" y="10646"/>
                </a:lnTo>
                <a:close/>
                <a:moveTo>
                  <a:pt x="17858" y="10646"/>
                </a:moveTo>
                <a:lnTo>
                  <a:pt x="17920" y="10857"/>
                </a:lnTo>
                <a:lnTo>
                  <a:pt x="17967" y="10889"/>
                </a:lnTo>
                <a:lnTo>
                  <a:pt x="17974" y="10889"/>
                </a:lnTo>
                <a:lnTo>
                  <a:pt x="17928" y="10678"/>
                </a:lnTo>
                <a:lnTo>
                  <a:pt x="17858" y="10646"/>
                </a:lnTo>
                <a:close/>
                <a:moveTo>
                  <a:pt x="17711" y="10759"/>
                </a:moveTo>
                <a:lnTo>
                  <a:pt x="17704" y="10776"/>
                </a:lnTo>
                <a:lnTo>
                  <a:pt x="17719" y="10792"/>
                </a:lnTo>
                <a:lnTo>
                  <a:pt x="17719" y="11003"/>
                </a:lnTo>
                <a:lnTo>
                  <a:pt x="17789" y="10857"/>
                </a:lnTo>
                <a:lnTo>
                  <a:pt x="17711" y="10759"/>
                </a:lnTo>
                <a:close/>
                <a:moveTo>
                  <a:pt x="17874" y="10824"/>
                </a:moveTo>
                <a:lnTo>
                  <a:pt x="17881" y="10889"/>
                </a:lnTo>
                <a:lnTo>
                  <a:pt x="17905" y="10938"/>
                </a:lnTo>
                <a:lnTo>
                  <a:pt x="17928" y="11068"/>
                </a:lnTo>
                <a:lnTo>
                  <a:pt x="17928" y="11003"/>
                </a:lnTo>
                <a:lnTo>
                  <a:pt x="17936" y="11035"/>
                </a:lnTo>
                <a:lnTo>
                  <a:pt x="17936" y="10970"/>
                </a:lnTo>
                <a:lnTo>
                  <a:pt x="17928" y="10938"/>
                </a:lnTo>
                <a:lnTo>
                  <a:pt x="17912" y="10841"/>
                </a:lnTo>
                <a:lnTo>
                  <a:pt x="17897" y="10857"/>
                </a:lnTo>
                <a:lnTo>
                  <a:pt x="17874" y="10824"/>
                </a:lnTo>
                <a:close/>
                <a:moveTo>
                  <a:pt x="14596" y="11084"/>
                </a:moveTo>
                <a:lnTo>
                  <a:pt x="14611" y="11149"/>
                </a:lnTo>
                <a:lnTo>
                  <a:pt x="14601" y="11102"/>
                </a:lnTo>
                <a:lnTo>
                  <a:pt x="14596" y="11084"/>
                </a:lnTo>
                <a:close/>
                <a:moveTo>
                  <a:pt x="17812" y="10922"/>
                </a:moveTo>
                <a:lnTo>
                  <a:pt x="17781" y="10954"/>
                </a:lnTo>
                <a:lnTo>
                  <a:pt x="17773" y="10987"/>
                </a:lnTo>
                <a:lnTo>
                  <a:pt x="17781" y="11052"/>
                </a:lnTo>
                <a:lnTo>
                  <a:pt x="17750" y="11100"/>
                </a:lnTo>
                <a:lnTo>
                  <a:pt x="17812" y="11214"/>
                </a:lnTo>
                <a:lnTo>
                  <a:pt x="17812" y="10922"/>
                </a:lnTo>
                <a:close/>
                <a:moveTo>
                  <a:pt x="17541" y="10857"/>
                </a:moveTo>
                <a:lnTo>
                  <a:pt x="17410" y="11311"/>
                </a:lnTo>
                <a:lnTo>
                  <a:pt x="17410" y="11327"/>
                </a:lnTo>
                <a:lnTo>
                  <a:pt x="17557" y="11003"/>
                </a:lnTo>
                <a:lnTo>
                  <a:pt x="17541" y="10857"/>
                </a:lnTo>
                <a:close/>
                <a:moveTo>
                  <a:pt x="14859" y="11133"/>
                </a:moveTo>
                <a:lnTo>
                  <a:pt x="14843" y="11392"/>
                </a:lnTo>
                <a:lnTo>
                  <a:pt x="14843" y="11425"/>
                </a:lnTo>
                <a:lnTo>
                  <a:pt x="14936" y="11701"/>
                </a:lnTo>
                <a:lnTo>
                  <a:pt x="14975" y="11441"/>
                </a:lnTo>
                <a:lnTo>
                  <a:pt x="14882" y="11149"/>
                </a:lnTo>
                <a:lnTo>
                  <a:pt x="14859" y="11133"/>
                </a:lnTo>
                <a:close/>
                <a:moveTo>
                  <a:pt x="17959" y="11149"/>
                </a:moveTo>
                <a:lnTo>
                  <a:pt x="17959" y="11230"/>
                </a:lnTo>
                <a:lnTo>
                  <a:pt x="17920" y="11262"/>
                </a:lnTo>
                <a:lnTo>
                  <a:pt x="17920" y="11295"/>
                </a:lnTo>
                <a:lnTo>
                  <a:pt x="17897" y="11295"/>
                </a:lnTo>
                <a:lnTo>
                  <a:pt x="17889" y="11360"/>
                </a:lnTo>
                <a:lnTo>
                  <a:pt x="17858" y="11392"/>
                </a:lnTo>
                <a:lnTo>
                  <a:pt x="17851" y="11295"/>
                </a:lnTo>
                <a:lnTo>
                  <a:pt x="17820" y="11311"/>
                </a:lnTo>
                <a:lnTo>
                  <a:pt x="17796" y="11376"/>
                </a:lnTo>
                <a:lnTo>
                  <a:pt x="17750" y="11409"/>
                </a:lnTo>
                <a:lnTo>
                  <a:pt x="17750" y="11555"/>
                </a:lnTo>
                <a:lnTo>
                  <a:pt x="17781" y="11425"/>
                </a:lnTo>
                <a:lnTo>
                  <a:pt x="17812" y="11441"/>
                </a:lnTo>
                <a:lnTo>
                  <a:pt x="17835" y="11490"/>
                </a:lnTo>
                <a:lnTo>
                  <a:pt x="17843" y="11425"/>
                </a:lnTo>
                <a:lnTo>
                  <a:pt x="17874" y="11457"/>
                </a:lnTo>
                <a:lnTo>
                  <a:pt x="17881" y="11603"/>
                </a:lnTo>
                <a:lnTo>
                  <a:pt x="17959" y="11733"/>
                </a:lnTo>
                <a:lnTo>
                  <a:pt x="17967" y="11717"/>
                </a:lnTo>
                <a:lnTo>
                  <a:pt x="17967" y="11749"/>
                </a:lnTo>
                <a:lnTo>
                  <a:pt x="17997" y="11717"/>
                </a:lnTo>
                <a:lnTo>
                  <a:pt x="17974" y="11619"/>
                </a:lnTo>
                <a:lnTo>
                  <a:pt x="17990" y="11522"/>
                </a:lnTo>
                <a:lnTo>
                  <a:pt x="18013" y="11555"/>
                </a:lnTo>
                <a:lnTo>
                  <a:pt x="18028" y="11668"/>
                </a:lnTo>
                <a:lnTo>
                  <a:pt x="18028" y="11587"/>
                </a:lnTo>
                <a:lnTo>
                  <a:pt x="18052" y="11522"/>
                </a:lnTo>
                <a:lnTo>
                  <a:pt x="18028" y="11311"/>
                </a:lnTo>
                <a:lnTo>
                  <a:pt x="18021" y="11295"/>
                </a:lnTo>
                <a:lnTo>
                  <a:pt x="18028" y="11262"/>
                </a:lnTo>
                <a:lnTo>
                  <a:pt x="18013" y="11181"/>
                </a:lnTo>
                <a:lnTo>
                  <a:pt x="17959" y="11149"/>
                </a:lnTo>
                <a:close/>
                <a:moveTo>
                  <a:pt x="18175" y="12334"/>
                </a:moveTo>
                <a:lnTo>
                  <a:pt x="18144" y="12463"/>
                </a:lnTo>
                <a:lnTo>
                  <a:pt x="18152" y="12739"/>
                </a:lnTo>
                <a:lnTo>
                  <a:pt x="18206" y="12853"/>
                </a:lnTo>
                <a:lnTo>
                  <a:pt x="18168" y="12626"/>
                </a:lnTo>
                <a:lnTo>
                  <a:pt x="18237" y="12658"/>
                </a:lnTo>
                <a:lnTo>
                  <a:pt x="18198" y="12545"/>
                </a:lnTo>
                <a:lnTo>
                  <a:pt x="18222" y="12512"/>
                </a:lnTo>
                <a:lnTo>
                  <a:pt x="18222" y="12463"/>
                </a:lnTo>
                <a:lnTo>
                  <a:pt x="18152" y="12528"/>
                </a:lnTo>
                <a:lnTo>
                  <a:pt x="18175" y="12480"/>
                </a:lnTo>
                <a:lnTo>
                  <a:pt x="18175" y="12431"/>
                </a:lnTo>
                <a:lnTo>
                  <a:pt x="18168" y="12398"/>
                </a:lnTo>
                <a:lnTo>
                  <a:pt x="18175" y="12334"/>
                </a:lnTo>
                <a:close/>
                <a:moveTo>
                  <a:pt x="6038" y="12739"/>
                </a:moveTo>
                <a:lnTo>
                  <a:pt x="5906" y="12788"/>
                </a:lnTo>
                <a:lnTo>
                  <a:pt x="5906" y="12934"/>
                </a:lnTo>
                <a:lnTo>
                  <a:pt x="5930" y="12983"/>
                </a:lnTo>
                <a:lnTo>
                  <a:pt x="6007" y="12934"/>
                </a:lnTo>
                <a:lnTo>
                  <a:pt x="6053" y="12804"/>
                </a:lnTo>
                <a:lnTo>
                  <a:pt x="6038" y="12739"/>
                </a:lnTo>
                <a:close/>
                <a:moveTo>
                  <a:pt x="19737" y="13112"/>
                </a:moveTo>
                <a:lnTo>
                  <a:pt x="19729" y="13145"/>
                </a:lnTo>
                <a:lnTo>
                  <a:pt x="19745" y="13161"/>
                </a:lnTo>
                <a:lnTo>
                  <a:pt x="19752" y="13161"/>
                </a:lnTo>
                <a:lnTo>
                  <a:pt x="19737" y="13112"/>
                </a:lnTo>
                <a:close/>
                <a:moveTo>
                  <a:pt x="16668" y="12983"/>
                </a:moveTo>
                <a:lnTo>
                  <a:pt x="16614" y="12999"/>
                </a:lnTo>
                <a:lnTo>
                  <a:pt x="16621" y="13048"/>
                </a:lnTo>
                <a:lnTo>
                  <a:pt x="16652" y="13096"/>
                </a:lnTo>
                <a:lnTo>
                  <a:pt x="16652" y="13145"/>
                </a:lnTo>
                <a:lnTo>
                  <a:pt x="16706" y="13194"/>
                </a:lnTo>
                <a:lnTo>
                  <a:pt x="16714" y="13112"/>
                </a:lnTo>
                <a:lnTo>
                  <a:pt x="16668" y="12983"/>
                </a:lnTo>
                <a:close/>
                <a:moveTo>
                  <a:pt x="16784" y="13112"/>
                </a:moveTo>
                <a:lnTo>
                  <a:pt x="16768" y="13177"/>
                </a:lnTo>
                <a:lnTo>
                  <a:pt x="16768" y="13226"/>
                </a:lnTo>
                <a:lnTo>
                  <a:pt x="16807" y="13194"/>
                </a:lnTo>
                <a:lnTo>
                  <a:pt x="16784" y="13112"/>
                </a:lnTo>
                <a:close/>
                <a:moveTo>
                  <a:pt x="18175" y="13226"/>
                </a:moveTo>
                <a:lnTo>
                  <a:pt x="18160" y="13275"/>
                </a:lnTo>
                <a:lnTo>
                  <a:pt x="18183" y="13226"/>
                </a:lnTo>
                <a:close/>
                <a:moveTo>
                  <a:pt x="18206" y="13161"/>
                </a:moveTo>
                <a:lnTo>
                  <a:pt x="18183" y="13226"/>
                </a:lnTo>
                <a:lnTo>
                  <a:pt x="18198" y="13259"/>
                </a:lnTo>
                <a:lnTo>
                  <a:pt x="18237" y="13242"/>
                </a:lnTo>
                <a:lnTo>
                  <a:pt x="18268" y="13259"/>
                </a:lnTo>
                <a:lnTo>
                  <a:pt x="18291" y="13242"/>
                </a:lnTo>
                <a:lnTo>
                  <a:pt x="18361" y="13324"/>
                </a:lnTo>
                <a:lnTo>
                  <a:pt x="18260" y="13161"/>
                </a:lnTo>
                <a:close/>
                <a:moveTo>
                  <a:pt x="17387" y="11555"/>
                </a:moveTo>
                <a:lnTo>
                  <a:pt x="17309" y="11782"/>
                </a:lnTo>
                <a:lnTo>
                  <a:pt x="17309" y="11863"/>
                </a:lnTo>
                <a:lnTo>
                  <a:pt x="17271" y="11895"/>
                </a:lnTo>
                <a:lnTo>
                  <a:pt x="17271" y="11879"/>
                </a:lnTo>
                <a:lnTo>
                  <a:pt x="17201" y="11960"/>
                </a:lnTo>
                <a:lnTo>
                  <a:pt x="17162" y="12123"/>
                </a:lnTo>
                <a:lnTo>
                  <a:pt x="17039" y="12252"/>
                </a:lnTo>
                <a:lnTo>
                  <a:pt x="17031" y="12285"/>
                </a:lnTo>
                <a:lnTo>
                  <a:pt x="17023" y="12301"/>
                </a:lnTo>
                <a:lnTo>
                  <a:pt x="17023" y="12480"/>
                </a:lnTo>
                <a:lnTo>
                  <a:pt x="16907" y="12366"/>
                </a:lnTo>
                <a:lnTo>
                  <a:pt x="16869" y="12496"/>
                </a:lnTo>
                <a:lnTo>
                  <a:pt x="16876" y="12496"/>
                </a:lnTo>
                <a:lnTo>
                  <a:pt x="16946" y="13177"/>
                </a:lnTo>
                <a:lnTo>
                  <a:pt x="17047" y="13177"/>
                </a:lnTo>
                <a:lnTo>
                  <a:pt x="17070" y="13275"/>
                </a:lnTo>
                <a:lnTo>
                  <a:pt x="17085" y="13242"/>
                </a:lnTo>
                <a:lnTo>
                  <a:pt x="17108" y="13259"/>
                </a:lnTo>
                <a:lnTo>
                  <a:pt x="17139" y="13177"/>
                </a:lnTo>
                <a:lnTo>
                  <a:pt x="17186" y="13259"/>
                </a:lnTo>
                <a:lnTo>
                  <a:pt x="17232" y="13226"/>
                </a:lnTo>
                <a:lnTo>
                  <a:pt x="17240" y="13259"/>
                </a:lnTo>
                <a:lnTo>
                  <a:pt x="17263" y="13372"/>
                </a:lnTo>
                <a:lnTo>
                  <a:pt x="17340" y="13275"/>
                </a:lnTo>
                <a:lnTo>
                  <a:pt x="17364" y="13210"/>
                </a:lnTo>
                <a:lnTo>
                  <a:pt x="17356" y="13177"/>
                </a:lnTo>
                <a:lnTo>
                  <a:pt x="17371" y="13129"/>
                </a:lnTo>
                <a:lnTo>
                  <a:pt x="17364" y="12999"/>
                </a:lnTo>
                <a:lnTo>
                  <a:pt x="17402" y="12869"/>
                </a:lnTo>
                <a:lnTo>
                  <a:pt x="17425" y="12869"/>
                </a:lnTo>
                <a:lnTo>
                  <a:pt x="17479" y="12528"/>
                </a:lnTo>
                <a:lnTo>
                  <a:pt x="17526" y="12561"/>
                </a:lnTo>
                <a:lnTo>
                  <a:pt x="17549" y="12561"/>
                </a:lnTo>
                <a:lnTo>
                  <a:pt x="17541" y="12528"/>
                </a:lnTo>
                <a:lnTo>
                  <a:pt x="17472" y="12366"/>
                </a:lnTo>
                <a:lnTo>
                  <a:pt x="17464" y="12236"/>
                </a:lnTo>
                <a:lnTo>
                  <a:pt x="17456" y="12220"/>
                </a:lnTo>
                <a:lnTo>
                  <a:pt x="17418" y="12106"/>
                </a:lnTo>
                <a:lnTo>
                  <a:pt x="17449" y="12090"/>
                </a:lnTo>
                <a:lnTo>
                  <a:pt x="17456" y="12074"/>
                </a:lnTo>
                <a:lnTo>
                  <a:pt x="17456" y="11993"/>
                </a:lnTo>
                <a:lnTo>
                  <a:pt x="17518" y="11993"/>
                </a:lnTo>
                <a:lnTo>
                  <a:pt x="17495" y="11879"/>
                </a:lnTo>
                <a:lnTo>
                  <a:pt x="17557" y="11863"/>
                </a:lnTo>
                <a:lnTo>
                  <a:pt x="17472" y="11717"/>
                </a:lnTo>
                <a:lnTo>
                  <a:pt x="17441" y="11733"/>
                </a:lnTo>
                <a:lnTo>
                  <a:pt x="17418" y="11571"/>
                </a:lnTo>
                <a:lnTo>
                  <a:pt x="17387" y="11619"/>
                </a:lnTo>
                <a:lnTo>
                  <a:pt x="17387" y="11555"/>
                </a:lnTo>
                <a:close/>
                <a:moveTo>
                  <a:pt x="19752" y="13161"/>
                </a:moveTo>
                <a:lnTo>
                  <a:pt x="19868" y="13486"/>
                </a:lnTo>
                <a:lnTo>
                  <a:pt x="19830" y="13291"/>
                </a:lnTo>
                <a:lnTo>
                  <a:pt x="19752" y="13161"/>
                </a:lnTo>
                <a:close/>
                <a:moveTo>
                  <a:pt x="17967" y="12415"/>
                </a:moveTo>
                <a:lnTo>
                  <a:pt x="17928" y="12512"/>
                </a:lnTo>
                <a:lnTo>
                  <a:pt x="17735" y="12528"/>
                </a:lnTo>
                <a:lnTo>
                  <a:pt x="17719" y="12496"/>
                </a:lnTo>
                <a:lnTo>
                  <a:pt x="17650" y="12545"/>
                </a:lnTo>
                <a:lnTo>
                  <a:pt x="17611" y="12674"/>
                </a:lnTo>
                <a:lnTo>
                  <a:pt x="17611" y="12707"/>
                </a:lnTo>
                <a:lnTo>
                  <a:pt x="17603" y="12723"/>
                </a:lnTo>
                <a:lnTo>
                  <a:pt x="17611" y="12837"/>
                </a:lnTo>
                <a:lnTo>
                  <a:pt x="17603" y="12804"/>
                </a:lnTo>
                <a:lnTo>
                  <a:pt x="17541" y="13242"/>
                </a:lnTo>
                <a:lnTo>
                  <a:pt x="17565" y="13275"/>
                </a:lnTo>
                <a:lnTo>
                  <a:pt x="17580" y="13307"/>
                </a:lnTo>
                <a:lnTo>
                  <a:pt x="17588" y="13632"/>
                </a:lnTo>
                <a:lnTo>
                  <a:pt x="17642" y="13616"/>
                </a:lnTo>
                <a:lnTo>
                  <a:pt x="17657" y="13145"/>
                </a:lnTo>
                <a:lnTo>
                  <a:pt x="17719" y="13453"/>
                </a:lnTo>
                <a:lnTo>
                  <a:pt x="17812" y="13388"/>
                </a:lnTo>
                <a:lnTo>
                  <a:pt x="17773" y="13291"/>
                </a:lnTo>
                <a:lnTo>
                  <a:pt x="17781" y="13194"/>
                </a:lnTo>
                <a:lnTo>
                  <a:pt x="17719" y="13015"/>
                </a:lnTo>
                <a:lnTo>
                  <a:pt x="17735" y="13015"/>
                </a:lnTo>
                <a:lnTo>
                  <a:pt x="17820" y="12853"/>
                </a:lnTo>
                <a:lnTo>
                  <a:pt x="17851" y="12869"/>
                </a:lnTo>
                <a:lnTo>
                  <a:pt x="17820" y="12804"/>
                </a:lnTo>
                <a:lnTo>
                  <a:pt x="17820" y="12820"/>
                </a:lnTo>
                <a:lnTo>
                  <a:pt x="17657" y="12885"/>
                </a:lnTo>
                <a:lnTo>
                  <a:pt x="17634" y="12804"/>
                </a:lnTo>
                <a:lnTo>
                  <a:pt x="17626" y="12723"/>
                </a:lnTo>
                <a:lnTo>
                  <a:pt x="17835" y="12626"/>
                </a:lnTo>
                <a:lnTo>
                  <a:pt x="17874" y="12658"/>
                </a:lnTo>
                <a:lnTo>
                  <a:pt x="17912" y="12642"/>
                </a:lnTo>
                <a:lnTo>
                  <a:pt x="17959" y="12545"/>
                </a:lnTo>
                <a:lnTo>
                  <a:pt x="17967" y="12415"/>
                </a:lnTo>
                <a:close/>
                <a:moveTo>
                  <a:pt x="15918" y="11847"/>
                </a:moveTo>
                <a:lnTo>
                  <a:pt x="16559" y="13664"/>
                </a:lnTo>
                <a:lnTo>
                  <a:pt x="16559" y="13599"/>
                </a:lnTo>
                <a:lnTo>
                  <a:pt x="16629" y="13648"/>
                </a:lnTo>
                <a:lnTo>
                  <a:pt x="16660" y="13210"/>
                </a:lnTo>
                <a:lnTo>
                  <a:pt x="16575" y="13112"/>
                </a:lnTo>
                <a:lnTo>
                  <a:pt x="16552" y="12869"/>
                </a:lnTo>
                <a:lnTo>
                  <a:pt x="16505" y="12837"/>
                </a:lnTo>
                <a:lnTo>
                  <a:pt x="16490" y="12772"/>
                </a:lnTo>
                <a:lnTo>
                  <a:pt x="16513" y="12691"/>
                </a:lnTo>
                <a:lnTo>
                  <a:pt x="16482" y="12609"/>
                </a:lnTo>
                <a:lnTo>
                  <a:pt x="16428" y="12658"/>
                </a:lnTo>
                <a:lnTo>
                  <a:pt x="16459" y="12626"/>
                </a:lnTo>
                <a:lnTo>
                  <a:pt x="16335" y="12350"/>
                </a:lnTo>
                <a:lnTo>
                  <a:pt x="16312" y="12382"/>
                </a:lnTo>
                <a:lnTo>
                  <a:pt x="16072" y="11847"/>
                </a:lnTo>
                <a:close/>
                <a:moveTo>
                  <a:pt x="18608" y="13583"/>
                </a:moveTo>
                <a:lnTo>
                  <a:pt x="18585" y="13632"/>
                </a:lnTo>
                <a:lnTo>
                  <a:pt x="18577" y="13681"/>
                </a:lnTo>
                <a:lnTo>
                  <a:pt x="18616" y="13729"/>
                </a:lnTo>
                <a:lnTo>
                  <a:pt x="18624" y="13648"/>
                </a:lnTo>
                <a:lnTo>
                  <a:pt x="18608" y="13583"/>
                </a:lnTo>
                <a:close/>
                <a:moveTo>
                  <a:pt x="19791" y="13388"/>
                </a:moveTo>
                <a:lnTo>
                  <a:pt x="19783" y="13470"/>
                </a:lnTo>
                <a:lnTo>
                  <a:pt x="19706" y="13599"/>
                </a:lnTo>
                <a:lnTo>
                  <a:pt x="19683" y="13599"/>
                </a:lnTo>
                <a:lnTo>
                  <a:pt x="19675" y="13518"/>
                </a:lnTo>
                <a:lnTo>
                  <a:pt x="19660" y="13599"/>
                </a:lnTo>
                <a:lnTo>
                  <a:pt x="19551" y="13632"/>
                </a:lnTo>
                <a:lnTo>
                  <a:pt x="19636" y="13729"/>
                </a:lnTo>
                <a:lnTo>
                  <a:pt x="19814" y="13567"/>
                </a:lnTo>
                <a:lnTo>
                  <a:pt x="19806" y="13534"/>
                </a:lnTo>
                <a:lnTo>
                  <a:pt x="19822" y="13518"/>
                </a:lnTo>
                <a:lnTo>
                  <a:pt x="19837" y="13405"/>
                </a:lnTo>
                <a:lnTo>
                  <a:pt x="19791" y="13388"/>
                </a:lnTo>
                <a:close/>
                <a:moveTo>
                  <a:pt x="18840" y="13940"/>
                </a:moveTo>
                <a:lnTo>
                  <a:pt x="18801" y="14070"/>
                </a:lnTo>
                <a:lnTo>
                  <a:pt x="18871" y="14038"/>
                </a:lnTo>
                <a:lnTo>
                  <a:pt x="18840" y="13940"/>
                </a:lnTo>
                <a:close/>
                <a:moveTo>
                  <a:pt x="16668" y="13681"/>
                </a:moveTo>
                <a:lnTo>
                  <a:pt x="16606" y="13794"/>
                </a:lnTo>
                <a:lnTo>
                  <a:pt x="16614" y="13827"/>
                </a:lnTo>
                <a:lnTo>
                  <a:pt x="17178" y="14102"/>
                </a:lnTo>
                <a:lnTo>
                  <a:pt x="17217" y="14119"/>
                </a:lnTo>
                <a:lnTo>
                  <a:pt x="17217" y="13973"/>
                </a:lnTo>
                <a:lnTo>
                  <a:pt x="17108" y="13908"/>
                </a:lnTo>
                <a:lnTo>
                  <a:pt x="17093" y="13827"/>
                </a:lnTo>
                <a:lnTo>
                  <a:pt x="16977" y="13762"/>
                </a:lnTo>
                <a:lnTo>
                  <a:pt x="16954" y="13827"/>
                </a:lnTo>
                <a:lnTo>
                  <a:pt x="16830" y="13810"/>
                </a:lnTo>
                <a:lnTo>
                  <a:pt x="16799" y="13729"/>
                </a:lnTo>
                <a:lnTo>
                  <a:pt x="16668" y="13681"/>
                </a:lnTo>
                <a:close/>
                <a:moveTo>
                  <a:pt x="17217" y="14021"/>
                </a:moveTo>
                <a:lnTo>
                  <a:pt x="17255" y="14135"/>
                </a:lnTo>
                <a:lnTo>
                  <a:pt x="17302" y="14070"/>
                </a:lnTo>
                <a:lnTo>
                  <a:pt x="17263" y="14021"/>
                </a:lnTo>
                <a:close/>
                <a:moveTo>
                  <a:pt x="17340" y="14054"/>
                </a:moveTo>
                <a:lnTo>
                  <a:pt x="17309" y="14119"/>
                </a:lnTo>
                <a:lnTo>
                  <a:pt x="17364" y="14151"/>
                </a:lnTo>
                <a:lnTo>
                  <a:pt x="17371" y="14070"/>
                </a:lnTo>
                <a:lnTo>
                  <a:pt x="17340" y="14054"/>
                </a:lnTo>
                <a:close/>
                <a:moveTo>
                  <a:pt x="17796" y="14038"/>
                </a:moveTo>
                <a:lnTo>
                  <a:pt x="17758" y="14102"/>
                </a:lnTo>
                <a:lnTo>
                  <a:pt x="17626" y="14054"/>
                </a:lnTo>
                <a:lnTo>
                  <a:pt x="17588" y="14070"/>
                </a:lnTo>
                <a:lnTo>
                  <a:pt x="17588" y="14151"/>
                </a:lnTo>
                <a:lnTo>
                  <a:pt x="17742" y="14119"/>
                </a:lnTo>
                <a:lnTo>
                  <a:pt x="17789" y="14086"/>
                </a:lnTo>
                <a:lnTo>
                  <a:pt x="17804" y="14038"/>
                </a:lnTo>
                <a:close/>
                <a:moveTo>
                  <a:pt x="17456" y="14021"/>
                </a:moveTo>
                <a:lnTo>
                  <a:pt x="17441" y="14054"/>
                </a:lnTo>
                <a:lnTo>
                  <a:pt x="17464" y="14119"/>
                </a:lnTo>
                <a:lnTo>
                  <a:pt x="17418" y="14070"/>
                </a:lnTo>
                <a:lnTo>
                  <a:pt x="17387" y="14184"/>
                </a:lnTo>
                <a:lnTo>
                  <a:pt x="17487" y="14119"/>
                </a:lnTo>
                <a:lnTo>
                  <a:pt x="17518" y="14135"/>
                </a:lnTo>
                <a:lnTo>
                  <a:pt x="17510" y="14119"/>
                </a:lnTo>
                <a:lnTo>
                  <a:pt x="17518" y="14119"/>
                </a:lnTo>
                <a:lnTo>
                  <a:pt x="17510" y="14070"/>
                </a:lnTo>
                <a:lnTo>
                  <a:pt x="17479" y="14054"/>
                </a:lnTo>
                <a:lnTo>
                  <a:pt x="17456" y="14021"/>
                </a:lnTo>
                <a:close/>
                <a:moveTo>
                  <a:pt x="17588" y="14216"/>
                </a:moveTo>
                <a:lnTo>
                  <a:pt x="17518" y="14265"/>
                </a:lnTo>
                <a:lnTo>
                  <a:pt x="17588" y="14346"/>
                </a:lnTo>
                <a:lnTo>
                  <a:pt x="17634" y="14314"/>
                </a:lnTo>
                <a:lnTo>
                  <a:pt x="17588" y="14216"/>
                </a:lnTo>
                <a:close/>
                <a:moveTo>
                  <a:pt x="18098" y="14070"/>
                </a:moveTo>
                <a:lnTo>
                  <a:pt x="17990" y="14086"/>
                </a:lnTo>
                <a:lnTo>
                  <a:pt x="17835" y="14297"/>
                </a:lnTo>
                <a:lnTo>
                  <a:pt x="17835" y="14362"/>
                </a:lnTo>
                <a:lnTo>
                  <a:pt x="17920" y="14297"/>
                </a:lnTo>
                <a:lnTo>
                  <a:pt x="18098" y="14070"/>
                </a:lnTo>
                <a:close/>
                <a:moveTo>
                  <a:pt x="18492" y="12755"/>
                </a:moveTo>
                <a:lnTo>
                  <a:pt x="18384" y="12918"/>
                </a:lnTo>
                <a:lnTo>
                  <a:pt x="18438" y="12950"/>
                </a:lnTo>
                <a:lnTo>
                  <a:pt x="18454" y="13031"/>
                </a:lnTo>
                <a:lnTo>
                  <a:pt x="18477" y="13064"/>
                </a:lnTo>
                <a:lnTo>
                  <a:pt x="18577" y="13048"/>
                </a:lnTo>
                <a:lnTo>
                  <a:pt x="18562" y="13129"/>
                </a:lnTo>
                <a:lnTo>
                  <a:pt x="18446" y="13161"/>
                </a:lnTo>
                <a:lnTo>
                  <a:pt x="18484" y="13210"/>
                </a:lnTo>
                <a:lnTo>
                  <a:pt x="18500" y="13340"/>
                </a:lnTo>
                <a:lnTo>
                  <a:pt x="18569" y="13194"/>
                </a:lnTo>
                <a:lnTo>
                  <a:pt x="18577" y="13324"/>
                </a:lnTo>
                <a:lnTo>
                  <a:pt x="18639" y="13340"/>
                </a:lnTo>
                <a:lnTo>
                  <a:pt x="18655" y="13421"/>
                </a:lnTo>
                <a:lnTo>
                  <a:pt x="18871" y="13632"/>
                </a:lnTo>
                <a:lnTo>
                  <a:pt x="18856" y="13648"/>
                </a:lnTo>
                <a:lnTo>
                  <a:pt x="18871" y="13648"/>
                </a:lnTo>
                <a:lnTo>
                  <a:pt x="18917" y="13875"/>
                </a:lnTo>
                <a:lnTo>
                  <a:pt x="18886" y="13891"/>
                </a:lnTo>
                <a:lnTo>
                  <a:pt x="18902" y="13973"/>
                </a:lnTo>
                <a:lnTo>
                  <a:pt x="18886" y="14038"/>
                </a:lnTo>
                <a:lnTo>
                  <a:pt x="18979" y="13989"/>
                </a:lnTo>
                <a:lnTo>
                  <a:pt x="18979" y="14070"/>
                </a:lnTo>
                <a:lnTo>
                  <a:pt x="19026" y="14184"/>
                </a:lnTo>
                <a:lnTo>
                  <a:pt x="19165" y="14184"/>
                </a:lnTo>
                <a:lnTo>
                  <a:pt x="19188" y="14119"/>
                </a:lnTo>
                <a:lnTo>
                  <a:pt x="19118" y="14038"/>
                </a:lnTo>
                <a:lnTo>
                  <a:pt x="19234" y="14005"/>
                </a:lnTo>
                <a:lnTo>
                  <a:pt x="19234" y="13989"/>
                </a:lnTo>
                <a:lnTo>
                  <a:pt x="19242" y="13989"/>
                </a:lnTo>
                <a:lnTo>
                  <a:pt x="19219" y="13924"/>
                </a:lnTo>
                <a:lnTo>
                  <a:pt x="19265" y="13956"/>
                </a:lnTo>
                <a:lnTo>
                  <a:pt x="19304" y="13940"/>
                </a:lnTo>
                <a:lnTo>
                  <a:pt x="19474" y="14330"/>
                </a:lnTo>
                <a:lnTo>
                  <a:pt x="19660" y="14443"/>
                </a:lnTo>
                <a:lnTo>
                  <a:pt x="19660" y="14395"/>
                </a:lnTo>
                <a:lnTo>
                  <a:pt x="19691" y="14378"/>
                </a:lnTo>
                <a:lnTo>
                  <a:pt x="19629" y="14330"/>
                </a:lnTo>
                <a:lnTo>
                  <a:pt x="19629" y="14297"/>
                </a:lnTo>
                <a:lnTo>
                  <a:pt x="19590" y="14184"/>
                </a:lnTo>
                <a:lnTo>
                  <a:pt x="19551" y="14184"/>
                </a:lnTo>
                <a:lnTo>
                  <a:pt x="19451" y="13810"/>
                </a:lnTo>
                <a:lnTo>
                  <a:pt x="19513" y="13794"/>
                </a:lnTo>
                <a:lnTo>
                  <a:pt x="19389" y="13599"/>
                </a:lnTo>
                <a:lnTo>
                  <a:pt x="19381" y="13486"/>
                </a:lnTo>
                <a:lnTo>
                  <a:pt x="19041" y="13112"/>
                </a:lnTo>
                <a:lnTo>
                  <a:pt x="18863" y="12967"/>
                </a:lnTo>
                <a:lnTo>
                  <a:pt x="18801" y="12999"/>
                </a:lnTo>
                <a:lnTo>
                  <a:pt x="18801" y="13031"/>
                </a:lnTo>
                <a:lnTo>
                  <a:pt x="18670" y="13242"/>
                </a:lnTo>
                <a:lnTo>
                  <a:pt x="18624" y="13112"/>
                </a:lnTo>
                <a:lnTo>
                  <a:pt x="18616" y="13161"/>
                </a:lnTo>
                <a:lnTo>
                  <a:pt x="18585" y="12820"/>
                </a:lnTo>
                <a:lnTo>
                  <a:pt x="18492" y="12755"/>
                </a:lnTo>
                <a:close/>
                <a:moveTo>
                  <a:pt x="18345" y="14524"/>
                </a:moveTo>
                <a:lnTo>
                  <a:pt x="18291" y="14541"/>
                </a:lnTo>
                <a:lnTo>
                  <a:pt x="18291" y="14573"/>
                </a:lnTo>
                <a:lnTo>
                  <a:pt x="18322" y="14654"/>
                </a:lnTo>
                <a:lnTo>
                  <a:pt x="18345" y="14524"/>
                </a:lnTo>
                <a:close/>
                <a:moveTo>
                  <a:pt x="21600" y="15336"/>
                </a:moveTo>
                <a:lnTo>
                  <a:pt x="21585" y="15352"/>
                </a:lnTo>
                <a:lnTo>
                  <a:pt x="21499" y="15417"/>
                </a:lnTo>
                <a:lnTo>
                  <a:pt x="21484" y="15433"/>
                </a:lnTo>
                <a:lnTo>
                  <a:pt x="21561" y="15433"/>
                </a:lnTo>
                <a:lnTo>
                  <a:pt x="21600" y="15336"/>
                </a:lnTo>
                <a:close/>
                <a:moveTo>
                  <a:pt x="21592" y="15401"/>
                </a:moveTo>
                <a:lnTo>
                  <a:pt x="21561" y="15433"/>
                </a:lnTo>
                <a:lnTo>
                  <a:pt x="21585" y="15433"/>
                </a:lnTo>
                <a:lnTo>
                  <a:pt x="21592" y="15401"/>
                </a:lnTo>
                <a:close/>
                <a:moveTo>
                  <a:pt x="21469" y="15563"/>
                </a:moveTo>
                <a:lnTo>
                  <a:pt x="21384" y="15644"/>
                </a:lnTo>
                <a:lnTo>
                  <a:pt x="21453" y="15660"/>
                </a:lnTo>
                <a:lnTo>
                  <a:pt x="21476" y="15612"/>
                </a:lnTo>
                <a:lnTo>
                  <a:pt x="21469" y="15563"/>
                </a:lnTo>
                <a:close/>
                <a:moveTo>
                  <a:pt x="12764" y="14719"/>
                </a:moveTo>
                <a:lnTo>
                  <a:pt x="12709" y="14735"/>
                </a:lnTo>
                <a:lnTo>
                  <a:pt x="12709" y="14865"/>
                </a:lnTo>
                <a:lnTo>
                  <a:pt x="12648" y="14963"/>
                </a:lnTo>
                <a:lnTo>
                  <a:pt x="12648" y="15092"/>
                </a:lnTo>
                <a:lnTo>
                  <a:pt x="12609" y="15141"/>
                </a:lnTo>
                <a:lnTo>
                  <a:pt x="12601" y="15125"/>
                </a:lnTo>
                <a:lnTo>
                  <a:pt x="12539" y="15287"/>
                </a:lnTo>
                <a:lnTo>
                  <a:pt x="12501" y="15271"/>
                </a:lnTo>
                <a:lnTo>
                  <a:pt x="12470" y="15303"/>
                </a:lnTo>
                <a:lnTo>
                  <a:pt x="12454" y="15303"/>
                </a:lnTo>
                <a:lnTo>
                  <a:pt x="12400" y="15385"/>
                </a:lnTo>
                <a:lnTo>
                  <a:pt x="12346" y="16813"/>
                </a:lnTo>
                <a:lnTo>
                  <a:pt x="12393" y="16861"/>
                </a:lnTo>
                <a:lnTo>
                  <a:pt x="12508" y="16796"/>
                </a:lnTo>
                <a:lnTo>
                  <a:pt x="12756" y="15238"/>
                </a:lnTo>
                <a:lnTo>
                  <a:pt x="12787" y="15287"/>
                </a:lnTo>
                <a:lnTo>
                  <a:pt x="12802" y="15255"/>
                </a:lnTo>
                <a:lnTo>
                  <a:pt x="12764" y="14719"/>
                </a:lnTo>
                <a:close/>
                <a:moveTo>
                  <a:pt x="5999" y="17851"/>
                </a:moveTo>
                <a:lnTo>
                  <a:pt x="5976" y="17900"/>
                </a:lnTo>
                <a:lnTo>
                  <a:pt x="5976" y="17932"/>
                </a:lnTo>
                <a:lnTo>
                  <a:pt x="5999" y="17851"/>
                </a:lnTo>
                <a:close/>
                <a:moveTo>
                  <a:pt x="13993" y="600"/>
                </a:moveTo>
                <a:lnTo>
                  <a:pt x="13916" y="698"/>
                </a:lnTo>
                <a:lnTo>
                  <a:pt x="13977" y="747"/>
                </a:lnTo>
                <a:lnTo>
                  <a:pt x="13854" y="747"/>
                </a:lnTo>
                <a:lnTo>
                  <a:pt x="13908" y="795"/>
                </a:lnTo>
                <a:lnTo>
                  <a:pt x="13923" y="844"/>
                </a:lnTo>
                <a:lnTo>
                  <a:pt x="13892" y="795"/>
                </a:lnTo>
                <a:lnTo>
                  <a:pt x="13614" y="811"/>
                </a:lnTo>
                <a:lnTo>
                  <a:pt x="13676" y="828"/>
                </a:lnTo>
                <a:lnTo>
                  <a:pt x="13405" y="909"/>
                </a:lnTo>
                <a:lnTo>
                  <a:pt x="13421" y="941"/>
                </a:lnTo>
                <a:lnTo>
                  <a:pt x="13405" y="990"/>
                </a:lnTo>
                <a:lnTo>
                  <a:pt x="13367" y="974"/>
                </a:lnTo>
                <a:lnTo>
                  <a:pt x="13452" y="1022"/>
                </a:lnTo>
                <a:lnTo>
                  <a:pt x="13398" y="1022"/>
                </a:lnTo>
                <a:lnTo>
                  <a:pt x="13498" y="1087"/>
                </a:lnTo>
                <a:lnTo>
                  <a:pt x="13459" y="1120"/>
                </a:lnTo>
                <a:lnTo>
                  <a:pt x="13475" y="1087"/>
                </a:lnTo>
                <a:lnTo>
                  <a:pt x="13189" y="1120"/>
                </a:lnTo>
                <a:lnTo>
                  <a:pt x="13204" y="1185"/>
                </a:lnTo>
                <a:lnTo>
                  <a:pt x="13228" y="1201"/>
                </a:lnTo>
                <a:lnTo>
                  <a:pt x="13235" y="1233"/>
                </a:lnTo>
                <a:lnTo>
                  <a:pt x="13429" y="1396"/>
                </a:lnTo>
                <a:lnTo>
                  <a:pt x="13444" y="1461"/>
                </a:lnTo>
                <a:lnTo>
                  <a:pt x="13475" y="1509"/>
                </a:lnTo>
                <a:lnTo>
                  <a:pt x="13468" y="1553"/>
                </a:lnTo>
                <a:lnTo>
                  <a:pt x="13444" y="1493"/>
                </a:lnTo>
                <a:lnTo>
                  <a:pt x="13421" y="1542"/>
                </a:lnTo>
                <a:lnTo>
                  <a:pt x="13382" y="1363"/>
                </a:lnTo>
                <a:lnTo>
                  <a:pt x="13104" y="1298"/>
                </a:lnTo>
                <a:lnTo>
                  <a:pt x="13150" y="1347"/>
                </a:lnTo>
                <a:lnTo>
                  <a:pt x="13050" y="1347"/>
                </a:lnTo>
                <a:lnTo>
                  <a:pt x="13243" y="1461"/>
                </a:lnTo>
                <a:lnTo>
                  <a:pt x="13034" y="1412"/>
                </a:lnTo>
                <a:lnTo>
                  <a:pt x="13034" y="1379"/>
                </a:lnTo>
                <a:lnTo>
                  <a:pt x="13019" y="1363"/>
                </a:lnTo>
                <a:lnTo>
                  <a:pt x="13019" y="1298"/>
                </a:lnTo>
                <a:lnTo>
                  <a:pt x="12949" y="1217"/>
                </a:lnTo>
                <a:lnTo>
                  <a:pt x="12980" y="1314"/>
                </a:lnTo>
                <a:lnTo>
                  <a:pt x="12934" y="1412"/>
                </a:lnTo>
                <a:lnTo>
                  <a:pt x="13019" y="1509"/>
                </a:lnTo>
                <a:lnTo>
                  <a:pt x="13027" y="1639"/>
                </a:lnTo>
                <a:lnTo>
                  <a:pt x="13220" y="1769"/>
                </a:lnTo>
                <a:lnTo>
                  <a:pt x="13150" y="1753"/>
                </a:lnTo>
                <a:lnTo>
                  <a:pt x="13166" y="1915"/>
                </a:lnTo>
                <a:lnTo>
                  <a:pt x="13150" y="1964"/>
                </a:lnTo>
                <a:lnTo>
                  <a:pt x="13150" y="1996"/>
                </a:lnTo>
                <a:lnTo>
                  <a:pt x="13096" y="2126"/>
                </a:lnTo>
                <a:lnTo>
                  <a:pt x="12918" y="2045"/>
                </a:lnTo>
                <a:lnTo>
                  <a:pt x="13003" y="2045"/>
                </a:lnTo>
                <a:lnTo>
                  <a:pt x="13011" y="2077"/>
                </a:lnTo>
                <a:lnTo>
                  <a:pt x="13050" y="2061"/>
                </a:lnTo>
                <a:lnTo>
                  <a:pt x="13027" y="2029"/>
                </a:lnTo>
                <a:lnTo>
                  <a:pt x="13081" y="1866"/>
                </a:lnTo>
                <a:lnTo>
                  <a:pt x="13081" y="1801"/>
                </a:lnTo>
                <a:lnTo>
                  <a:pt x="13027" y="1753"/>
                </a:lnTo>
                <a:lnTo>
                  <a:pt x="12949" y="1574"/>
                </a:lnTo>
                <a:lnTo>
                  <a:pt x="12949" y="1542"/>
                </a:lnTo>
                <a:lnTo>
                  <a:pt x="12934" y="1477"/>
                </a:lnTo>
                <a:lnTo>
                  <a:pt x="12872" y="1412"/>
                </a:lnTo>
                <a:lnTo>
                  <a:pt x="12864" y="1250"/>
                </a:lnTo>
                <a:lnTo>
                  <a:pt x="12740" y="1217"/>
                </a:lnTo>
                <a:lnTo>
                  <a:pt x="12679" y="1282"/>
                </a:lnTo>
                <a:lnTo>
                  <a:pt x="12671" y="1396"/>
                </a:lnTo>
                <a:lnTo>
                  <a:pt x="12632" y="1461"/>
                </a:lnTo>
                <a:lnTo>
                  <a:pt x="12679" y="1493"/>
                </a:lnTo>
                <a:lnTo>
                  <a:pt x="12702" y="1655"/>
                </a:lnTo>
                <a:lnTo>
                  <a:pt x="12841" y="1736"/>
                </a:lnTo>
                <a:lnTo>
                  <a:pt x="12818" y="1834"/>
                </a:lnTo>
                <a:lnTo>
                  <a:pt x="12408" y="1623"/>
                </a:lnTo>
                <a:lnTo>
                  <a:pt x="12369" y="1655"/>
                </a:lnTo>
                <a:lnTo>
                  <a:pt x="12423" y="1720"/>
                </a:lnTo>
                <a:lnTo>
                  <a:pt x="12385" y="1785"/>
                </a:lnTo>
                <a:lnTo>
                  <a:pt x="12068" y="1834"/>
                </a:lnTo>
                <a:lnTo>
                  <a:pt x="12091" y="1818"/>
                </a:lnTo>
                <a:lnTo>
                  <a:pt x="12083" y="1753"/>
                </a:lnTo>
                <a:lnTo>
                  <a:pt x="12076" y="1753"/>
                </a:lnTo>
                <a:lnTo>
                  <a:pt x="12006" y="1785"/>
                </a:lnTo>
                <a:lnTo>
                  <a:pt x="12029" y="1801"/>
                </a:lnTo>
                <a:lnTo>
                  <a:pt x="12006" y="1818"/>
                </a:lnTo>
                <a:lnTo>
                  <a:pt x="11991" y="1801"/>
                </a:lnTo>
                <a:lnTo>
                  <a:pt x="11844" y="1899"/>
                </a:lnTo>
                <a:lnTo>
                  <a:pt x="11859" y="1915"/>
                </a:lnTo>
                <a:lnTo>
                  <a:pt x="11735" y="2045"/>
                </a:lnTo>
                <a:lnTo>
                  <a:pt x="11666" y="1947"/>
                </a:lnTo>
                <a:lnTo>
                  <a:pt x="11743" y="1899"/>
                </a:lnTo>
                <a:lnTo>
                  <a:pt x="11558" y="1785"/>
                </a:lnTo>
                <a:lnTo>
                  <a:pt x="11612" y="1850"/>
                </a:lnTo>
                <a:lnTo>
                  <a:pt x="11612" y="1964"/>
                </a:lnTo>
                <a:lnTo>
                  <a:pt x="11658" y="2029"/>
                </a:lnTo>
                <a:lnTo>
                  <a:pt x="11658" y="2158"/>
                </a:lnTo>
                <a:lnTo>
                  <a:pt x="11550" y="2093"/>
                </a:lnTo>
                <a:lnTo>
                  <a:pt x="11449" y="2223"/>
                </a:lnTo>
                <a:lnTo>
                  <a:pt x="11496" y="2337"/>
                </a:lnTo>
                <a:lnTo>
                  <a:pt x="11457" y="2369"/>
                </a:lnTo>
                <a:lnTo>
                  <a:pt x="11310" y="2272"/>
                </a:lnTo>
                <a:lnTo>
                  <a:pt x="11295" y="2304"/>
                </a:lnTo>
                <a:lnTo>
                  <a:pt x="11380" y="2418"/>
                </a:lnTo>
                <a:lnTo>
                  <a:pt x="11364" y="2467"/>
                </a:lnTo>
                <a:lnTo>
                  <a:pt x="11102" y="2110"/>
                </a:lnTo>
                <a:lnTo>
                  <a:pt x="11117" y="2093"/>
                </a:lnTo>
                <a:lnTo>
                  <a:pt x="11009" y="1996"/>
                </a:lnTo>
                <a:lnTo>
                  <a:pt x="11418" y="2126"/>
                </a:lnTo>
                <a:lnTo>
                  <a:pt x="11488" y="2045"/>
                </a:lnTo>
                <a:lnTo>
                  <a:pt x="11480" y="1964"/>
                </a:lnTo>
                <a:lnTo>
                  <a:pt x="11388" y="1850"/>
                </a:lnTo>
                <a:lnTo>
                  <a:pt x="11395" y="1866"/>
                </a:lnTo>
                <a:lnTo>
                  <a:pt x="11071" y="1688"/>
                </a:lnTo>
                <a:lnTo>
                  <a:pt x="11040" y="1720"/>
                </a:lnTo>
                <a:lnTo>
                  <a:pt x="11024" y="1688"/>
                </a:lnTo>
                <a:lnTo>
                  <a:pt x="11024" y="1672"/>
                </a:lnTo>
                <a:lnTo>
                  <a:pt x="10978" y="1655"/>
                </a:lnTo>
                <a:lnTo>
                  <a:pt x="11016" y="1639"/>
                </a:lnTo>
                <a:lnTo>
                  <a:pt x="10962" y="1607"/>
                </a:lnTo>
                <a:lnTo>
                  <a:pt x="10970" y="1623"/>
                </a:lnTo>
                <a:lnTo>
                  <a:pt x="10854" y="1639"/>
                </a:lnTo>
                <a:lnTo>
                  <a:pt x="10846" y="1607"/>
                </a:lnTo>
                <a:lnTo>
                  <a:pt x="10800" y="1574"/>
                </a:lnTo>
                <a:lnTo>
                  <a:pt x="10893" y="1574"/>
                </a:lnTo>
                <a:lnTo>
                  <a:pt x="10815" y="1493"/>
                </a:lnTo>
                <a:lnTo>
                  <a:pt x="10769" y="1574"/>
                </a:lnTo>
                <a:lnTo>
                  <a:pt x="10730" y="1493"/>
                </a:lnTo>
                <a:lnTo>
                  <a:pt x="10692" y="1542"/>
                </a:lnTo>
                <a:lnTo>
                  <a:pt x="10684" y="1509"/>
                </a:lnTo>
                <a:lnTo>
                  <a:pt x="10669" y="1493"/>
                </a:lnTo>
                <a:lnTo>
                  <a:pt x="10638" y="1574"/>
                </a:lnTo>
                <a:lnTo>
                  <a:pt x="10645" y="1493"/>
                </a:lnTo>
                <a:lnTo>
                  <a:pt x="10607" y="1477"/>
                </a:lnTo>
                <a:lnTo>
                  <a:pt x="10537" y="1590"/>
                </a:lnTo>
                <a:lnTo>
                  <a:pt x="10498" y="1542"/>
                </a:lnTo>
                <a:lnTo>
                  <a:pt x="10437" y="1574"/>
                </a:lnTo>
                <a:lnTo>
                  <a:pt x="10468" y="1623"/>
                </a:lnTo>
                <a:lnTo>
                  <a:pt x="10421" y="1607"/>
                </a:lnTo>
                <a:lnTo>
                  <a:pt x="10398" y="1639"/>
                </a:lnTo>
                <a:lnTo>
                  <a:pt x="10413" y="1672"/>
                </a:lnTo>
                <a:lnTo>
                  <a:pt x="10383" y="1688"/>
                </a:lnTo>
                <a:lnTo>
                  <a:pt x="10383" y="1607"/>
                </a:lnTo>
                <a:lnTo>
                  <a:pt x="10359" y="1672"/>
                </a:lnTo>
                <a:lnTo>
                  <a:pt x="10305" y="1672"/>
                </a:lnTo>
                <a:lnTo>
                  <a:pt x="10328" y="1688"/>
                </a:lnTo>
                <a:lnTo>
                  <a:pt x="10290" y="1688"/>
                </a:lnTo>
                <a:lnTo>
                  <a:pt x="10290" y="1720"/>
                </a:lnTo>
                <a:lnTo>
                  <a:pt x="10267" y="1720"/>
                </a:lnTo>
                <a:lnTo>
                  <a:pt x="10259" y="1753"/>
                </a:lnTo>
                <a:lnTo>
                  <a:pt x="10212" y="1801"/>
                </a:lnTo>
                <a:lnTo>
                  <a:pt x="10267" y="1818"/>
                </a:lnTo>
                <a:lnTo>
                  <a:pt x="10228" y="1818"/>
                </a:lnTo>
                <a:lnTo>
                  <a:pt x="10212" y="1866"/>
                </a:lnTo>
                <a:lnTo>
                  <a:pt x="10212" y="1899"/>
                </a:lnTo>
                <a:lnTo>
                  <a:pt x="10189" y="1850"/>
                </a:lnTo>
                <a:lnTo>
                  <a:pt x="10158" y="1866"/>
                </a:lnTo>
                <a:lnTo>
                  <a:pt x="10174" y="1883"/>
                </a:lnTo>
                <a:lnTo>
                  <a:pt x="10135" y="1915"/>
                </a:lnTo>
                <a:lnTo>
                  <a:pt x="10158" y="1915"/>
                </a:lnTo>
                <a:lnTo>
                  <a:pt x="10182" y="1947"/>
                </a:lnTo>
                <a:lnTo>
                  <a:pt x="10182" y="1964"/>
                </a:lnTo>
                <a:lnTo>
                  <a:pt x="10120" y="1980"/>
                </a:lnTo>
                <a:lnTo>
                  <a:pt x="10174" y="1980"/>
                </a:lnTo>
                <a:lnTo>
                  <a:pt x="10081" y="2029"/>
                </a:lnTo>
                <a:lnTo>
                  <a:pt x="10096" y="2045"/>
                </a:lnTo>
                <a:lnTo>
                  <a:pt x="10058" y="2077"/>
                </a:lnTo>
                <a:lnTo>
                  <a:pt x="10104" y="2110"/>
                </a:lnTo>
                <a:lnTo>
                  <a:pt x="10042" y="2142"/>
                </a:lnTo>
                <a:lnTo>
                  <a:pt x="10058" y="2158"/>
                </a:lnTo>
                <a:lnTo>
                  <a:pt x="10058" y="2256"/>
                </a:lnTo>
                <a:lnTo>
                  <a:pt x="10035" y="2288"/>
                </a:lnTo>
                <a:lnTo>
                  <a:pt x="10019" y="2272"/>
                </a:lnTo>
                <a:lnTo>
                  <a:pt x="9973" y="2337"/>
                </a:lnTo>
                <a:lnTo>
                  <a:pt x="9996" y="2321"/>
                </a:lnTo>
                <a:lnTo>
                  <a:pt x="9895" y="2499"/>
                </a:lnTo>
                <a:lnTo>
                  <a:pt x="9911" y="2515"/>
                </a:lnTo>
                <a:lnTo>
                  <a:pt x="9965" y="2467"/>
                </a:lnTo>
                <a:lnTo>
                  <a:pt x="9957" y="2450"/>
                </a:lnTo>
                <a:lnTo>
                  <a:pt x="9988" y="2450"/>
                </a:lnTo>
                <a:lnTo>
                  <a:pt x="9973" y="2467"/>
                </a:lnTo>
                <a:lnTo>
                  <a:pt x="9988" y="2467"/>
                </a:lnTo>
                <a:lnTo>
                  <a:pt x="9957" y="2515"/>
                </a:lnTo>
                <a:lnTo>
                  <a:pt x="9834" y="2532"/>
                </a:lnTo>
                <a:lnTo>
                  <a:pt x="9818" y="2548"/>
                </a:lnTo>
                <a:lnTo>
                  <a:pt x="9841" y="2613"/>
                </a:lnTo>
                <a:lnTo>
                  <a:pt x="9741" y="2629"/>
                </a:lnTo>
                <a:lnTo>
                  <a:pt x="9818" y="2629"/>
                </a:lnTo>
                <a:lnTo>
                  <a:pt x="9735" y="2666"/>
                </a:lnTo>
                <a:lnTo>
                  <a:pt x="9664" y="2726"/>
                </a:lnTo>
                <a:lnTo>
                  <a:pt x="9749" y="2759"/>
                </a:lnTo>
                <a:lnTo>
                  <a:pt x="9656" y="2759"/>
                </a:lnTo>
                <a:lnTo>
                  <a:pt x="9679" y="2872"/>
                </a:lnTo>
                <a:lnTo>
                  <a:pt x="9787" y="2824"/>
                </a:lnTo>
                <a:lnTo>
                  <a:pt x="9795" y="2856"/>
                </a:lnTo>
                <a:lnTo>
                  <a:pt x="9772" y="2889"/>
                </a:lnTo>
                <a:lnTo>
                  <a:pt x="9656" y="2905"/>
                </a:lnTo>
                <a:lnTo>
                  <a:pt x="9694" y="2937"/>
                </a:lnTo>
                <a:lnTo>
                  <a:pt x="9671" y="2986"/>
                </a:lnTo>
                <a:lnTo>
                  <a:pt x="9694" y="3019"/>
                </a:lnTo>
                <a:lnTo>
                  <a:pt x="9671" y="3051"/>
                </a:lnTo>
                <a:lnTo>
                  <a:pt x="9679" y="3067"/>
                </a:lnTo>
                <a:lnTo>
                  <a:pt x="9764" y="2954"/>
                </a:lnTo>
                <a:lnTo>
                  <a:pt x="9741" y="3019"/>
                </a:lnTo>
                <a:lnTo>
                  <a:pt x="9718" y="3019"/>
                </a:lnTo>
                <a:lnTo>
                  <a:pt x="9725" y="3067"/>
                </a:lnTo>
                <a:lnTo>
                  <a:pt x="9671" y="3148"/>
                </a:lnTo>
                <a:lnTo>
                  <a:pt x="9741" y="3100"/>
                </a:lnTo>
                <a:lnTo>
                  <a:pt x="9718" y="3148"/>
                </a:lnTo>
                <a:lnTo>
                  <a:pt x="9741" y="3181"/>
                </a:lnTo>
                <a:lnTo>
                  <a:pt x="9694" y="3229"/>
                </a:lnTo>
                <a:lnTo>
                  <a:pt x="9756" y="3294"/>
                </a:lnTo>
                <a:lnTo>
                  <a:pt x="9749" y="3311"/>
                </a:lnTo>
                <a:lnTo>
                  <a:pt x="9903" y="3197"/>
                </a:lnTo>
                <a:lnTo>
                  <a:pt x="9911" y="3165"/>
                </a:lnTo>
                <a:lnTo>
                  <a:pt x="9957" y="3148"/>
                </a:lnTo>
                <a:lnTo>
                  <a:pt x="9957" y="3100"/>
                </a:lnTo>
                <a:lnTo>
                  <a:pt x="9965" y="3067"/>
                </a:lnTo>
                <a:lnTo>
                  <a:pt x="9981" y="3148"/>
                </a:lnTo>
                <a:lnTo>
                  <a:pt x="10011" y="3181"/>
                </a:lnTo>
                <a:lnTo>
                  <a:pt x="10011" y="3278"/>
                </a:lnTo>
                <a:lnTo>
                  <a:pt x="10104" y="3538"/>
                </a:lnTo>
                <a:lnTo>
                  <a:pt x="10104" y="3570"/>
                </a:lnTo>
                <a:lnTo>
                  <a:pt x="10112" y="3603"/>
                </a:lnTo>
                <a:lnTo>
                  <a:pt x="10089" y="3603"/>
                </a:lnTo>
                <a:lnTo>
                  <a:pt x="10120" y="3733"/>
                </a:lnTo>
                <a:lnTo>
                  <a:pt x="10205" y="3700"/>
                </a:lnTo>
                <a:lnTo>
                  <a:pt x="10220" y="3635"/>
                </a:lnTo>
                <a:lnTo>
                  <a:pt x="10282" y="3619"/>
                </a:lnTo>
                <a:lnTo>
                  <a:pt x="10313" y="3262"/>
                </a:lnTo>
                <a:lnTo>
                  <a:pt x="10328" y="3262"/>
                </a:lnTo>
                <a:lnTo>
                  <a:pt x="10282" y="3246"/>
                </a:lnTo>
                <a:lnTo>
                  <a:pt x="10413" y="3132"/>
                </a:lnTo>
                <a:lnTo>
                  <a:pt x="10375" y="3132"/>
                </a:lnTo>
                <a:lnTo>
                  <a:pt x="10429" y="3051"/>
                </a:lnTo>
                <a:lnTo>
                  <a:pt x="10328" y="2905"/>
                </a:lnTo>
                <a:lnTo>
                  <a:pt x="10313" y="2775"/>
                </a:lnTo>
                <a:lnTo>
                  <a:pt x="10328" y="2791"/>
                </a:lnTo>
                <a:lnTo>
                  <a:pt x="10328" y="2710"/>
                </a:lnTo>
                <a:lnTo>
                  <a:pt x="10313" y="2662"/>
                </a:lnTo>
                <a:lnTo>
                  <a:pt x="10352" y="2645"/>
                </a:lnTo>
                <a:lnTo>
                  <a:pt x="10344" y="2645"/>
                </a:lnTo>
                <a:lnTo>
                  <a:pt x="10336" y="2613"/>
                </a:lnTo>
                <a:lnTo>
                  <a:pt x="10367" y="2597"/>
                </a:lnTo>
                <a:lnTo>
                  <a:pt x="10359" y="2597"/>
                </a:lnTo>
                <a:lnTo>
                  <a:pt x="10390" y="2564"/>
                </a:lnTo>
                <a:lnTo>
                  <a:pt x="10383" y="2548"/>
                </a:lnTo>
                <a:lnTo>
                  <a:pt x="10421" y="2532"/>
                </a:lnTo>
                <a:lnTo>
                  <a:pt x="10421" y="2515"/>
                </a:lnTo>
                <a:lnTo>
                  <a:pt x="10514" y="2386"/>
                </a:lnTo>
                <a:lnTo>
                  <a:pt x="10491" y="2321"/>
                </a:lnTo>
                <a:lnTo>
                  <a:pt x="10498" y="2256"/>
                </a:lnTo>
                <a:lnTo>
                  <a:pt x="10506" y="2256"/>
                </a:lnTo>
                <a:lnTo>
                  <a:pt x="10522" y="2223"/>
                </a:lnTo>
                <a:lnTo>
                  <a:pt x="10537" y="2223"/>
                </a:lnTo>
                <a:lnTo>
                  <a:pt x="10529" y="2207"/>
                </a:lnTo>
                <a:lnTo>
                  <a:pt x="10661" y="2175"/>
                </a:lnTo>
                <a:lnTo>
                  <a:pt x="10699" y="2223"/>
                </a:lnTo>
                <a:lnTo>
                  <a:pt x="10707" y="2321"/>
                </a:lnTo>
                <a:lnTo>
                  <a:pt x="10568" y="2515"/>
                </a:lnTo>
                <a:lnTo>
                  <a:pt x="10568" y="2532"/>
                </a:lnTo>
                <a:lnTo>
                  <a:pt x="10529" y="2564"/>
                </a:lnTo>
                <a:lnTo>
                  <a:pt x="10553" y="2937"/>
                </a:lnTo>
                <a:lnTo>
                  <a:pt x="10622" y="2970"/>
                </a:lnTo>
                <a:lnTo>
                  <a:pt x="10622" y="3002"/>
                </a:lnTo>
                <a:lnTo>
                  <a:pt x="10638" y="3002"/>
                </a:lnTo>
                <a:lnTo>
                  <a:pt x="10645" y="3067"/>
                </a:lnTo>
                <a:lnTo>
                  <a:pt x="10808" y="2986"/>
                </a:lnTo>
                <a:lnTo>
                  <a:pt x="10800" y="2970"/>
                </a:lnTo>
                <a:lnTo>
                  <a:pt x="10839" y="2937"/>
                </a:lnTo>
                <a:lnTo>
                  <a:pt x="10831" y="2970"/>
                </a:lnTo>
                <a:lnTo>
                  <a:pt x="10940" y="2954"/>
                </a:lnTo>
                <a:lnTo>
                  <a:pt x="11040" y="3035"/>
                </a:lnTo>
                <a:lnTo>
                  <a:pt x="10955" y="3051"/>
                </a:lnTo>
                <a:lnTo>
                  <a:pt x="10947" y="3083"/>
                </a:lnTo>
                <a:lnTo>
                  <a:pt x="10931" y="3067"/>
                </a:lnTo>
                <a:lnTo>
                  <a:pt x="10924" y="3116"/>
                </a:lnTo>
                <a:lnTo>
                  <a:pt x="10715" y="3132"/>
                </a:lnTo>
                <a:lnTo>
                  <a:pt x="10684" y="3181"/>
                </a:lnTo>
                <a:lnTo>
                  <a:pt x="10754" y="3311"/>
                </a:lnTo>
                <a:lnTo>
                  <a:pt x="10754" y="3457"/>
                </a:lnTo>
                <a:lnTo>
                  <a:pt x="10607" y="3392"/>
                </a:lnTo>
                <a:lnTo>
                  <a:pt x="10576" y="3554"/>
                </a:lnTo>
                <a:lnTo>
                  <a:pt x="10584" y="3700"/>
                </a:lnTo>
                <a:lnTo>
                  <a:pt x="10591" y="3797"/>
                </a:lnTo>
                <a:lnTo>
                  <a:pt x="10568" y="3797"/>
                </a:lnTo>
                <a:lnTo>
                  <a:pt x="10584" y="3700"/>
                </a:lnTo>
                <a:lnTo>
                  <a:pt x="10498" y="3895"/>
                </a:lnTo>
                <a:lnTo>
                  <a:pt x="10460" y="3846"/>
                </a:lnTo>
                <a:lnTo>
                  <a:pt x="10182" y="3927"/>
                </a:lnTo>
                <a:lnTo>
                  <a:pt x="10228" y="4008"/>
                </a:lnTo>
                <a:lnTo>
                  <a:pt x="10189" y="3976"/>
                </a:lnTo>
                <a:lnTo>
                  <a:pt x="10182" y="3927"/>
                </a:lnTo>
                <a:lnTo>
                  <a:pt x="10112" y="3879"/>
                </a:lnTo>
                <a:lnTo>
                  <a:pt x="10042" y="3960"/>
                </a:lnTo>
                <a:lnTo>
                  <a:pt x="9950" y="3879"/>
                </a:lnTo>
                <a:lnTo>
                  <a:pt x="9950" y="3830"/>
                </a:lnTo>
                <a:lnTo>
                  <a:pt x="9926" y="3781"/>
                </a:lnTo>
                <a:lnTo>
                  <a:pt x="9934" y="3716"/>
                </a:lnTo>
                <a:lnTo>
                  <a:pt x="9957" y="3684"/>
                </a:lnTo>
                <a:lnTo>
                  <a:pt x="9950" y="3668"/>
                </a:lnTo>
                <a:lnTo>
                  <a:pt x="10004" y="3570"/>
                </a:lnTo>
                <a:lnTo>
                  <a:pt x="9973" y="3554"/>
                </a:lnTo>
                <a:lnTo>
                  <a:pt x="9981" y="3376"/>
                </a:lnTo>
                <a:lnTo>
                  <a:pt x="9872" y="3473"/>
                </a:lnTo>
                <a:lnTo>
                  <a:pt x="9872" y="3522"/>
                </a:lnTo>
                <a:lnTo>
                  <a:pt x="9903" y="3538"/>
                </a:lnTo>
                <a:lnTo>
                  <a:pt x="9880" y="3554"/>
                </a:lnTo>
                <a:lnTo>
                  <a:pt x="9849" y="3554"/>
                </a:lnTo>
                <a:lnTo>
                  <a:pt x="9849" y="3700"/>
                </a:lnTo>
                <a:lnTo>
                  <a:pt x="9895" y="3862"/>
                </a:lnTo>
                <a:lnTo>
                  <a:pt x="9888" y="3895"/>
                </a:lnTo>
                <a:lnTo>
                  <a:pt x="9950" y="4008"/>
                </a:lnTo>
                <a:lnTo>
                  <a:pt x="9903" y="3976"/>
                </a:lnTo>
                <a:lnTo>
                  <a:pt x="9880" y="4041"/>
                </a:lnTo>
                <a:lnTo>
                  <a:pt x="9741" y="4041"/>
                </a:lnTo>
                <a:lnTo>
                  <a:pt x="9656" y="4138"/>
                </a:lnTo>
                <a:lnTo>
                  <a:pt x="9633" y="4317"/>
                </a:lnTo>
                <a:lnTo>
                  <a:pt x="9617" y="4317"/>
                </a:lnTo>
                <a:lnTo>
                  <a:pt x="9640" y="4349"/>
                </a:lnTo>
                <a:lnTo>
                  <a:pt x="9586" y="4333"/>
                </a:lnTo>
                <a:lnTo>
                  <a:pt x="9633" y="4349"/>
                </a:lnTo>
                <a:lnTo>
                  <a:pt x="9478" y="4447"/>
                </a:lnTo>
                <a:lnTo>
                  <a:pt x="9447" y="4576"/>
                </a:lnTo>
                <a:lnTo>
                  <a:pt x="9393" y="4625"/>
                </a:lnTo>
                <a:lnTo>
                  <a:pt x="9408" y="4658"/>
                </a:lnTo>
                <a:lnTo>
                  <a:pt x="9316" y="4674"/>
                </a:lnTo>
                <a:lnTo>
                  <a:pt x="9308" y="4625"/>
                </a:lnTo>
                <a:lnTo>
                  <a:pt x="9277" y="4658"/>
                </a:lnTo>
                <a:lnTo>
                  <a:pt x="9300" y="4787"/>
                </a:lnTo>
                <a:lnTo>
                  <a:pt x="9099" y="4820"/>
                </a:lnTo>
                <a:lnTo>
                  <a:pt x="9130" y="4836"/>
                </a:lnTo>
                <a:lnTo>
                  <a:pt x="9107" y="4852"/>
                </a:lnTo>
                <a:lnTo>
                  <a:pt x="9122" y="4869"/>
                </a:lnTo>
                <a:lnTo>
                  <a:pt x="9099" y="4885"/>
                </a:lnTo>
                <a:lnTo>
                  <a:pt x="9223" y="4950"/>
                </a:lnTo>
                <a:lnTo>
                  <a:pt x="9215" y="4966"/>
                </a:lnTo>
                <a:lnTo>
                  <a:pt x="9231" y="4966"/>
                </a:lnTo>
                <a:lnTo>
                  <a:pt x="9231" y="4982"/>
                </a:lnTo>
                <a:lnTo>
                  <a:pt x="9277" y="5015"/>
                </a:lnTo>
                <a:lnTo>
                  <a:pt x="9254" y="5031"/>
                </a:lnTo>
                <a:lnTo>
                  <a:pt x="9262" y="5096"/>
                </a:lnTo>
                <a:lnTo>
                  <a:pt x="9316" y="5161"/>
                </a:lnTo>
                <a:lnTo>
                  <a:pt x="9323" y="5258"/>
                </a:lnTo>
                <a:lnTo>
                  <a:pt x="9308" y="5242"/>
                </a:lnTo>
                <a:lnTo>
                  <a:pt x="9354" y="5372"/>
                </a:lnTo>
                <a:lnTo>
                  <a:pt x="9316" y="5290"/>
                </a:lnTo>
                <a:lnTo>
                  <a:pt x="9308" y="5436"/>
                </a:lnTo>
                <a:lnTo>
                  <a:pt x="9316" y="5420"/>
                </a:lnTo>
                <a:lnTo>
                  <a:pt x="9316" y="5436"/>
                </a:lnTo>
                <a:lnTo>
                  <a:pt x="9285" y="5615"/>
                </a:lnTo>
                <a:lnTo>
                  <a:pt x="8875" y="5599"/>
                </a:lnTo>
                <a:lnTo>
                  <a:pt x="8867" y="5631"/>
                </a:lnTo>
                <a:lnTo>
                  <a:pt x="8836" y="5647"/>
                </a:lnTo>
                <a:lnTo>
                  <a:pt x="8821" y="5761"/>
                </a:lnTo>
                <a:lnTo>
                  <a:pt x="8836" y="5761"/>
                </a:lnTo>
                <a:lnTo>
                  <a:pt x="8836" y="5810"/>
                </a:lnTo>
                <a:lnTo>
                  <a:pt x="8844" y="5810"/>
                </a:lnTo>
                <a:lnTo>
                  <a:pt x="8782" y="6362"/>
                </a:lnTo>
                <a:lnTo>
                  <a:pt x="8829" y="6313"/>
                </a:lnTo>
                <a:lnTo>
                  <a:pt x="8798" y="6394"/>
                </a:lnTo>
                <a:lnTo>
                  <a:pt x="8820" y="6418"/>
                </a:lnTo>
                <a:lnTo>
                  <a:pt x="8805" y="6654"/>
                </a:lnTo>
                <a:lnTo>
                  <a:pt x="8945" y="6605"/>
                </a:lnTo>
                <a:lnTo>
                  <a:pt x="8976" y="6686"/>
                </a:lnTo>
                <a:lnTo>
                  <a:pt x="8983" y="6670"/>
                </a:lnTo>
                <a:lnTo>
                  <a:pt x="9030" y="6816"/>
                </a:lnTo>
                <a:lnTo>
                  <a:pt x="9254" y="6670"/>
                </a:lnTo>
                <a:lnTo>
                  <a:pt x="9277" y="6605"/>
                </a:lnTo>
                <a:lnTo>
                  <a:pt x="9339" y="6556"/>
                </a:lnTo>
                <a:lnTo>
                  <a:pt x="9362" y="6426"/>
                </a:lnTo>
                <a:lnTo>
                  <a:pt x="9393" y="6378"/>
                </a:lnTo>
                <a:lnTo>
                  <a:pt x="9370" y="6313"/>
                </a:lnTo>
                <a:lnTo>
                  <a:pt x="9432" y="6037"/>
                </a:lnTo>
                <a:lnTo>
                  <a:pt x="9586" y="5858"/>
                </a:lnTo>
                <a:lnTo>
                  <a:pt x="9586" y="5664"/>
                </a:lnTo>
                <a:lnTo>
                  <a:pt x="9803" y="5647"/>
                </a:lnTo>
                <a:lnTo>
                  <a:pt x="9926" y="5469"/>
                </a:lnTo>
                <a:lnTo>
                  <a:pt x="10352" y="6167"/>
                </a:lnTo>
                <a:lnTo>
                  <a:pt x="10375" y="6167"/>
                </a:lnTo>
                <a:lnTo>
                  <a:pt x="10413" y="6362"/>
                </a:lnTo>
                <a:lnTo>
                  <a:pt x="10398" y="6378"/>
                </a:lnTo>
                <a:lnTo>
                  <a:pt x="10383" y="6475"/>
                </a:lnTo>
                <a:lnTo>
                  <a:pt x="10413" y="6508"/>
                </a:lnTo>
                <a:lnTo>
                  <a:pt x="10444" y="6345"/>
                </a:lnTo>
                <a:lnTo>
                  <a:pt x="10475" y="6329"/>
                </a:lnTo>
                <a:lnTo>
                  <a:pt x="10468" y="6248"/>
                </a:lnTo>
                <a:lnTo>
                  <a:pt x="10437" y="6215"/>
                </a:lnTo>
                <a:lnTo>
                  <a:pt x="10460" y="6102"/>
                </a:lnTo>
                <a:lnTo>
                  <a:pt x="10553" y="6183"/>
                </a:lnTo>
                <a:lnTo>
                  <a:pt x="10390" y="5940"/>
                </a:lnTo>
                <a:lnTo>
                  <a:pt x="10398" y="5875"/>
                </a:lnTo>
                <a:lnTo>
                  <a:pt x="10313" y="5842"/>
                </a:lnTo>
                <a:lnTo>
                  <a:pt x="10143" y="5404"/>
                </a:lnTo>
                <a:lnTo>
                  <a:pt x="10151" y="5290"/>
                </a:lnTo>
                <a:lnTo>
                  <a:pt x="10228" y="5274"/>
                </a:lnTo>
                <a:lnTo>
                  <a:pt x="10220" y="5355"/>
                </a:lnTo>
                <a:lnTo>
                  <a:pt x="10259" y="5355"/>
                </a:lnTo>
                <a:lnTo>
                  <a:pt x="10267" y="5323"/>
                </a:lnTo>
                <a:lnTo>
                  <a:pt x="10344" y="5501"/>
                </a:lnTo>
                <a:lnTo>
                  <a:pt x="10321" y="5501"/>
                </a:lnTo>
                <a:lnTo>
                  <a:pt x="10491" y="5729"/>
                </a:lnTo>
                <a:lnTo>
                  <a:pt x="10444" y="5696"/>
                </a:lnTo>
                <a:lnTo>
                  <a:pt x="10614" y="5923"/>
                </a:lnTo>
                <a:lnTo>
                  <a:pt x="10614" y="6118"/>
                </a:lnTo>
                <a:lnTo>
                  <a:pt x="10607" y="6118"/>
                </a:lnTo>
                <a:lnTo>
                  <a:pt x="10730" y="6345"/>
                </a:lnTo>
                <a:lnTo>
                  <a:pt x="10707" y="6345"/>
                </a:lnTo>
                <a:lnTo>
                  <a:pt x="10730" y="6410"/>
                </a:lnTo>
                <a:lnTo>
                  <a:pt x="10815" y="6426"/>
                </a:lnTo>
                <a:lnTo>
                  <a:pt x="10846" y="6475"/>
                </a:lnTo>
                <a:lnTo>
                  <a:pt x="10846" y="6491"/>
                </a:lnTo>
                <a:lnTo>
                  <a:pt x="10746" y="6491"/>
                </a:lnTo>
                <a:lnTo>
                  <a:pt x="10792" y="6702"/>
                </a:lnTo>
                <a:lnTo>
                  <a:pt x="10831" y="6751"/>
                </a:lnTo>
                <a:lnTo>
                  <a:pt x="10877" y="6751"/>
                </a:lnTo>
                <a:lnTo>
                  <a:pt x="10846" y="6556"/>
                </a:lnTo>
                <a:lnTo>
                  <a:pt x="10893" y="6589"/>
                </a:lnTo>
                <a:lnTo>
                  <a:pt x="10854" y="6508"/>
                </a:lnTo>
                <a:lnTo>
                  <a:pt x="10901" y="6508"/>
                </a:lnTo>
                <a:lnTo>
                  <a:pt x="10916" y="6475"/>
                </a:lnTo>
                <a:lnTo>
                  <a:pt x="10823" y="6345"/>
                </a:lnTo>
                <a:lnTo>
                  <a:pt x="10854" y="6313"/>
                </a:lnTo>
                <a:lnTo>
                  <a:pt x="10839" y="6297"/>
                </a:lnTo>
                <a:lnTo>
                  <a:pt x="10854" y="6280"/>
                </a:lnTo>
                <a:lnTo>
                  <a:pt x="10862" y="6313"/>
                </a:lnTo>
                <a:lnTo>
                  <a:pt x="10854" y="6264"/>
                </a:lnTo>
                <a:lnTo>
                  <a:pt x="10815" y="6151"/>
                </a:lnTo>
                <a:lnTo>
                  <a:pt x="10831" y="6086"/>
                </a:lnTo>
                <a:lnTo>
                  <a:pt x="10865" y="6137"/>
                </a:lnTo>
                <a:lnTo>
                  <a:pt x="10901" y="6167"/>
                </a:lnTo>
                <a:lnTo>
                  <a:pt x="10893" y="6118"/>
                </a:lnTo>
                <a:lnTo>
                  <a:pt x="10924" y="6151"/>
                </a:lnTo>
                <a:lnTo>
                  <a:pt x="10885" y="6069"/>
                </a:lnTo>
                <a:lnTo>
                  <a:pt x="11009" y="6037"/>
                </a:lnTo>
                <a:lnTo>
                  <a:pt x="11032" y="6069"/>
                </a:lnTo>
                <a:lnTo>
                  <a:pt x="11078" y="6069"/>
                </a:lnTo>
                <a:lnTo>
                  <a:pt x="11040" y="6167"/>
                </a:lnTo>
                <a:lnTo>
                  <a:pt x="11102" y="6345"/>
                </a:lnTo>
                <a:lnTo>
                  <a:pt x="11094" y="6394"/>
                </a:lnTo>
                <a:lnTo>
                  <a:pt x="11117" y="6410"/>
                </a:lnTo>
                <a:lnTo>
                  <a:pt x="11086" y="6443"/>
                </a:lnTo>
                <a:lnTo>
                  <a:pt x="11071" y="6394"/>
                </a:lnTo>
                <a:lnTo>
                  <a:pt x="11063" y="6459"/>
                </a:lnTo>
                <a:lnTo>
                  <a:pt x="11102" y="6475"/>
                </a:lnTo>
                <a:lnTo>
                  <a:pt x="11148" y="6621"/>
                </a:lnTo>
                <a:lnTo>
                  <a:pt x="11140" y="6637"/>
                </a:lnTo>
                <a:lnTo>
                  <a:pt x="11132" y="6654"/>
                </a:lnTo>
                <a:lnTo>
                  <a:pt x="11194" y="6654"/>
                </a:lnTo>
                <a:lnTo>
                  <a:pt x="11148" y="6702"/>
                </a:lnTo>
                <a:lnTo>
                  <a:pt x="11187" y="6702"/>
                </a:lnTo>
                <a:lnTo>
                  <a:pt x="11187" y="6719"/>
                </a:lnTo>
                <a:lnTo>
                  <a:pt x="11233" y="6702"/>
                </a:lnTo>
                <a:lnTo>
                  <a:pt x="11303" y="6800"/>
                </a:lnTo>
                <a:lnTo>
                  <a:pt x="11349" y="6767"/>
                </a:lnTo>
                <a:lnTo>
                  <a:pt x="11364" y="6686"/>
                </a:lnTo>
                <a:lnTo>
                  <a:pt x="11496" y="6816"/>
                </a:lnTo>
                <a:lnTo>
                  <a:pt x="11558" y="6800"/>
                </a:lnTo>
                <a:lnTo>
                  <a:pt x="11604" y="6702"/>
                </a:lnTo>
                <a:lnTo>
                  <a:pt x="11658" y="6735"/>
                </a:lnTo>
                <a:lnTo>
                  <a:pt x="11689" y="6686"/>
                </a:lnTo>
                <a:lnTo>
                  <a:pt x="11643" y="7562"/>
                </a:lnTo>
                <a:lnTo>
                  <a:pt x="11527" y="7627"/>
                </a:lnTo>
                <a:lnTo>
                  <a:pt x="11496" y="7595"/>
                </a:lnTo>
                <a:lnTo>
                  <a:pt x="11473" y="7595"/>
                </a:lnTo>
                <a:lnTo>
                  <a:pt x="11473" y="7579"/>
                </a:lnTo>
                <a:lnTo>
                  <a:pt x="11434" y="7546"/>
                </a:lnTo>
                <a:lnTo>
                  <a:pt x="11388" y="7579"/>
                </a:lnTo>
                <a:lnTo>
                  <a:pt x="11411" y="7546"/>
                </a:lnTo>
                <a:lnTo>
                  <a:pt x="11272" y="7644"/>
                </a:lnTo>
                <a:lnTo>
                  <a:pt x="11047" y="7562"/>
                </a:lnTo>
                <a:lnTo>
                  <a:pt x="11016" y="7481"/>
                </a:lnTo>
                <a:lnTo>
                  <a:pt x="10893" y="7416"/>
                </a:lnTo>
                <a:lnTo>
                  <a:pt x="10885" y="7368"/>
                </a:lnTo>
                <a:lnTo>
                  <a:pt x="10846" y="7335"/>
                </a:lnTo>
                <a:lnTo>
                  <a:pt x="10730" y="7384"/>
                </a:lnTo>
                <a:lnTo>
                  <a:pt x="10692" y="7498"/>
                </a:lnTo>
                <a:lnTo>
                  <a:pt x="10707" y="7644"/>
                </a:lnTo>
                <a:lnTo>
                  <a:pt x="10591" y="7709"/>
                </a:lnTo>
                <a:lnTo>
                  <a:pt x="10112" y="7270"/>
                </a:lnTo>
                <a:lnTo>
                  <a:pt x="10120" y="7270"/>
                </a:lnTo>
                <a:lnTo>
                  <a:pt x="10035" y="7124"/>
                </a:lnTo>
                <a:lnTo>
                  <a:pt x="10096" y="6929"/>
                </a:lnTo>
                <a:lnTo>
                  <a:pt x="10066" y="6832"/>
                </a:lnTo>
                <a:lnTo>
                  <a:pt x="10089" y="6654"/>
                </a:lnTo>
                <a:lnTo>
                  <a:pt x="10042" y="6686"/>
                </a:lnTo>
                <a:lnTo>
                  <a:pt x="10042" y="6637"/>
                </a:lnTo>
                <a:lnTo>
                  <a:pt x="10019" y="6621"/>
                </a:lnTo>
                <a:lnTo>
                  <a:pt x="10019" y="6605"/>
                </a:lnTo>
                <a:lnTo>
                  <a:pt x="9888" y="6686"/>
                </a:lnTo>
                <a:lnTo>
                  <a:pt x="9849" y="6637"/>
                </a:lnTo>
                <a:lnTo>
                  <a:pt x="9246" y="6978"/>
                </a:lnTo>
                <a:lnTo>
                  <a:pt x="9192" y="6929"/>
                </a:lnTo>
                <a:lnTo>
                  <a:pt x="9107" y="6962"/>
                </a:lnTo>
                <a:lnTo>
                  <a:pt x="9045" y="6832"/>
                </a:lnTo>
                <a:lnTo>
                  <a:pt x="8736" y="7692"/>
                </a:lnTo>
                <a:lnTo>
                  <a:pt x="8751" y="7741"/>
                </a:lnTo>
                <a:lnTo>
                  <a:pt x="8620" y="8082"/>
                </a:lnTo>
                <a:lnTo>
                  <a:pt x="8535" y="8130"/>
                </a:lnTo>
                <a:lnTo>
                  <a:pt x="8311" y="8845"/>
                </a:lnTo>
                <a:lnTo>
                  <a:pt x="8326" y="8812"/>
                </a:lnTo>
                <a:lnTo>
                  <a:pt x="8233" y="9299"/>
                </a:lnTo>
                <a:lnTo>
                  <a:pt x="8272" y="9331"/>
                </a:lnTo>
                <a:lnTo>
                  <a:pt x="8272" y="9526"/>
                </a:lnTo>
                <a:lnTo>
                  <a:pt x="8287" y="9510"/>
                </a:lnTo>
                <a:lnTo>
                  <a:pt x="8264" y="10110"/>
                </a:lnTo>
                <a:lnTo>
                  <a:pt x="8195" y="10289"/>
                </a:lnTo>
                <a:lnTo>
                  <a:pt x="8241" y="10419"/>
                </a:lnTo>
                <a:lnTo>
                  <a:pt x="8257" y="10402"/>
                </a:lnTo>
                <a:lnTo>
                  <a:pt x="8257" y="10500"/>
                </a:lnTo>
                <a:lnTo>
                  <a:pt x="8334" y="10500"/>
                </a:lnTo>
                <a:lnTo>
                  <a:pt x="8264" y="10532"/>
                </a:lnTo>
                <a:lnTo>
                  <a:pt x="8257" y="10516"/>
                </a:lnTo>
                <a:lnTo>
                  <a:pt x="8241" y="10646"/>
                </a:lnTo>
                <a:lnTo>
                  <a:pt x="8257" y="10630"/>
                </a:lnTo>
                <a:lnTo>
                  <a:pt x="8295" y="10776"/>
                </a:lnTo>
                <a:lnTo>
                  <a:pt x="8357" y="10743"/>
                </a:lnTo>
                <a:lnTo>
                  <a:pt x="8326" y="10776"/>
                </a:lnTo>
                <a:lnTo>
                  <a:pt x="8357" y="10808"/>
                </a:lnTo>
                <a:lnTo>
                  <a:pt x="8326" y="10841"/>
                </a:lnTo>
                <a:lnTo>
                  <a:pt x="8334" y="10841"/>
                </a:lnTo>
                <a:lnTo>
                  <a:pt x="8349" y="10873"/>
                </a:lnTo>
                <a:lnTo>
                  <a:pt x="8342" y="10905"/>
                </a:lnTo>
                <a:lnTo>
                  <a:pt x="8357" y="10889"/>
                </a:lnTo>
                <a:lnTo>
                  <a:pt x="8365" y="10938"/>
                </a:lnTo>
                <a:lnTo>
                  <a:pt x="8380" y="10954"/>
                </a:lnTo>
                <a:lnTo>
                  <a:pt x="8388" y="10938"/>
                </a:lnTo>
                <a:lnTo>
                  <a:pt x="8419" y="11052"/>
                </a:lnTo>
                <a:lnTo>
                  <a:pt x="8450" y="11084"/>
                </a:lnTo>
                <a:lnTo>
                  <a:pt x="8450" y="11149"/>
                </a:lnTo>
                <a:lnTo>
                  <a:pt x="8488" y="11246"/>
                </a:lnTo>
                <a:lnTo>
                  <a:pt x="8481" y="11295"/>
                </a:lnTo>
                <a:lnTo>
                  <a:pt x="8504" y="11295"/>
                </a:lnTo>
                <a:lnTo>
                  <a:pt x="8481" y="11311"/>
                </a:lnTo>
                <a:lnTo>
                  <a:pt x="8883" y="11977"/>
                </a:lnTo>
                <a:lnTo>
                  <a:pt x="9037" y="11863"/>
                </a:lnTo>
                <a:lnTo>
                  <a:pt x="9014" y="11863"/>
                </a:lnTo>
                <a:lnTo>
                  <a:pt x="9107" y="11847"/>
                </a:lnTo>
                <a:lnTo>
                  <a:pt x="9068" y="11847"/>
                </a:lnTo>
                <a:lnTo>
                  <a:pt x="9169" y="11831"/>
                </a:lnTo>
                <a:lnTo>
                  <a:pt x="9177" y="11863"/>
                </a:lnTo>
                <a:lnTo>
                  <a:pt x="9640" y="11619"/>
                </a:lnTo>
                <a:lnTo>
                  <a:pt x="9625" y="11652"/>
                </a:lnTo>
                <a:lnTo>
                  <a:pt x="9764" y="11814"/>
                </a:lnTo>
                <a:lnTo>
                  <a:pt x="9764" y="11863"/>
                </a:lnTo>
                <a:lnTo>
                  <a:pt x="9756" y="11863"/>
                </a:lnTo>
                <a:lnTo>
                  <a:pt x="9818" y="11977"/>
                </a:lnTo>
                <a:lnTo>
                  <a:pt x="9834" y="11977"/>
                </a:lnTo>
                <a:lnTo>
                  <a:pt x="9857" y="11993"/>
                </a:lnTo>
                <a:lnTo>
                  <a:pt x="9849" y="11928"/>
                </a:lnTo>
                <a:lnTo>
                  <a:pt x="9857" y="11977"/>
                </a:lnTo>
                <a:lnTo>
                  <a:pt x="9872" y="11928"/>
                </a:lnTo>
                <a:lnTo>
                  <a:pt x="9934" y="11960"/>
                </a:lnTo>
                <a:lnTo>
                  <a:pt x="9950" y="11895"/>
                </a:lnTo>
                <a:lnTo>
                  <a:pt x="10004" y="12025"/>
                </a:lnTo>
                <a:lnTo>
                  <a:pt x="10050" y="12041"/>
                </a:lnTo>
                <a:lnTo>
                  <a:pt x="10042" y="12609"/>
                </a:lnTo>
                <a:lnTo>
                  <a:pt x="10027" y="12626"/>
                </a:lnTo>
                <a:lnTo>
                  <a:pt x="10073" y="12674"/>
                </a:lnTo>
                <a:lnTo>
                  <a:pt x="10058" y="12691"/>
                </a:lnTo>
                <a:lnTo>
                  <a:pt x="10027" y="12642"/>
                </a:lnTo>
                <a:lnTo>
                  <a:pt x="10011" y="12788"/>
                </a:lnTo>
                <a:lnTo>
                  <a:pt x="9981" y="12804"/>
                </a:lnTo>
                <a:lnTo>
                  <a:pt x="10042" y="12967"/>
                </a:lnTo>
                <a:lnTo>
                  <a:pt x="10004" y="12918"/>
                </a:lnTo>
                <a:lnTo>
                  <a:pt x="10035" y="13015"/>
                </a:lnTo>
                <a:lnTo>
                  <a:pt x="10027" y="13015"/>
                </a:lnTo>
                <a:lnTo>
                  <a:pt x="10073" y="13112"/>
                </a:lnTo>
                <a:lnTo>
                  <a:pt x="10050" y="13096"/>
                </a:lnTo>
                <a:lnTo>
                  <a:pt x="10220" y="13632"/>
                </a:lnTo>
                <a:lnTo>
                  <a:pt x="10282" y="13664"/>
                </a:lnTo>
                <a:lnTo>
                  <a:pt x="10228" y="13697"/>
                </a:lnTo>
                <a:lnTo>
                  <a:pt x="10274" y="14167"/>
                </a:lnTo>
                <a:lnTo>
                  <a:pt x="10282" y="14151"/>
                </a:lnTo>
                <a:lnTo>
                  <a:pt x="10313" y="14687"/>
                </a:lnTo>
                <a:lnTo>
                  <a:pt x="10189" y="15336"/>
                </a:lnTo>
                <a:lnTo>
                  <a:pt x="10359" y="16439"/>
                </a:lnTo>
                <a:lnTo>
                  <a:pt x="10352" y="16439"/>
                </a:lnTo>
                <a:lnTo>
                  <a:pt x="10584" y="18306"/>
                </a:lnTo>
                <a:lnTo>
                  <a:pt x="11047" y="18241"/>
                </a:lnTo>
                <a:lnTo>
                  <a:pt x="11078" y="18192"/>
                </a:lnTo>
                <a:lnTo>
                  <a:pt x="11117" y="18192"/>
                </a:lnTo>
                <a:lnTo>
                  <a:pt x="11542" y="17316"/>
                </a:lnTo>
                <a:lnTo>
                  <a:pt x="11581" y="16975"/>
                </a:lnTo>
                <a:lnTo>
                  <a:pt x="11573" y="16991"/>
                </a:lnTo>
                <a:lnTo>
                  <a:pt x="11581" y="16959"/>
                </a:lnTo>
                <a:lnTo>
                  <a:pt x="11581" y="16975"/>
                </a:lnTo>
                <a:lnTo>
                  <a:pt x="11766" y="16585"/>
                </a:lnTo>
                <a:lnTo>
                  <a:pt x="11766" y="16310"/>
                </a:lnTo>
                <a:lnTo>
                  <a:pt x="11759" y="16358"/>
                </a:lnTo>
                <a:lnTo>
                  <a:pt x="11720" y="15920"/>
                </a:lnTo>
                <a:lnTo>
                  <a:pt x="12145" y="15222"/>
                </a:lnTo>
                <a:lnTo>
                  <a:pt x="12161" y="14460"/>
                </a:lnTo>
                <a:lnTo>
                  <a:pt x="12099" y="14330"/>
                </a:lnTo>
                <a:lnTo>
                  <a:pt x="12091" y="13827"/>
                </a:lnTo>
                <a:lnTo>
                  <a:pt x="12045" y="13729"/>
                </a:lnTo>
                <a:lnTo>
                  <a:pt x="12192" y="13031"/>
                </a:lnTo>
                <a:lnTo>
                  <a:pt x="12222" y="13015"/>
                </a:lnTo>
                <a:lnTo>
                  <a:pt x="12895" y="11003"/>
                </a:lnTo>
                <a:lnTo>
                  <a:pt x="12880" y="10970"/>
                </a:lnTo>
                <a:lnTo>
                  <a:pt x="12872" y="11003"/>
                </a:lnTo>
                <a:lnTo>
                  <a:pt x="12864" y="10759"/>
                </a:lnTo>
                <a:lnTo>
                  <a:pt x="12439" y="11003"/>
                </a:lnTo>
                <a:lnTo>
                  <a:pt x="12284" y="10808"/>
                </a:lnTo>
                <a:lnTo>
                  <a:pt x="12346" y="10727"/>
                </a:lnTo>
                <a:lnTo>
                  <a:pt x="12315" y="10597"/>
                </a:lnTo>
                <a:lnTo>
                  <a:pt x="12315" y="10613"/>
                </a:lnTo>
                <a:lnTo>
                  <a:pt x="12091" y="10175"/>
                </a:lnTo>
                <a:lnTo>
                  <a:pt x="12091" y="10240"/>
                </a:lnTo>
                <a:lnTo>
                  <a:pt x="11882" y="9250"/>
                </a:lnTo>
                <a:lnTo>
                  <a:pt x="11890" y="9266"/>
                </a:lnTo>
                <a:lnTo>
                  <a:pt x="11820" y="9007"/>
                </a:lnTo>
                <a:lnTo>
                  <a:pt x="11790" y="8974"/>
                </a:lnTo>
                <a:lnTo>
                  <a:pt x="11766" y="8909"/>
                </a:lnTo>
                <a:lnTo>
                  <a:pt x="11782" y="8796"/>
                </a:lnTo>
                <a:lnTo>
                  <a:pt x="11534" y="7806"/>
                </a:lnTo>
                <a:lnTo>
                  <a:pt x="11619" y="8114"/>
                </a:lnTo>
                <a:lnTo>
                  <a:pt x="11666" y="8066"/>
                </a:lnTo>
                <a:lnTo>
                  <a:pt x="11697" y="7871"/>
                </a:lnTo>
                <a:lnTo>
                  <a:pt x="11681" y="8114"/>
                </a:lnTo>
                <a:lnTo>
                  <a:pt x="11998" y="8974"/>
                </a:lnTo>
                <a:lnTo>
                  <a:pt x="11991" y="8974"/>
                </a:lnTo>
                <a:lnTo>
                  <a:pt x="12292" y="10208"/>
                </a:lnTo>
                <a:lnTo>
                  <a:pt x="12284" y="10191"/>
                </a:lnTo>
                <a:lnTo>
                  <a:pt x="12346" y="10630"/>
                </a:lnTo>
                <a:lnTo>
                  <a:pt x="12934" y="10126"/>
                </a:lnTo>
                <a:lnTo>
                  <a:pt x="12934" y="10062"/>
                </a:lnTo>
                <a:lnTo>
                  <a:pt x="13119" y="9916"/>
                </a:lnTo>
                <a:lnTo>
                  <a:pt x="13127" y="9834"/>
                </a:lnTo>
                <a:lnTo>
                  <a:pt x="13197" y="9769"/>
                </a:lnTo>
                <a:lnTo>
                  <a:pt x="13228" y="9640"/>
                </a:lnTo>
                <a:lnTo>
                  <a:pt x="13289" y="9591"/>
                </a:lnTo>
                <a:lnTo>
                  <a:pt x="13282" y="9461"/>
                </a:lnTo>
                <a:lnTo>
                  <a:pt x="13313" y="9331"/>
                </a:lnTo>
                <a:lnTo>
                  <a:pt x="13320" y="9380"/>
                </a:lnTo>
                <a:lnTo>
                  <a:pt x="13405" y="9072"/>
                </a:lnTo>
                <a:lnTo>
                  <a:pt x="13173" y="8715"/>
                </a:lnTo>
                <a:lnTo>
                  <a:pt x="13142" y="8406"/>
                </a:lnTo>
                <a:lnTo>
                  <a:pt x="13027" y="8731"/>
                </a:lnTo>
                <a:lnTo>
                  <a:pt x="12856" y="8780"/>
                </a:lnTo>
                <a:lnTo>
                  <a:pt x="12841" y="8731"/>
                </a:lnTo>
                <a:lnTo>
                  <a:pt x="12818" y="8731"/>
                </a:lnTo>
                <a:lnTo>
                  <a:pt x="12825" y="8698"/>
                </a:lnTo>
                <a:lnTo>
                  <a:pt x="12810" y="8682"/>
                </a:lnTo>
                <a:lnTo>
                  <a:pt x="12825" y="8569"/>
                </a:lnTo>
                <a:lnTo>
                  <a:pt x="12810" y="8455"/>
                </a:lnTo>
                <a:lnTo>
                  <a:pt x="12779" y="8536"/>
                </a:lnTo>
                <a:lnTo>
                  <a:pt x="12779" y="8650"/>
                </a:lnTo>
                <a:lnTo>
                  <a:pt x="12717" y="8439"/>
                </a:lnTo>
                <a:lnTo>
                  <a:pt x="12725" y="8439"/>
                </a:lnTo>
                <a:lnTo>
                  <a:pt x="12717" y="8341"/>
                </a:lnTo>
                <a:lnTo>
                  <a:pt x="12725" y="8341"/>
                </a:lnTo>
                <a:lnTo>
                  <a:pt x="12539" y="7903"/>
                </a:lnTo>
                <a:lnTo>
                  <a:pt x="12563" y="7871"/>
                </a:lnTo>
                <a:lnTo>
                  <a:pt x="12547" y="7806"/>
                </a:lnTo>
                <a:lnTo>
                  <a:pt x="12578" y="7822"/>
                </a:lnTo>
                <a:lnTo>
                  <a:pt x="12609" y="7725"/>
                </a:lnTo>
                <a:lnTo>
                  <a:pt x="12609" y="7741"/>
                </a:lnTo>
                <a:lnTo>
                  <a:pt x="12957" y="8341"/>
                </a:lnTo>
                <a:lnTo>
                  <a:pt x="13073" y="8325"/>
                </a:lnTo>
                <a:lnTo>
                  <a:pt x="13119" y="8260"/>
                </a:lnTo>
                <a:lnTo>
                  <a:pt x="13173" y="8309"/>
                </a:lnTo>
                <a:lnTo>
                  <a:pt x="13197" y="8439"/>
                </a:lnTo>
                <a:lnTo>
                  <a:pt x="13421" y="8569"/>
                </a:lnTo>
                <a:lnTo>
                  <a:pt x="13429" y="8552"/>
                </a:lnTo>
                <a:lnTo>
                  <a:pt x="13436" y="8569"/>
                </a:lnTo>
                <a:lnTo>
                  <a:pt x="13815" y="8552"/>
                </a:lnTo>
                <a:lnTo>
                  <a:pt x="13800" y="8536"/>
                </a:lnTo>
                <a:lnTo>
                  <a:pt x="13823" y="8552"/>
                </a:lnTo>
                <a:lnTo>
                  <a:pt x="13831" y="8552"/>
                </a:lnTo>
                <a:lnTo>
                  <a:pt x="13916" y="8796"/>
                </a:lnTo>
                <a:lnTo>
                  <a:pt x="13946" y="8828"/>
                </a:lnTo>
                <a:lnTo>
                  <a:pt x="13946" y="8812"/>
                </a:lnTo>
                <a:lnTo>
                  <a:pt x="13993" y="8812"/>
                </a:lnTo>
                <a:lnTo>
                  <a:pt x="13977" y="8893"/>
                </a:lnTo>
                <a:lnTo>
                  <a:pt x="14039" y="8974"/>
                </a:lnTo>
                <a:lnTo>
                  <a:pt x="14117" y="8926"/>
                </a:lnTo>
                <a:lnTo>
                  <a:pt x="14039" y="9055"/>
                </a:lnTo>
                <a:lnTo>
                  <a:pt x="14016" y="9055"/>
                </a:lnTo>
                <a:lnTo>
                  <a:pt x="14178" y="9299"/>
                </a:lnTo>
                <a:lnTo>
                  <a:pt x="14240" y="9234"/>
                </a:lnTo>
                <a:lnTo>
                  <a:pt x="14232" y="9072"/>
                </a:lnTo>
                <a:lnTo>
                  <a:pt x="14279" y="9072"/>
                </a:lnTo>
                <a:lnTo>
                  <a:pt x="14263" y="9153"/>
                </a:lnTo>
                <a:lnTo>
                  <a:pt x="14302" y="9153"/>
                </a:lnTo>
                <a:lnTo>
                  <a:pt x="14271" y="9202"/>
                </a:lnTo>
                <a:lnTo>
                  <a:pt x="14279" y="9202"/>
                </a:lnTo>
                <a:lnTo>
                  <a:pt x="14310" y="9559"/>
                </a:lnTo>
                <a:lnTo>
                  <a:pt x="14302" y="9559"/>
                </a:lnTo>
                <a:lnTo>
                  <a:pt x="14302" y="9607"/>
                </a:lnTo>
                <a:lnTo>
                  <a:pt x="14310" y="9575"/>
                </a:lnTo>
                <a:lnTo>
                  <a:pt x="14410" y="10191"/>
                </a:lnTo>
                <a:lnTo>
                  <a:pt x="14403" y="10191"/>
                </a:lnTo>
                <a:lnTo>
                  <a:pt x="14601" y="11102"/>
                </a:lnTo>
                <a:lnTo>
                  <a:pt x="14681" y="11376"/>
                </a:lnTo>
                <a:lnTo>
                  <a:pt x="14812" y="11198"/>
                </a:lnTo>
                <a:lnTo>
                  <a:pt x="14781" y="11149"/>
                </a:lnTo>
                <a:lnTo>
                  <a:pt x="14805" y="11019"/>
                </a:lnTo>
                <a:lnTo>
                  <a:pt x="14843" y="10987"/>
                </a:lnTo>
                <a:lnTo>
                  <a:pt x="14859" y="10532"/>
                </a:lnTo>
                <a:lnTo>
                  <a:pt x="14851" y="10500"/>
                </a:lnTo>
                <a:lnTo>
                  <a:pt x="14835" y="10143"/>
                </a:lnTo>
                <a:lnTo>
                  <a:pt x="14882" y="10126"/>
                </a:lnTo>
                <a:lnTo>
                  <a:pt x="15153" y="9494"/>
                </a:lnTo>
                <a:lnTo>
                  <a:pt x="15137" y="9510"/>
                </a:lnTo>
                <a:lnTo>
                  <a:pt x="15238" y="9315"/>
                </a:lnTo>
                <a:lnTo>
                  <a:pt x="15230" y="9218"/>
                </a:lnTo>
                <a:lnTo>
                  <a:pt x="15299" y="9137"/>
                </a:lnTo>
                <a:lnTo>
                  <a:pt x="15292" y="9055"/>
                </a:lnTo>
                <a:lnTo>
                  <a:pt x="15307" y="9137"/>
                </a:lnTo>
                <a:lnTo>
                  <a:pt x="15323" y="9153"/>
                </a:lnTo>
                <a:lnTo>
                  <a:pt x="15338" y="9088"/>
                </a:lnTo>
                <a:lnTo>
                  <a:pt x="15353" y="9185"/>
                </a:lnTo>
                <a:lnTo>
                  <a:pt x="15361" y="9153"/>
                </a:lnTo>
                <a:lnTo>
                  <a:pt x="15377" y="9169"/>
                </a:lnTo>
                <a:lnTo>
                  <a:pt x="15361" y="9120"/>
                </a:lnTo>
                <a:lnTo>
                  <a:pt x="15369" y="9088"/>
                </a:lnTo>
                <a:lnTo>
                  <a:pt x="15392" y="9153"/>
                </a:lnTo>
                <a:lnTo>
                  <a:pt x="15392" y="9072"/>
                </a:lnTo>
                <a:lnTo>
                  <a:pt x="15408" y="9153"/>
                </a:lnTo>
                <a:lnTo>
                  <a:pt x="15431" y="9039"/>
                </a:lnTo>
                <a:lnTo>
                  <a:pt x="15431" y="9104"/>
                </a:lnTo>
                <a:lnTo>
                  <a:pt x="15446" y="9088"/>
                </a:lnTo>
                <a:lnTo>
                  <a:pt x="15446" y="9137"/>
                </a:lnTo>
                <a:lnTo>
                  <a:pt x="15469" y="9072"/>
                </a:lnTo>
                <a:lnTo>
                  <a:pt x="15462" y="8926"/>
                </a:lnTo>
                <a:lnTo>
                  <a:pt x="15439" y="8877"/>
                </a:lnTo>
                <a:lnTo>
                  <a:pt x="15454" y="8877"/>
                </a:lnTo>
                <a:lnTo>
                  <a:pt x="15454" y="8845"/>
                </a:lnTo>
                <a:lnTo>
                  <a:pt x="15554" y="9055"/>
                </a:lnTo>
                <a:lnTo>
                  <a:pt x="15632" y="9396"/>
                </a:lnTo>
                <a:lnTo>
                  <a:pt x="15632" y="9348"/>
                </a:lnTo>
                <a:lnTo>
                  <a:pt x="15655" y="9364"/>
                </a:lnTo>
                <a:lnTo>
                  <a:pt x="15670" y="9461"/>
                </a:lnTo>
                <a:lnTo>
                  <a:pt x="15670" y="9429"/>
                </a:lnTo>
                <a:lnTo>
                  <a:pt x="15709" y="9445"/>
                </a:lnTo>
                <a:lnTo>
                  <a:pt x="15732" y="9542"/>
                </a:lnTo>
                <a:lnTo>
                  <a:pt x="15701" y="9542"/>
                </a:lnTo>
                <a:lnTo>
                  <a:pt x="15732" y="9623"/>
                </a:lnTo>
                <a:lnTo>
                  <a:pt x="15732" y="9559"/>
                </a:lnTo>
                <a:lnTo>
                  <a:pt x="15755" y="9640"/>
                </a:lnTo>
                <a:lnTo>
                  <a:pt x="15748" y="9640"/>
                </a:lnTo>
                <a:lnTo>
                  <a:pt x="15779" y="10094"/>
                </a:lnTo>
                <a:lnTo>
                  <a:pt x="15810" y="10013"/>
                </a:lnTo>
                <a:lnTo>
                  <a:pt x="15810" y="10110"/>
                </a:lnTo>
                <a:lnTo>
                  <a:pt x="15825" y="10062"/>
                </a:lnTo>
                <a:lnTo>
                  <a:pt x="15887" y="10062"/>
                </a:lnTo>
                <a:lnTo>
                  <a:pt x="15910" y="10029"/>
                </a:lnTo>
                <a:lnTo>
                  <a:pt x="15910" y="9964"/>
                </a:lnTo>
                <a:lnTo>
                  <a:pt x="15941" y="9981"/>
                </a:lnTo>
                <a:lnTo>
                  <a:pt x="15949" y="9867"/>
                </a:lnTo>
                <a:lnTo>
                  <a:pt x="16011" y="9997"/>
                </a:lnTo>
                <a:lnTo>
                  <a:pt x="16049" y="10305"/>
                </a:lnTo>
                <a:lnTo>
                  <a:pt x="16042" y="10305"/>
                </a:lnTo>
                <a:lnTo>
                  <a:pt x="16065" y="10467"/>
                </a:lnTo>
                <a:lnTo>
                  <a:pt x="16072" y="10419"/>
                </a:lnTo>
                <a:lnTo>
                  <a:pt x="16119" y="11068"/>
                </a:lnTo>
                <a:lnTo>
                  <a:pt x="16127" y="11035"/>
                </a:lnTo>
                <a:lnTo>
                  <a:pt x="16111" y="11327"/>
                </a:lnTo>
                <a:lnTo>
                  <a:pt x="16482" y="12463"/>
                </a:lnTo>
                <a:lnTo>
                  <a:pt x="16513" y="12463"/>
                </a:lnTo>
                <a:lnTo>
                  <a:pt x="16521" y="12431"/>
                </a:lnTo>
                <a:lnTo>
                  <a:pt x="16544" y="12431"/>
                </a:lnTo>
                <a:lnTo>
                  <a:pt x="16459" y="11847"/>
                </a:lnTo>
                <a:lnTo>
                  <a:pt x="16266" y="11474"/>
                </a:lnTo>
                <a:lnTo>
                  <a:pt x="16273" y="11522"/>
                </a:lnTo>
                <a:lnTo>
                  <a:pt x="16243" y="11441"/>
                </a:lnTo>
                <a:lnTo>
                  <a:pt x="16266" y="11474"/>
                </a:lnTo>
                <a:lnTo>
                  <a:pt x="16243" y="11311"/>
                </a:lnTo>
                <a:lnTo>
                  <a:pt x="16235" y="11327"/>
                </a:lnTo>
                <a:lnTo>
                  <a:pt x="16165" y="11084"/>
                </a:lnTo>
                <a:lnTo>
                  <a:pt x="16204" y="10565"/>
                </a:lnTo>
                <a:lnTo>
                  <a:pt x="16196" y="10532"/>
                </a:lnTo>
                <a:lnTo>
                  <a:pt x="16258" y="10516"/>
                </a:lnTo>
                <a:lnTo>
                  <a:pt x="16258" y="10597"/>
                </a:lnTo>
                <a:lnTo>
                  <a:pt x="16358" y="10695"/>
                </a:lnTo>
                <a:lnTo>
                  <a:pt x="16358" y="10678"/>
                </a:lnTo>
                <a:lnTo>
                  <a:pt x="16382" y="10727"/>
                </a:lnTo>
                <a:lnTo>
                  <a:pt x="16382" y="10711"/>
                </a:lnTo>
                <a:lnTo>
                  <a:pt x="16405" y="10792"/>
                </a:lnTo>
                <a:lnTo>
                  <a:pt x="16413" y="10776"/>
                </a:lnTo>
                <a:lnTo>
                  <a:pt x="16428" y="10889"/>
                </a:lnTo>
                <a:lnTo>
                  <a:pt x="16451" y="10889"/>
                </a:lnTo>
                <a:lnTo>
                  <a:pt x="16459" y="10954"/>
                </a:lnTo>
                <a:lnTo>
                  <a:pt x="16559" y="11052"/>
                </a:lnTo>
                <a:lnTo>
                  <a:pt x="16552" y="11295"/>
                </a:lnTo>
                <a:lnTo>
                  <a:pt x="16621" y="11198"/>
                </a:lnTo>
                <a:lnTo>
                  <a:pt x="16621" y="11068"/>
                </a:lnTo>
                <a:lnTo>
                  <a:pt x="16668" y="11133"/>
                </a:lnTo>
                <a:lnTo>
                  <a:pt x="16637" y="11035"/>
                </a:lnTo>
                <a:lnTo>
                  <a:pt x="16675" y="11084"/>
                </a:lnTo>
                <a:lnTo>
                  <a:pt x="16660" y="11019"/>
                </a:lnTo>
                <a:lnTo>
                  <a:pt x="16822" y="10841"/>
                </a:lnTo>
                <a:lnTo>
                  <a:pt x="16837" y="10749"/>
                </a:lnTo>
                <a:lnTo>
                  <a:pt x="16830" y="10678"/>
                </a:lnTo>
                <a:lnTo>
                  <a:pt x="16838" y="10678"/>
                </a:lnTo>
                <a:lnTo>
                  <a:pt x="16838" y="10613"/>
                </a:lnTo>
                <a:lnTo>
                  <a:pt x="16846" y="10646"/>
                </a:lnTo>
                <a:lnTo>
                  <a:pt x="16822" y="10451"/>
                </a:lnTo>
                <a:lnTo>
                  <a:pt x="16583" y="9802"/>
                </a:lnTo>
                <a:lnTo>
                  <a:pt x="16590" y="9802"/>
                </a:lnTo>
                <a:lnTo>
                  <a:pt x="16529" y="9559"/>
                </a:lnTo>
                <a:lnTo>
                  <a:pt x="16567" y="9266"/>
                </a:lnTo>
                <a:lnTo>
                  <a:pt x="16606" y="9283"/>
                </a:lnTo>
                <a:lnTo>
                  <a:pt x="16675" y="9120"/>
                </a:lnTo>
                <a:lnTo>
                  <a:pt x="16722" y="9202"/>
                </a:lnTo>
                <a:lnTo>
                  <a:pt x="16753" y="9153"/>
                </a:lnTo>
                <a:lnTo>
                  <a:pt x="16768" y="9185"/>
                </a:lnTo>
                <a:lnTo>
                  <a:pt x="16768" y="9283"/>
                </a:lnTo>
                <a:lnTo>
                  <a:pt x="16799" y="9364"/>
                </a:lnTo>
                <a:lnTo>
                  <a:pt x="16791" y="9364"/>
                </a:lnTo>
                <a:lnTo>
                  <a:pt x="16822" y="9380"/>
                </a:lnTo>
                <a:lnTo>
                  <a:pt x="16799" y="9283"/>
                </a:lnTo>
                <a:lnTo>
                  <a:pt x="16815" y="9218"/>
                </a:lnTo>
                <a:lnTo>
                  <a:pt x="16938" y="9120"/>
                </a:lnTo>
                <a:lnTo>
                  <a:pt x="16977" y="9120"/>
                </a:lnTo>
                <a:lnTo>
                  <a:pt x="16985" y="9072"/>
                </a:lnTo>
                <a:lnTo>
                  <a:pt x="17016" y="9055"/>
                </a:lnTo>
                <a:lnTo>
                  <a:pt x="16992" y="8958"/>
                </a:lnTo>
                <a:lnTo>
                  <a:pt x="17008" y="8926"/>
                </a:lnTo>
                <a:lnTo>
                  <a:pt x="17062" y="9055"/>
                </a:lnTo>
                <a:lnTo>
                  <a:pt x="17085" y="8991"/>
                </a:lnTo>
                <a:lnTo>
                  <a:pt x="17093" y="9007"/>
                </a:lnTo>
                <a:lnTo>
                  <a:pt x="17124" y="8991"/>
                </a:lnTo>
                <a:lnTo>
                  <a:pt x="17139" y="8991"/>
                </a:lnTo>
                <a:lnTo>
                  <a:pt x="17139" y="8974"/>
                </a:lnTo>
                <a:lnTo>
                  <a:pt x="17186" y="8958"/>
                </a:lnTo>
                <a:lnTo>
                  <a:pt x="17217" y="8845"/>
                </a:lnTo>
                <a:lnTo>
                  <a:pt x="17247" y="8845"/>
                </a:lnTo>
                <a:lnTo>
                  <a:pt x="17263" y="8812"/>
                </a:lnTo>
                <a:lnTo>
                  <a:pt x="17271" y="8715"/>
                </a:lnTo>
                <a:lnTo>
                  <a:pt x="17371" y="8569"/>
                </a:lnTo>
                <a:lnTo>
                  <a:pt x="17364" y="8471"/>
                </a:lnTo>
                <a:lnTo>
                  <a:pt x="17325" y="8439"/>
                </a:lnTo>
                <a:lnTo>
                  <a:pt x="17371" y="8406"/>
                </a:lnTo>
                <a:lnTo>
                  <a:pt x="17340" y="8325"/>
                </a:lnTo>
                <a:lnTo>
                  <a:pt x="17356" y="8325"/>
                </a:lnTo>
                <a:lnTo>
                  <a:pt x="17371" y="8358"/>
                </a:lnTo>
                <a:lnTo>
                  <a:pt x="17410" y="8082"/>
                </a:lnTo>
                <a:lnTo>
                  <a:pt x="17441" y="8082"/>
                </a:lnTo>
                <a:lnTo>
                  <a:pt x="17425" y="7984"/>
                </a:lnTo>
                <a:lnTo>
                  <a:pt x="17433" y="7984"/>
                </a:lnTo>
                <a:lnTo>
                  <a:pt x="17410" y="7952"/>
                </a:lnTo>
                <a:lnTo>
                  <a:pt x="17441" y="7952"/>
                </a:lnTo>
                <a:lnTo>
                  <a:pt x="17433" y="7871"/>
                </a:lnTo>
                <a:lnTo>
                  <a:pt x="17410" y="7887"/>
                </a:lnTo>
                <a:lnTo>
                  <a:pt x="17433" y="7822"/>
                </a:lnTo>
                <a:lnTo>
                  <a:pt x="17371" y="7757"/>
                </a:lnTo>
                <a:lnTo>
                  <a:pt x="17333" y="7790"/>
                </a:lnTo>
                <a:lnTo>
                  <a:pt x="17302" y="7773"/>
                </a:lnTo>
                <a:lnTo>
                  <a:pt x="17387" y="7660"/>
                </a:lnTo>
                <a:lnTo>
                  <a:pt x="17379" y="7611"/>
                </a:lnTo>
                <a:lnTo>
                  <a:pt x="17286" y="7481"/>
                </a:lnTo>
                <a:lnTo>
                  <a:pt x="17247" y="7498"/>
                </a:lnTo>
                <a:lnTo>
                  <a:pt x="17271" y="7465"/>
                </a:lnTo>
                <a:lnTo>
                  <a:pt x="17371" y="7530"/>
                </a:lnTo>
                <a:lnTo>
                  <a:pt x="17101" y="6995"/>
                </a:lnTo>
                <a:lnTo>
                  <a:pt x="17139" y="6832"/>
                </a:lnTo>
                <a:lnTo>
                  <a:pt x="17124" y="6783"/>
                </a:lnTo>
                <a:lnTo>
                  <a:pt x="17139" y="6816"/>
                </a:lnTo>
                <a:lnTo>
                  <a:pt x="17162" y="6751"/>
                </a:lnTo>
                <a:lnTo>
                  <a:pt x="17155" y="6719"/>
                </a:lnTo>
                <a:lnTo>
                  <a:pt x="17247" y="6654"/>
                </a:lnTo>
                <a:lnTo>
                  <a:pt x="17247" y="6589"/>
                </a:lnTo>
                <a:lnTo>
                  <a:pt x="17077" y="6540"/>
                </a:lnTo>
                <a:lnTo>
                  <a:pt x="17047" y="6637"/>
                </a:lnTo>
                <a:lnTo>
                  <a:pt x="17008" y="6605"/>
                </a:lnTo>
                <a:lnTo>
                  <a:pt x="17000" y="6540"/>
                </a:lnTo>
                <a:lnTo>
                  <a:pt x="16869" y="6345"/>
                </a:lnTo>
                <a:lnTo>
                  <a:pt x="16946" y="6280"/>
                </a:lnTo>
                <a:lnTo>
                  <a:pt x="16954" y="6183"/>
                </a:lnTo>
                <a:lnTo>
                  <a:pt x="17000" y="6134"/>
                </a:lnTo>
                <a:lnTo>
                  <a:pt x="17008" y="6069"/>
                </a:lnTo>
                <a:lnTo>
                  <a:pt x="17054" y="6021"/>
                </a:lnTo>
                <a:lnTo>
                  <a:pt x="17101" y="6118"/>
                </a:lnTo>
                <a:lnTo>
                  <a:pt x="17085" y="6264"/>
                </a:lnTo>
                <a:lnTo>
                  <a:pt x="17116" y="6264"/>
                </a:lnTo>
                <a:lnTo>
                  <a:pt x="17116" y="6313"/>
                </a:lnTo>
                <a:lnTo>
                  <a:pt x="17093" y="6345"/>
                </a:lnTo>
                <a:lnTo>
                  <a:pt x="17124" y="6345"/>
                </a:lnTo>
                <a:lnTo>
                  <a:pt x="17132" y="6329"/>
                </a:lnTo>
                <a:lnTo>
                  <a:pt x="17255" y="6167"/>
                </a:lnTo>
                <a:lnTo>
                  <a:pt x="17286" y="6232"/>
                </a:lnTo>
                <a:lnTo>
                  <a:pt x="17294" y="6199"/>
                </a:lnTo>
                <a:lnTo>
                  <a:pt x="17348" y="6280"/>
                </a:lnTo>
                <a:lnTo>
                  <a:pt x="17356" y="6362"/>
                </a:lnTo>
                <a:lnTo>
                  <a:pt x="17379" y="6378"/>
                </a:lnTo>
                <a:lnTo>
                  <a:pt x="17348" y="6475"/>
                </a:lnTo>
                <a:lnTo>
                  <a:pt x="17387" y="6475"/>
                </a:lnTo>
                <a:lnTo>
                  <a:pt x="17371" y="6508"/>
                </a:lnTo>
                <a:lnTo>
                  <a:pt x="17394" y="6524"/>
                </a:lnTo>
                <a:lnTo>
                  <a:pt x="17402" y="6540"/>
                </a:lnTo>
                <a:lnTo>
                  <a:pt x="17418" y="6524"/>
                </a:lnTo>
                <a:lnTo>
                  <a:pt x="17425" y="6491"/>
                </a:lnTo>
                <a:lnTo>
                  <a:pt x="17534" y="6686"/>
                </a:lnTo>
                <a:lnTo>
                  <a:pt x="17487" y="6686"/>
                </a:lnTo>
                <a:lnTo>
                  <a:pt x="17588" y="7011"/>
                </a:lnTo>
                <a:lnTo>
                  <a:pt x="17580" y="7027"/>
                </a:lnTo>
                <a:lnTo>
                  <a:pt x="17588" y="7043"/>
                </a:lnTo>
                <a:lnTo>
                  <a:pt x="17572" y="7043"/>
                </a:lnTo>
                <a:lnTo>
                  <a:pt x="17603" y="7108"/>
                </a:lnTo>
                <a:lnTo>
                  <a:pt x="17619" y="7076"/>
                </a:lnTo>
                <a:lnTo>
                  <a:pt x="17626" y="7027"/>
                </a:lnTo>
                <a:lnTo>
                  <a:pt x="17650" y="7059"/>
                </a:lnTo>
                <a:lnTo>
                  <a:pt x="17642" y="7027"/>
                </a:lnTo>
                <a:lnTo>
                  <a:pt x="17657" y="7027"/>
                </a:lnTo>
                <a:lnTo>
                  <a:pt x="17665" y="6995"/>
                </a:lnTo>
                <a:lnTo>
                  <a:pt x="17704" y="7011"/>
                </a:lnTo>
                <a:lnTo>
                  <a:pt x="17735" y="6962"/>
                </a:lnTo>
                <a:lnTo>
                  <a:pt x="17735" y="6816"/>
                </a:lnTo>
                <a:lnTo>
                  <a:pt x="17464" y="6215"/>
                </a:lnTo>
                <a:lnTo>
                  <a:pt x="17557" y="6037"/>
                </a:lnTo>
                <a:lnTo>
                  <a:pt x="17541" y="5745"/>
                </a:lnTo>
                <a:lnTo>
                  <a:pt x="17565" y="5761"/>
                </a:lnTo>
                <a:lnTo>
                  <a:pt x="17588" y="5647"/>
                </a:lnTo>
                <a:lnTo>
                  <a:pt x="17611" y="5647"/>
                </a:lnTo>
                <a:lnTo>
                  <a:pt x="17696" y="5729"/>
                </a:lnTo>
                <a:lnTo>
                  <a:pt x="17820" y="4804"/>
                </a:lnTo>
                <a:lnTo>
                  <a:pt x="17588" y="4090"/>
                </a:lnTo>
                <a:lnTo>
                  <a:pt x="17588" y="4041"/>
                </a:lnTo>
                <a:lnTo>
                  <a:pt x="17379" y="3895"/>
                </a:lnTo>
                <a:lnTo>
                  <a:pt x="17418" y="3992"/>
                </a:lnTo>
                <a:lnTo>
                  <a:pt x="17410" y="4025"/>
                </a:lnTo>
                <a:lnTo>
                  <a:pt x="17394" y="3960"/>
                </a:lnTo>
                <a:lnTo>
                  <a:pt x="17394" y="3992"/>
                </a:lnTo>
                <a:lnTo>
                  <a:pt x="17348" y="4008"/>
                </a:lnTo>
                <a:lnTo>
                  <a:pt x="17356" y="3960"/>
                </a:lnTo>
                <a:lnTo>
                  <a:pt x="17302" y="3911"/>
                </a:lnTo>
                <a:lnTo>
                  <a:pt x="17325" y="3976"/>
                </a:lnTo>
                <a:lnTo>
                  <a:pt x="17147" y="3781"/>
                </a:lnTo>
                <a:lnTo>
                  <a:pt x="17240" y="3343"/>
                </a:lnTo>
                <a:lnTo>
                  <a:pt x="17224" y="3294"/>
                </a:lnTo>
                <a:lnTo>
                  <a:pt x="17247" y="3246"/>
                </a:lnTo>
                <a:lnTo>
                  <a:pt x="17247" y="3181"/>
                </a:lnTo>
                <a:lnTo>
                  <a:pt x="17464" y="3148"/>
                </a:lnTo>
                <a:lnTo>
                  <a:pt x="17464" y="3116"/>
                </a:lnTo>
                <a:lnTo>
                  <a:pt x="17603" y="3148"/>
                </a:lnTo>
                <a:lnTo>
                  <a:pt x="17580" y="3100"/>
                </a:lnTo>
                <a:lnTo>
                  <a:pt x="17603" y="3116"/>
                </a:lnTo>
                <a:lnTo>
                  <a:pt x="17588" y="3083"/>
                </a:lnTo>
                <a:lnTo>
                  <a:pt x="17680" y="3100"/>
                </a:lnTo>
                <a:lnTo>
                  <a:pt x="17673" y="3116"/>
                </a:lnTo>
                <a:lnTo>
                  <a:pt x="17796" y="3148"/>
                </a:lnTo>
                <a:lnTo>
                  <a:pt x="17742" y="3165"/>
                </a:lnTo>
                <a:lnTo>
                  <a:pt x="17858" y="3165"/>
                </a:lnTo>
                <a:lnTo>
                  <a:pt x="17858" y="3148"/>
                </a:lnTo>
                <a:lnTo>
                  <a:pt x="17912" y="3165"/>
                </a:lnTo>
                <a:lnTo>
                  <a:pt x="17920" y="3148"/>
                </a:lnTo>
                <a:lnTo>
                  <a:pt x="17959" y="3148"/>
                </a:lnTo>
                <a:lnTo>
                  <a:pt x="17881" y="3116"/>
                </a:lnTo>
                <a:lnTo>
                  <a:pt x="17851" y="2986"/>
                </a:lnTo>
                <a:lnTo>
                  <a:pt x="17866" y="2775"/>
                </a:lnTo>
                <a:lnTo>
                  <a:pt x="18036" y="2807"/>
                </a:lnTo>
                <a:lnTo>
                  <a:pt x="18067" y="2889"/>
                </a:lnTo>
                <a:lnTo>
                  <a:pt x="18082" y="2872"/>
                </a:lnTo>
                <a:lnTo>
                  <a:pt x="18113" y="2937"/>
                </a:lnTo>
                <a:lnTo>
                  <a:pt x="18137" y="2921"/>
                </a:lnTo>
                <a:lnTo>
                  <a:pt x="18168" y="2791"/>
                </a:lnTo>
                <a:lnTo>
                  <a:pt x="18160" y="2775"/>
                </a:lnTo>
                <a:lnTo>
                  <a:pt x="18191" y="2807"/>
                </a:lnTo>
                <a:lnTo>
                  <a:pt x="18121" y="2662"/>
                </a:lnTo>
                <a:lnTo>
                  <a:pt x="18245" y="2678"/>
                </a:lnTo>
                <a:lnTo>
                  <a:pt x="18191" y="2678"/>
                </a:lnTo>
                <a:lnTo>
                  <a:pt x="18283" y="2905"/>
                </a:lnTo>
                <a:lnTo>
                  <a:pt x="18237" y="2954"/>
                </a:lnTo>
                <a:lnTo>
                  <a:pt x="18237" y="3083"/>
                </a:lnTo>
                <a:lnTo>
                  <a:pt x="18229" y="3100"/>
                </a:lnTo>
                <a:lnTo>
                  <a:pt x="18222" y="3327"/>
                </a:lnTo>
                <a:lnTo>
                  <a:pt x="18191" y="3327"/>
                </a:lnTo>
                <a:lnTo>
                  <a:pt x="18198" y="3359"/>
                </a:lnTo>
                <a:lnTo>
                  <a:pt x="18175" y="3376"/>
                </a:lnTo>
                <a:lnTo>
                  <a:pt x="18206" y="3457"/>
                </a:lnTo>
                <a:lnTo>
                  <a:pt x="18206" y="3554"/>
                </a:lnTo>
                <a:lnTo>
                  <a:pt x="18655" y="4398"/>
                </a:lnTo>
                <a:lnTo>
                  <a:pt x="18678" y="4268"/>
                </a:lnTo>
                <a:lnTo>
                  <a:pt x="18616" y="4090"/>
                </a:lnTo>
                <a:lnTo>
                  <a:pt x="18639" y="4122"/>
                </a:lnTo>
                <a:lnTo>
                  <a:pt x="18701" y="4090"/>
                </a:lnTo>
                <a:lnTo>
                  <a:pt x="18631" y="3943"/>
                </a:lnTo>
                <a:lnTo>
                  <a:pt x="18639" y="3862"/>
                </a:lnTo>
                <a:lnTo>
                  <a:pt x="18685" y="3862"/>
                </a:lnTo>
                <a:lnTo>
                  <a:pt x="18600" y="3603"/>
                </a:lnTo>
                <a:lnTo>
                  <a:pt x="18608" y="3554"/>
                </a:lnTo>
                <a:lnTo>
                  <a:pt x="18624" y="3619"/>
                </a:lnTo>
                <a:lnTo>
                  <a:pt x="18655" y="3603"/>
                </a:lnTo>
                <a:lnTo>
                  <a:pt x="18523" y="3359"/>
                </a:lnTo>
                <a:lnTo>
                  <a:pt x="18469" y="3343"/>
                </a:lnTo>
                <a:lnTo>
                  <a:pt x="18477" y="3376"/>
                </a:lnTo>
                <a:lnTo>
                  <a:pt x="18415" y="3294"/>
                </a:lnTo>
                <a:lnTo>
                  <a:pt x="18392" y="3165"/>
                </a:lnTo>
                <a:lnTo>
                  <a:pt x="18399" y="3165"/>
                </a:lnTo>
                <a:lnTo>
                  <a:pt x="18361" y="3051"/>
                </a:lnTo>
                <a:lnTo>
                  <a:pt x="18446" y="3051"/>
                </a:lnTo>
                <a:lnTo>
                  <a:pt x="18430" y="3019"/>
                </a:lnTo>
                <a:lnTo>
                  <a:pt x="18469" y="2970"/>
                </a:lnTo>
                <a:lnTo>
                  <a:pt x="18515" y="3051"/>
                </a:lnTo>
                <a:lnTo>
                  <a:pt x="18515" y="3002"/>
                </a:lnTo>
                <a:lnTo>
                  <a:pt x="18539" y="2970"/>
                </a:lnTo>
                <a:lnTo>
                  <a:pt x="18732" y="3035"/>
                </a:lnTo>
                <a:lnTo>
                  <a:pt x="18701" y="2970"/>
                </a:lnTo>
                <a:lnTo>
                  <a:pt x="18740" y="2872"/>
                </a:lnTo>
                <a:lnTo>
                  <a:pt x="18732" y="2856"/>
                </a:lnTo>
                <a:lnTo>
                  <a:pt x="18740" y="2840"/>
                </a:lnTo>
                <a:lnTo>
                  <a:pt x="18747" y="2840"/>
                </a:lnTo>
                <a:lnTo>
                  <a:pt x="18732" y="2807"/>
                </a:lnTo>
                <a:lnTo>
                  <a:pt x="18747" y="2824"/>
                </a:lnTo>
                <a:lnTo>
                  <a:pt x="18747" y="2775"/>
                </a:lnTo>
                <a:lnTo>
                  <a:pt x="18863" y="2662"/>
                </a:lnTo>
                <a:lnTo>
                  <a:pt x="18832" y="2629"/>
                </a:lnTo>
                <a:lnTo>
                  <a:pt x="18987" y="2694"/>
                </a:lnTo>
                <a:lnTo>
                  <a:pt x="18979" y="2645"/>
                </a:lnTo>
                <a:lnTo>
                  <a:pt x="18856" y="2515"/>
                </a:lnTo>
                <a:lnTo>
                  <a:pt x="18863" y="2532"/>
                </a:lnTo>
                <a:lnTo>
                  <a:pt x="18832" y="2499"/>
                </a:lnTo>
                <a:lnTo>
                  <a:pt x="18840" y="2499"/>
                </a:lnTo>
                <a:lnTo>
                  <a:pt x="18747" y="2386"/>
                </a:lnTo>
                <a:lnTo>
                  <a:pt x="18755" y="2418"/>
                </a:lnTo>
                <a:lnTo>
                  <a:pt x="18523" y="2353"/>
                </a:lnTo>
                <a:lnTo>
                  <a:pt x="18647" y="2321"/>
                </a:lnTo>
                <a:lnTo>
                  <a:pt x="18577" y="2288"/>
                </a:lnTo>
                <a:lnTo>
                  <a:pt x="18770" y="2288"/>
                </a:lnTo>
                <a:lnTo>
                  <a:pt x="17943" y="1607"/>
                </a:lnTo>
                <a:lnTo>
                  <a:pt x="17951" y="1623"/>
                </a:lnTo>
                <a:lnTo>
                  <a:pt x="17789" y="1590"/>
                </a:lnTo>
                <a:lnTo>
                  <a:pt x="17905" y="1769"/>
                </a:lnTo>
                <a:lnTo>
                  <a:pt x="17688" y="1639"/>
                </a:lnTo>
                <a:lnTo>
                  <a:pt x="17673" y="1655"/>
                </a:lnTo>
                <a:lnTo>
                  <a:pt x="17425" y="1655"/>
                </a:lnTo>
                <a:lnTo>
                  <a:pt x="17472" y="1801"/>
                </a:lnTo>
                <a:lnTo>
                  <a:pt x="16784" y="1461"/>
                </a:lnTo>
                <a:lnTo>
                  <a:pt x="16799" y="1461"/>
                </a:lnTo>
                <a:lnTo>
                  <a:pt x="16583" y="1363"/>
                </a:lnTo>
                <a:lnTo>
                  <a:pt x="16621" y="1347"/>
                </a:lnTo>
                <a:lnTo>
                  <a:pt x="16451" y="1282"/>
                </a:lnTo>
                <a:lnTo>
                  <a:pt x="16428" y="1363"/>
                </a:lnTo>
                <a:lnTo>
                  <a:pt x="16374" y="1347"/>
                </a:lnTo>
                <a:lnTo>
                  <a:pt x="16405" y="1347"/>
                </a:lnTo>
                <a:lnTo>
                  <a:pt x="16382" y="1298"/>
                </a:lnTo>
                <a:lnTo>
                  <a:pt x="16304" y="1298"/>
                </a:lnTo>
                <a:lnTo>
                  <a:pt x="16397" y="1282"/>
                </a:lnTo>
                <a:lnTo>
                  <a:pt x="16080" y="1217"/>
                </a:lnTo>
                <a:lnTo>
                  <a:pt x="16127" y="1250"/>
                </a:lnTo>
                <a:lnTo>
                  <a:pt x="16057" y="1282"/>
                </a:lnTo>
                <a:lnTo>
                  <a:pt x="16119" y="1298"/>
                </a:lnTo>
                <a:lnTo>
                  <a:pt x="16103" y="1314"/>
                </a:lnTo>
                <a:lnTo>
                  <a:pt x="16096" y="1331"/>
                </a:lnTo>
                <a:lnTo>
                  <a:pt x="16165" y="1396"/>
                </a:lnTo>
                <a:lnTo>
                  <a:pt x="16088" y="1396"/>
                </a:lnTo>
                <a:lnTo>
                  <a:pt x="16103" y="1428"/>
                </a:lnTo>
                <a:lnTo>
                  <a:pt x="16088" y="1428"/>
                </a:lnTo>
                <a:lnTo>
                  <a:pt x="16103" y="1444"/>
                </a:lnTo>
                <a:lnTo>
                  <a:pt x="15941" y="1379"/>
                </a:lnTo>
                <a:lnTo>
                  <a:pt x="15918" y="1412"/>
                </a:lnTo>
                <a:lnTo>
                  <a:pt x="15779" y="1363"/>
                </a:lnTo>
                <a:lnTo>
                  <a:pt x="15802" y="1428"/>
                </a:lnTo>
                <a:lnTo>
                  <a:pt x="15802" y="1493"/>
                </a:lnTo>
                <a:lnTo>
                  <a:pt x="15763" y="1477"/>
                </a:lnTo>
                <a:lnTo>
                  <a:pt x="15616" y="1379"/>
                </a:lnTo>
                <a:lnTo>
                  <a:pt x="15640" y="1363"/>
                </a:lnTo>
                <a:lnTo>
                  <a:pt x="15500" y="1282"/>
                </a:lnTo>
                <a:lnTo>
                  <a:pt x="15601" y="1314"/>
                </a:lnTo>
                <a:lnTo>
                  <a:pt x="15524" y="1266"/>
                </a:lnTo>
                <a:lnTo>
                  <a:pt x="15554" y="1233"/>
                </a:lnTo>
                <a:lnTo>
                  <a:pt x="15199" y="1120"/>
                </a:lnTo>
                <a:lnTo>
                  <a:pt x="15245" y="1169"/>
                </a:lnTo>
                <a:lnTo>
                  <a:pt x="15207" y="1201"/>
                </a:lnTo>
                <a:lnTo>
                  <a:pt x="15230" y="1217"/>
                </a:lnTo>
                <a:lnTo>
                  <a:pt x="14982" y="1136"/>
                </a:lnTo>
                <a:lnTo>
                  <a:pt x="14743" y="1136"/>
                </a:lnTo>
                <a:lnTo>
                  <a:pt x="14774" y="1152"/>
                </a:lnTo>
                <a:lnTo>
                  <a:pt x="14781" y="1201"/>
                </a:lnTo>
                <a:lnTo>
                  <a:pt x="14812" y="1250"/>
                </a:lnTo>
                <a:lnTo>
                  <a:pt x="14781" y="1217"/>
                </a:lnTo>
                <a:lnTo>
                  <a:pt x="14781" y="1201"/>
                </a:lnTo>
                <a:lnTo>
                  <a:pt x="14727" y="1136"/>
                </a:lnTo>
                <a:lnTo>
                  <a:pt x="14727" y="1104"/>
                </a:lnTo>
                <a:lnTo>
                  <a:pt x="14681" y="1071"/>
                </a:lnTo>
                <a:lnTo>
                  <a:pt x="14665" y="1104"/>
                </a:lnTo>
                <a:lnTo>
                  <a:pt x="14604" y="1071"/>
                </a:lnTo>
                <a:lnTo>
                  <a:pt x="14611" y="1071"/>
                </a:lnTo>
                <a:lnTo>
                  <a:pt x="14588" y="1055"/>
                </a:lnTo>
                <a:lnTo>
                  <a:pt x="14596" y="1071"/>
                </a:lnTo>
                <a:lnTo>
                  <a:pt x="14542" y="1104"/>
                </a:lnTo>
                <a:lnTo>
                  <a:pt x="14604" y="1104"/>
                </a:lnTo>
                <a:lnTo>
                  <a:pt x="14395" y="1233"/>
                </a:lnTo>
                <a:lnTo>
                  <a:pt x="14511" y="1055"/>
                </a:lnTo>
                <a:lnTo>
                  <a:pt x="14511" y="1022"/>
                </a:lnTo>
                <a:lnTo>
                  <a:pt x="14604" y="925"/>
                </a:lnTo>
                <a:lnTo>
                  <a:pt x="14519" y="828"/>
                </a:lnTo>
                <a:lnTo>
                  <a:pt x="14588" y="876"/>
                </a:lnTo>
                <a:lnTo>
                  <a:pt x="14511" y="779"/>
                </a:lnTo>
                <a:lnTo>
                  <a:pt x="14511" y="811"/>
                </a:lnTo>
                <a:lnTo>
                  <a:pt x="14248" y="730"/>
                </a:lnTo>
                <a:lnTo>
                  <a:pt x="14256" y="747"/>
                </a:lnTo>
                <a:lnTo>
                  <a:pt x="14186" y="747"/>
                </a:lnTo>
                <a:lnTo>
                  <a:pt x="14209" y="698"/>
                </a:lnTo>
                <a:lnTo>
                  <a:pt x="14047" y="682"/>
                </a:lnTo>
                <a:lnTo>
                  <a:pt x="14109" y="649"/>
                </a:lnTo>
                <a:lnTo>
                  <a:pt x="13993" y="600"/>
                </a:lnTo>
                <a:close/>
                <a:moveTo>
                  <a:pt x="19111" y="14460"/>
                </a:moveTo>
                <a:lnTo>
                  <a:pt x="19072" y="14671"/>
                </a:lnTo>
                <a:lnTo>
                  <a:pt x="19064" y="14654"/>
                </a:lnTo>
                <a:lnTo>
                  <a:pt x="19049" y="14752"/>
                </a:lnTo>
                <a:lnTo>
                  <a:pt x="19057" y="14784"/>
                </a:lnTo>
                <a:lnTo>
                  <a:pt x="18925" y="15531"/>
                </a:lnTo>
                <a:lnTo>
                  <a:pt x="18848" y="15563"/>
                </a:lnTo>
                <a:lnTo>
                  <a:pt x="18624" y="15190"/>
                </a:lnTo>
                <a:lnTo>
                  <a:pt x="18608" y="15076"/>
                </a:lnTo>
                <a:lnTo>
                  <a:pt x="18662" y="14849"/>
                </a:lnTo>
                <a:lnTo>
                  <a:pt x="18678" y="14865"/>
                </a:lnTo>
                <a:lnTo>
                  <a:pt x="18724" y="14719"/>
                </a:lnTo>
                <a:lnTo>
                  <a:pt x="18685" y="14671"/>
                </a:lnTo>
                <a:lnTo>
                  <a:pt x="18678" y="14735"/>
                </a:lnTo>
                <a:lnTo>
                  <a:pt x="18655" y="14654"/>
                </a:lnTo>
                <a:lnTo>
                  <a:pt x="18662" y="14622"/>
                </a:lnTo>
                <a:lnTo>
                  <a:pt x="18608" y="14687"/>
                </a:lnTo>
                <a:lnTo>
                  <a:pt x="18461" y="14573"/>
                </a:lnTo>
                <a:lnTo>
                  <a:pt x="18446" y="14573"/>
                </a:lnTo>
                <a:lnTo>
                  <a:pt x="18423" y="14524"/>
                </a:lnTo>
                <a:lnTo>
                  <a:pt x="18392" y="14524"/>
                </a:lnTo>
                <a:lnTo>
                  <a:pt x="18430" y="14573"/>
                </a:lnTo>
                <a:lnTo>
                  <a:pt x="18438" y="14671"/>
                </a:lnTo>
                <a:lnTo>
                  <a:pt x="18415" y="14703"/>
                </a:lnTo>
                <a:lnTo>
                  <a:pt x="18338" y="14671"/>
                </a:lnTo>
                <a:lnTo>
                  <a:pt x="18307" y="14752"/>
                </a:lnTo>
                <a:lnTo>
                  <a:pt x="18291" y="14735"/>
                </a:lnTo>
                <a:lnTo>
                  <a:pt x="18291" y="14768"/>
                </a:lnTo>
                <a:lnTo>
                  <a:pt x="18276" y="14768"/>
                </a:lnTo>
                <a:lnTo>
                  <a:pt x="18253" y="14817"/>
                </a:lnTo>
                <a:lnTo>
                  <a:pt x="18253" y="14881"/>
                </a:lnTo>
                <a:lnTo>
                  <a:pt x="18229" y="14914"/>
                </a:lnTo>
                <a:lnTo>
                  <a:pt x="18206" y="15076"/>
                </a:lnTo>
                <a:lnTo>
                  <a:pt x="18214" y="15125"/>
                </a:lnTo>
                <a:lnTo>
                  <a:pt x="18198" y="15174"/>
                </a:lnTo>
                <a:lnTo>
                  <a:pt x="18098" y="15190"/>
                </a:lnTo>
                <a:lnTo>
                  <a:pt x="18090" y="15190"/>
                </a:lnTo>
                <a:lnTo>
                  <a:pt x="18090" y="15076"/>
                </a:lnTo>
                <a:lnTo>
                  <a:pt x="18028" y="14946"/>
                </a:lnTo>
                <a:lnTo>
                  <a:pt x="18013" y="14995"/>
                </a:lnTo>
                <a:lnTo>
                  <a:pt x="17974" y="15011"/>
                </a:lnTo>
                <a:lnTo>
                  <a:pt x="17943" y="15092"/>
                </a:lnTo>
                <a:lnTo>
                  <a:pt x="17936" y="15076"/>
                </a:lnTo>
                <a:lnTo>
                  <a:pt x="17936" y="15028"/>
                </a:lnTo>
                <a:lnTo>
                  <a:pt x="17881" y="15222"/>
                </a:lnTo>
                <a:lnTo>
                  <a:pt x="17858" y="15190"/>
                </a:lnTo>
                <a:lnTo>
                  <a:pt x="17835" y="15303"/>
                </a:lnTo>
                <a:lnTo>
                  <a:pt x="17851" y="15287"/>
                </a:lnTo>
                <a:lnTo>
                  <a:pt x="17843" y="15320"/>
                </a:lnTo>
                <a:lnTo>
                  <a:pt x="17827" y="15336"/>
                </a:lnTo>
                <a:lnTo>
                  <a:pt x="17851" y="15385"/>
                </a:lnTo>
                <a:lnTo>
                  <a:pt x="17766" y="15401"/>
                </a:lnTo>
                <a:lnTo>
                  <a:pt x="17773" y="15498"/>
                </a:lnTo>
                <a:lnTo>
                  <a:pt x="17750" y="15563"/>
                </a:lnTo>
                <a:lnTo>
                  <a:pt x="17735" y="15449"/>
                </a:lnTo>
                <a:lnTo>
                  <a:pt x="17711" y="15417"/>
                </a:lnTo>
                <a:lnTo>
                  <a:pt x="17673" y="15482"/>
                </a:lnTo>
                <a:lnTo>
                  <a:pt x="17650" y="15677"/>
                </a:lnTo>
                <a:lnTo>
                  <a:pt x="17047" y="16374"/>
                </a:lnTo>
                <a:lnTo>
                  <a:pt x="17054" y="16261"/>
                </a:lnTo>
                <a:lnTo>
                  <a:pt x="16977" y="16667"/>
                </a:lnTo>
                <a:lnTo>
                  <a:pt x="16992" y="16894"/>
                </a:lnTo>
                <a:lnTo>
                  <a:pt x="16961" y="16975"/>
                </a:lnTo>
                <a:lnTo>
                  <a:pt x="16961" y="17040"/>
                </a:lnTo>
                <a:lnTo>
                  <a:pt x="16938" y="16959"/>
                </a:lnTo>
                <a:lnTo>
                  <a:pt x="16931" y="16975"/>
                </a:lnTo>
                <a:lnTo>
                  <a:pt x="16923" y="16975"/>
                </a:lnTo>
                <a:lnTo>
                  <a:pt x="16954" y="17981"/>
                </a:lnTo>
                <a:lnTo>
                  <a:pt x="16853" y="18289"/>
                </a:lnTo>
                <a:lnTo>
                  <a:pt x="16869" y="18306"/>
                </a:lnTo>
                <a:lnTo>
                  <a:pt x="16900" y="18371"/>
                </a:lnTo>
                <a:lnTo>
                  <a:pt x="17309" y="18224"/>
                </a:lnTo>
                <a:lnTo>
                  <a:pt x="17325" y="18241"/>
                </a:lnTo>
                <a:lnTo>
                  <a:pt x="17920" y="17851"/>
                </a:lnTo>
                <a:lnTo>
                  <a:pt x="18137" y="17965"/>
                </a:lnTo>
                <a:lnTo>
                  <a:pt x="18152" y="18014"/>
                </a:lnTo>
                <a:lnTo>
                  <a:pt x="18144" y="18046"/>
                </a:lnTo>
                <a:lnTo>
                  <a:pt x="18168" y="18306"/>
                </a:lnTo>
                <a:lnTo>
                  <a:pt x="18144" y="18338"/>
                </a:lnTo>
                <a:lnTo>
                  <a:pt x="18168" y="18403"/>
                </a:lnTo>
                <a:lnTo>
                  <a:pt x="18191" y="18403"/>
                </a:lnTo>
                <a:lnTo>
                  <a:pt x="18191" y="18354"/>
                </a:lnTo>
                <a:lnTo>
                  <a:pt x="18384" y="18014"/>
                </a:lnTo>
                <a:lnTo>
                  <a:pt x="18237" y="18452"/>
                </a:lnTo>
                <a:lnTo>
                  <a:pt x="18353" y="18273"/>
                </a:lnTo>
                <a:lnTo>
                  <a:pt x="18353" y="18403"/>
                </a:lnTo>
                <a:lnTo>
                  <a:pt x="18307" y="18517"/>
                </a:lnTo>
                <a:lnTo>
                  <a:pt x="18361" y="18484"/>
                </a:lnTo>
                <a:lnTo>
                  <a:pt x="18369" y="18500"/>
                </a:lnTo>
                <a:lnTo>
                  <a:pt x="18376" y="18500"/>
                </a:lnTo>
                <a:lnTo>
                  <a:pt x="18376" y="18517"/>
                </a:lnTo>
                <a:lnTo>
                  <a:pt x="18369" y="18500"/>
                </a:lnTo>
                <a:lnTo>
                  <a:pt x="18361" y="18500"/>
                </a:lnTo>
                <a:lnTo>
                  <a:pt x="18369" y="18906"/>
                </a:lnTo>
                <a:lnTo>
                  <a:pt x="18500" y="19020"/>
                </a:lnTo>
                <a:lnTo>
                  <a:pt x="18616" y="18938"/>
                </a:lnTo>
                <a:lnTo>
                  <a:pt x="18608" y="18938"/>
                </a:lnTo>
                <a:lnTo>
                  <a:pt x="18655" y="18906"/>
                </a:lnTo>
                <a:lnTo>
                  <a:pt x="18616" y="18971"/>
                </a:lnTo>
                <a:lnTo>
                  <a:pt x="18670" y="18971"/>
                </a:lnTo>
                <a:lnTo>
                  <a:pt x="18655" y="19003"/>
                </a:lnTo>
                <a:lnTo>
                  <a:pt x="18685" y="19101"/>
                </a:lnTo>
                <a:lnTo>
                  <a:pt x="18709" y="19052"/>
                </a:lnTo>
                <a:lnTo>
                  <a:pt x="18693" y="19052"/>
                </a:lnTo>
                <a:lnTo>
                  <a:pt x="19211" y="18257"/>
                </a:lnTo>
                <a:lnTo>
                  <a:pt x="19203" y="18241"/>
                </a:lnTo>
                <a:lnTo>
                  <a:pt x="19551" y="17364"/>
                </a:lnTo>
                <a:lnTo>
                  <a:pt x="19598" y="16942"/>
                </a:lnTo>
                <a:lnTo>
                  <a:pt x="19551" y="16650"/>
                </a:lnTo>
                <a:lnTo>
                  <a:pt x="19505" y="16569"/>
                </a:lnTo>
                <a:lnTo>
                  <a:pt x="19497" y="16374"/>
                </a:lnTo>
                <a:lnTo>
                  <a:pt x="19451" y="16374"/>
                </a:lnTo>
                <a:lnTo>
                  <a:pt x="19451" y="16358"/>
                </a:lnTo>
                <a:lnTo>
                  <a:pt x="19435" y="16358"/>
                </a:lnTo>
                <a:lnTo>
                  <a:pt x="19420" y="16050"/>
                </a:lnTo>
                <a:lnTo>
                  <a:pt x="19273" y="15807"/>
                </a:lnTo>
                <a:lnTo>
                  <a:pt x="19258" y="15125"/>
                </a:lnTo>
                <a:lnTo>
                  <a:pt x="19219" y="15044"/>
                </a:lnTo>
                <a:lnTo>
                  <a:pt x="19180" y="15060"/>
                </a:lnTo>
                <a:lnTo>
                  <a:pt x="19118" y="14476"/>
                </a:lnTo>
                <a:lnTo>
                  <a:pt x="19111" y="14460"/>
                </a:lnTo>
                <a:close/>
                <a:moveTo>
                  <a:pt x="20587" y="18322"/>
                </a:moveTo>
                <a:lnTo>
                  <a:pt x="20587" y="18500"/>
                </a:lnTo>
                <a:lnTo>
                  <a:pt x="20610" y="18468"/>
                </a:lnTo>
                <a:lnTo>
                  <a:pt x="20587" y="18517"/>
                </a:lnTo>
                <a:lnTo>
                  <a:pt x="20587" y="18646"/>
                </a:lnTo>
                <a:lnTo>
                  <a:pt x="20603" y="18565"/>
                </a:lnTo>
                <a:lnTo>
                  <a:pt x="20603" y="18614"/>
                </a:lnTo>
                <a:lnTo>
                  <a:pt x="20610" y="18598"/>
                </a:lnTo>
                <a:lnTo>
                  <a:pt x="20595" y="18679"/>
                </a:lnTo>
                <a:lnTo>
                  <a:pt x="20587" y="18663"/>
                </a:lnTo>
                <a:lnTo>
                  <a:pt x="20587" y="18744"/>
                </a:lnTo>
                <a:lnTo>
                  <a:pt x="20610" y="18760"/>
                </a:lnTo>
                <a:lnTo>
                  <a:pt x="20587" y="18776"/>
                </a:lnTo>
                <a:lnTo>
                  <a:pt x="20587" y="18760"/>
                </a:lnTo>
                <a:lnTo>
                  <a:pt x="20479" y="19068"/>
                </a:lnTo>
                <a:lnTo>
                  <a:pt x="20425" y="19117"/>
                </a:lnTo>
                <a:lnTo>
                  <a:pt x="20464" y="19263"/>
                </a:lnTo>
                <a:lnTo>
                  <a:pt x="20363" y="19442"/>
                </a:lnTo>
                <a:lnTo>
                  <a:pt x="20379" y="19425"/>
                </a:lnTo>
                <a:lnTo>
                  <a:pt x="20371" y="19458"/>
                </a:lnTo>
                <a:lnTo>
                  <a:pt x="20417" y="19458"/>
                </a:lnTo>
                <a:lnTo>
                  <a:pt x="20804" y="18841"/>
                </a:lnTo>
                <a:lnTo>
                  <a:pt x="20719" y="18906"/>
                </a:lnTo>
                <a:lnTo>
                  <a:pt x="20657" y="18841"/>
                </a:lnTo>
                <a:lnTo>
                  <a:pt x="20680" y="18695"/>
                </a:lnTo>
                <a:lnTo>
                  <a:pt x="20672" y="18695"/>
                </a:lnTo>
                <a:lnTo>
                  <a:pt x="20672" y="18663"/>
                </a:lnTo>
                <a:lnTo>
                  <a:pt x="20649" y="18776"/>
                </a:lnTo>
                <a:lnTo>
                  <a:pt x="20610" y="18711"/>
                </a:lnTo>
                <a:lnTo>
                  <a:pt x="20657" y="18452"/>
                </a:lnTo>
                <a:lnTo>
                  <a:pt x="20641" y="18468"/>
                </a:lnTo>
                <a:lnTo>
                  <a:pt x="20618" y="18387"/>
                </a:lnTo>
                <a:lnTo>
                  <a:pt x="20603" y="18403"/>
                </a:lnTo>
                <a:lnTo>
                  <a:pt x="20610" y="18322"/>
                </a:lnTo>
                <a:close/>
                <a:moveTo>
                  <a:pt x="18668" y="19544"/>
                </a:moveTo>
                <a:lnTo>
                  <a:pt x="18663" y="19553"/>
                </a:lnTo>
                <a:lnTo>
                  <a:pt x="18668" y="19544"/>
                </a:lnTo>
                <a:close/>
                <a:moveTo>
                  <a:pt x="18663" y="19553"/>
                </a:moveTo>
                <a:lnTo>
                  <a:pt x="18662" y="19555"/>
                </a:lnTo>
                <a:lnTo>
                  <a:pt x="18655" y="19588"/>
                </a:lnTo>
                <a:lnTo>
                  <a:pt x="18663" y="19553"/>
                </a:lnTo>
                <a:close/>
                <a:moveTo>
                  <a:pt x="18508" y="19328"/>
                </a:moveTo>
                <a:lnTo>
                  <a:pt x="18469" y="19571"/>
                </a:lnTo>
                <a:lnTo>
                  <a:pt x="18477" y="19571"/>
                </a:lnTo>
                <a:lnTo>
                  <a:pt x="18469" y="19620"/>
                </a:lnTo>
                <a:lnTo>
                  <a:pt x="18461" y="19588"/>
                </a:lnTo>
                <a:lnTo>
                  <a:pt x="18469" y="19750"/>
                </a:lnTo>
                <a:lnTo>
                  <a:pt x="18446" y="19782"/>
                </a:lnTo>
                <a:lnTo>
                  <a:pt x="18500" y="19782"/>
                </a:lnTo>
                <a:lnTo>
                  <a:pt x="18569" y="19669"/>
                </a:lnTo>
                <a:lnTo>
                  <a:pt x="18562" y="19701"/>
                </a:lnTo>
                <a:lnTo>
                  <a:pt x="18593" y="19685"/>
                </a:lnTo>
                <a:lnTo>
                  <a:pt x="18577" y="19734"/>
                </a:lnTo>
                <a:lnTo>
                  <a:pt x="18663" y="19553"/>
                </a:lnTo>
                <a:lnTo>
                  <a:pt x="18716" y="19344"/>
                </a:lnTo>
                <a:lnTo>
                  <a:pt x="18624" y="19409"/>
                </a:lnTo>
                <a:lnTo>
                  <a:pt x="18508" y="19328"/>
                </a:lnTo>
                <a:close/>
                <a:moveTo>
                  <a:pt x="20079" y="19828"/>
                </a:moveTo>
                <a:lnTo>
                  <a:pt x="20069" y="19831"/>
                </a:lnTo>
                <a:lnTo>
                  <a:pt x="20085" y="19831"/>
                </a:lnTo>
                <a:lnTo>
                  <a:pt x="20079" y="19828"/>
                </a:lnTo>
                <a:close/>
                <a:moveTo>
                  <a:pt x="20301" y="19312"/>
                </a:moveTo>
                <a:lnTo>
                  <a:pt x="20038" y="19685"/>
                </a:lnTo>
                <a:lnTo>
                  <a:pt x="20046" y="19653"/>
                </a:lnTo>
                <a:lnTo>
                  <a:pt x="20015" y="19701"/>
                </a:lnTo>
                <a:lnTo>
                  <a:pt x="20000" y="19717"/>
                </a:lnTo>
                <a:lnTo>
                  <a:pt x="19984" y="19717"/>
                </a:lnTo>
                <a:lnTo>
                  <a:pt x="19984" y="19734"/>
                </a:lnTo>
                <a:lnTo>
                  <a:pt x="19691" y="20010"/>
                </a:lnTo>
                <a:lnTo>
                  <a:pt x="19698" y="19993"/>
                </a:lnTo>
                <a:lnTo>
                  <a:pt x="19613" y="20123"/>
                </a:lnTo>
                <a:lnTo>
                  <a:pt x="19629" y="20123"/>
                </a:lnTo>
                <a:lnTo>
                  <a:pt x="19605" y="20139"/>
                </a:lnTo>
                <a:lnTo>
                  <a:pt x="19621" y="20139"/>
                </a:lnTo>
                <a:lnTo>
                  <a:pt x="19583" y="20180"/>
                </a:lnTo>
                <a:lnTo>
                  <a:pt x="19590" y="20172"/>
                </a:lnTo>
                <a:lnTo>
                  <a:pt x="19575" y="20204"/>
                </a:lnTo>
                <a:lnTo>
                  <a:pt x="19598" y="20188"/>
                </a:lnTo>
                <a:lnTo>
                  <a:pt x="19575" y="20221"/>
                </a:lnTo>
                <a:lnTo>
                  <a:pt x="19629" y="20253"/>
                </a:lnTo>
                <a:lnTo>
                  <a:pt x="19644" y="20286"/>
                </a:lnTo>
                <a:lnTo>
                  <a:pt x="20054" y="19815"/>
                </a:lnTo>
                <a:lnTo>
                  <a:pt x="20079" y="19828"/>
                </a:lnTo>
                <a:lnTo>
                  <a:pt x="20116" y="19815"/>
                </a:lnTo>
                <a:lnTo>
                  <a:pt x="20108" y="19782"/>
                </a:lnTo>
                <a:lnTo>
                  <a:pt x="20100" y="19782"/>
                </a:lnTo>
                <a:lnTo>
                  <a:pt x="20355" y="19409"/>
                </a:lnTo>
                <a:lnTo>
                  <a:pt x="20324" y="19425"/>
                </a:lnTo>
                <a:lnTo>
                  <a:pt x="20340" y="19409"/>
                </a:lnTo>
                <a:lnTo>
                  <a:pt x="20355" y="19393"/>
                </a:lnTo>
                <a:lnTo>
                  <a:pt x="20309" y="19425"/>
                </a:lnTo>
                <a:lnTo>
                  <a:pt x="20340" y="19377"/>
                </a:lnTo>
                <a:lnTo>
                  <a:pt x="20270" y="19425"/>
                </a:lnTo>
                <a:lnTo>
                  <a:pt x="20278" y="19360"/>
                </a:lnTo>
                <a:lnTo>
                  <a:pt x="20301" y="19312"/>
                </a:lnTo>
                <a:close/>
                <a:moveTo>
                  <a:pt x="5814" y="21048"/>
                </a:moveTo>
                <a:lnTo>
                  <a:pt x="5837" y="21081"/>
                </a:lnTo>
                <a:lnTo>
                  <a:pt x="5821" y="21097"/>
                </a:lnTo>
                <a:lnTo>
                  <a:pt x="5837" y="21113"/>
                </a:lnTo>
                <a:lnTo>
                  <a:pt x="5806" y="21146"/>
                </a:lnTo>
                <a:lnTo>
                  <a:pt x="5868" y="21113"/>
                </a:lnTo>
                <a:lnTo>
                  <a:pt x="5883" y="21064"/>
                </a:lnTo>
                <a:lnTo>
                  <a:pt x="5814" y="21048"/>
                </a:lnTo>
                <a:close/>
                <a:moveTo>
                  <a:pt x="5906" y="21032"/>
                </a:moveTo>
                <a:lnTo>
                  <a:pt x="5906" y="21146"/>
                </a:lnTo>
                <a:lnTo>
                  <a:pt x="5945" y="21162"/>
                </a:lnTo>
                <a:lnTo>
                  <a:pt x="5937" y="21129"/>
                </a:lnTo>
                <a:lnTo>
                  <a:pt x="5960" y="21113"/>
                </a:lnTo>
                <a:lnTo>
                  <a:pt x="5968" y="21081"/>
                </a:lnTo>
                <a:lnTo>
                  <a:pt x="5976" y="21064"/>
                </a:lnTo>
                <a:lnTo>
                  <a:pt x="5953" y="21081"/>
                </a:lnTo>
                <a:lnTo>
                  <a:pt x="5930" y="21048"/>
                </a:lnTo>
                <a:lnTo>
                  <a:pt x="5937" y="21048"/>
                </a:lnTo>
                <a:lnTo>
                  <a:pt x="5906" y="21032"/>
                </a:lnTo>
                <a:close/>
                <a:moveTo>
                  <a:pt x="5906" y="21146"/>
                </a:moveTo>
                <a:lnTo>
                  <a:pt x="5906" y="21194"/>
                </a:lnTo>
                <a:lnTo>
                  <a:pt x="5922" y="21162"/>
                </a:lnTo>
                <a:lnTo>
                  <a:pt x="5906" y="21146"/>
                </a:lnTo>
                <a:close/>
                <a:moveTo>
                  <a:pt x="5203" y="21243"/>
                </a:moveTo>
                <a:lnTo>
                  <a:pt x="5138" y="21258"/>
                </a:lnTo>
                <a:lnTo>
                  <a:pt x="5149" y="21243"/>
                </a:lnTo>
                <a:close/>
                <a:moveTo>
                  <a:pt x="4832" y="1331"/>
                </a:moveTo>
                <a:lnTo>
                  <a:pt x="4747" y="1396"/>
                </a:lnTo>
                <a:lnTo>
                  <a:pt x="4762" y="1396"/>
                </a:lnTo>
                <a:lnTo>
                  <a:pt x="4700" y="1428"/>
                </a:lnTo>
                <a:lnTo>
                  <a:pt x="4654" y="1639"/>
                </a:lnTo>
                <a:lnTo>
                  <a:pt x="4739" y="1672"/>
                </a:lnTo>
                <a:lnTo>
                  <a:pt x="4739" y="1688"/>
                </a:lnTo>
                <a:lnTo>
                  <a:pt x="4716" y="1704"/>
                </a:lnTo>
                <a:lnTo>
                  <a:pt x="4731" y="1688"/>
                </a:lnTo>
                <a:lnTo>
                  <a:pt x="4685" y="1720"/>
                </a:lnTo>
                <a:lnTo>
                  <a:pt x="4693" y="1720"/>
                </a:lnTo>
                <a:lnTo>
                  <a:pt x="4654" y="1769"/>
                </a:lnTo>
                <a:lnTo>
                  <a:pt x="4700" y="1785"/>
                </a:lnTo>
                <a:lnTo>
                  <a:pt x="4546" y="1915"/>
                </a:lnTo>
                <a:lnTo>
                  <a:pt x="4515" y="2029"/>
                </a:lnTo>
                <a:lnTo>
                  <a:pt x="4476" y="2029"/>
                </a:lnTo>
                <a:lnTo>
                  <a:pt x="4476" y="2077"/>
                </a:lnTo>
                <a:lnTo>
                  <a:pt x="4468" y="2012"/>
                </a:lnTo>
                <a:lnTo>
                  <a:pt x="4492" y="2012"/>
                </a:lnTo>
                <a:lnTo>
                  <a:pt x="4515" y="1980"/>
                </a:lnTo>
                <a:lnTo>
                  <a:pt x="4492" y="1980"/>
                </a:lnTo>
                <a:lnTo>
                  <a:pt x="4553" y="1834"/>
                </a:lnTo>
                <a:lnTo>
                  <a:pt x="4499" y="1866"/>
                </a:lnTo>
                <a:lnTo>
                  <a:pt x="4530" y="1834"/>
                </a:lnTo>
                <a:lnTo>
                  <a:pt x="4499" y="1834"/>
                </a:lnTo>
                <a:lnTo>
                  <a:pt x="4492" y="1801"/>
                </a:lnTo>
                <a:lnTo>
                  <a:pt x="4430" y="1818"/>
                </a:lnTo>
                <a:lnTo>
                  <a:pt x="4422" y="1883"/>
                </a:lnTo>
                <a:lnTo>
                  <a:pt x="4468" y="1899"/>
                </a:lnTo>
                <a:lnTo>
                  <a:pt x="4422" y="1915"/>
                </a:lnTo>
                <a:lnTo>
                  <a:pt x="4407" y="1866"/>
                </a:lnTo>
                <a:lnTo>
                  <a:pt x="4407" y="1899"/>
                </a:lnTo>
                <a:lnTo>
                  <a:pt x="4105" y="1834"/>
                </a:lnTo>
                <a:lnTo>
                  <a:pt x="4066" y="1753"/>
                </a:lnTo>
                <a:lnTo>
                  <a:pt x="3912" y="1834"/>
                </a:lnTo>
                <a:lnTo>
                  <a:pt x="4082" y="1785"/>
                </a:lnTo>
                <a:lnTo>
                  <a:pt x="3935" y="1899"/>
                </a:lnTo>
                <a:lnTo>
                  <a:pt x="3873" y="2093"/>
                </a:lnTo>
                <a:lnTo>
                  <a:pt x="3850" y="1915"/>
                </a:lnTo>
                <a:lnTo>
                  <a:pt x="3834" y="1899"/>
                </a:lnTo>
                <a:lnTo>
                  <a:pt x="3827" y="1883"/>
                </a:lnTo>
                <a:lnTo>
                  <a:pt x="3548" y="1883"/>
                </a:lnTo>
                <a:lnTo>
                  <a:pt x="3657" y="1818"/>
                </a:lnTo>
                <a:lnTo>
                  <a:pt x="3201" y="1688"/>
                </a:lnTo>
                <a:lnTo>
                  <a:pt x="3239" y="1639"/>
                </a:lnTo>
                <a:lnTo>
                  <a:pt x="3255" y="1574"/>
                </a:lnTo>
                <a:lnTo>
                  <a:pt x="3216" y="1590"/>
                </a:lnTo>
                <a:lnTo>
                  <a:pt x="3231" y="1607"/>
                </a:lnTo>
                <a:lnTo>
                  <a:pt x="3131" y="1688"/>
                </a:lnTo>
                <a:lnTo>
                  <a:pt x="3131" y="1574"/>
                </a:lnTo>
                <a:lnTo>
                  <a:pt x="3092" y="1542"/>
                </a:lnTo>
                <a:lnTo>
                  <a:pt x="3100" y="1558"/>
                </a:lnTo>
                <a:lnTo>
                  <a:pt x="3108" y="1558"/>
                </a:lnTo>
                <a:lnTo>
                  <a:pt x="2992" y="1639"/>
                </a:lnTo>
                <a:lnTo>
                  <a:pt x="3023" y="1607"/>
                </a:lnTo>
                <a:lnTo>
                  <a:pt x="2860" y="1704"/>
                </a:lnTo>
                <a:lnTo>
                  <a:pt x="2876" y="1672"/>
                </a:lnTo>
                <a:lnTo>
                  <a:pt x="2853" y="1688"/>
                </a:lnTo>
                <a:lnTo>
                  <a:pt x="2860" y="1688"/>
                </a:lnTo>
                <a:lnTo>
                  <a:pt x="2752" y="1753"/>
                </a:lnTo>
                <a:lnTo>
                  <a:pt x="2729" y="1753"/>
                </a:lnTo>
                <a:lnTo>
                  <a:pt x="2714" y="1769"/>
                </a:lnTo>
                <a:lnTo>
                  <a:pt x="2714" y="1753"/>
                </a:lnTo>
                <a:lnTo>
                  <a:pt x="2729" y="1753"/>
                </a:lnTo>
                <a:lnTo>
                  <a:pt x="3000" y="1574"/>
                </a:lnTo>
                <a:lnTo>
                  <a:pt x="2822" y="1639"/>
                </a:lnTo>
                <a:lnTo>
                  <a:pt x="2830" y="1639"/>
                </a:lnTo>
                <a:lnTo>
                  <a:pt x="2706" y="1704"/>
                </a:lnTo>
                <a:lnTo>
                  <a:pt x="2744" y="1672"/>
                </a:lnTo>
                <a:lnTo>
                  <a:pt x="2605" y="1720"/>
                </a:lnTo>
                <a:lnTo>
                  <a:pt x="2621" y="1736"/>
                </a:lnTo>
                <a:lnTo>
                  <a:pt x="2598" y="1753"/>
                </a:lnTo>
                <a:lnTo>
                  <a:pt x="2613" y="1769"/>
                </a:lnTo>
                <a:lnTo>
                  <a:pt x="1925" y="1542"/>
                </a:lnTo>
                <a:lnTo>
                  <a:pt x="1948" y="1526"/>
                </a:lnTo>
                <a:lnTo>
                  <a:pt x="1925" y="1526"/>
                </a:lnTo>
                <a:lnTo>
                  <a:pt x="1925" y="1509"/>
                </a:lnTo>
                <a:lnTo>
                  <a:pt x="1917" y="1509"/>
                </a:lnTo>
                <a:lnTo>
                  <a:pt x="1948" y="1493"/>
                </a:lnTo>
                <a:lnTo>
                  <a:pt x="1832" y="1477"/>
                </a:lnTo>
                <a:lnTo>
                  <a:pt x="1840" y="1461"/>
                </a:lnTo>
                <a:lnTo>
                  <a:pt x="1763" y="1493"/>
                </a:lnTo>
                <a:lnTo>
                  <a:pt x="1763" y="1477"/>
                </a:lnTo>
                <a:lnTo>
                  <a:pt x="1817" y="1444"/>
                </a:lnTo>
                <a:lnTo>
                  <a:pt x="1786" y="1428"/>
                </a:lnTo>
                <a:lnTo>
                  <a:pt x="1794" y="1412"/>
                </a:lnTo>
                <a:lnTo>
                  <a:pt x="1593" y="1493"/>
                </a:lnTo>
                <a:lnTo>
                  <a:pt x="1608" y="1477"/>
                </a:lnTo>
                <a:lnTo>
                  <a:pt x="1546" y="1509"/>
                </a:lnTo>
                <a:lnTo>
                  <a:pt x="1569" y="1526"/>
                </a:lnTo>
                <a:lnTo>
                  <a:pt x="1523" y="1558"/>
                </a:lnTo>
                <a:lnTo>
                  <a:pt x="1515" y="1558"/>
                </a:lnTo>
                <a:lnTo>
                  <a:pt x="1546" y="1526"/>
                </a:lnTo>
                <a:lnTo>
                  <a:pt x="1409" y="1571"/>
                </a:lnTo>
                <a:lnTo>
                  <a:pt x="1005" y="1818"/>
                </a:lnTo>
                <a:lnTo>
                  <a:pt x="1013" y="1818"/>
                </a:lnTo>
                <a:lnTo>
                  <a:pt x="997" y="1834"/>
                </a:lnTo>
                <a:lnTo>
                  <a:pt x="1059" y="1947"/>
                </a:lnTo>
                <a:lnTo>
                  <a:pt x="1051" y="2012"/>
                </a:lnTo>
                <a:lnTo>
                  <a:pt x="1106" y="1996"/>
                </a:lnTo>
                <a:lnTo>
                  <a:pt x="1098" y="2012"/>
                </a:lnTo>
                <a:lnTo>
                  <a:pt x="1129" y="2012"/>
                </a:lnTo>
                <a:lnTo>
                  <a:pt x="1098" y="2061"/>
                </a:lnTo>
                <a:lnTo>
                  <a:pt x="1160" y="2077"/>
                </a:lnTo>
                <a:lnTo>
                  <a:pt x="1113" y="2093"/>
                </a:lnTo>
                <a:lnTo>
                  <a:pt x="1090" y="2045"/>
                </a:lnTo>
                <a:lnTo>
                  <a:pt x="1090" y="2029"/>
                </a:lnTo>
                <a:lnTo>
                  <a:pt x="1067" y="2061"/>
                </a:lnTo>
                <a:lnTo>
                  <a:pt x="1067" y="2110"/>
                </a:lnTo>
                <a:lnTo>
                  <a:pt x="1098" y="2110"/>
                </a:lnTo>
                <a:lnTo>
                  <a:pt x="1090" y="2126"/>
                </a:lnTo>
                <a:lnTo>
                  <a:pt x="935" y="2126"/>
                </a:lnTo>
                <a:lnTo>
                  <a:pt x="974" y="2077"/>
                </a:lnTo>
                <a:lnTo>
                  <a:pt x="850" y="2126"/>
                </a:lnTo>
                <a:lnTo>
                  <a:pt x="858" y="2126"/>
                </a:lnTo>
                <a:lnTo>
                  <a:pt x="696" y="2207"/>
                </a:lnTo>
                <a:lnTo>
                  <a:pt x="742" y="2256"/>
                </a:lnTo>
                <a:lnTo>
                  <a:pt x="688" y="2272"/>
                </a:lnTo>
                <a:lnTo>
                  <a:pt x="696" y="2304"/>
                </a:lnTo>
                <a:lnTo>
                  <a:pt x="688" y="2369"/>
                </a:lnTo>
                <a:lnTo>
                  <a:pt x="835" y="2369"/>
                </a:lnTo>
                <a:lnTo>
                  <a:pt x="835" y="2386"/>
                </a:lnTo>
                <a:lnTo>
                  <a:pt x="951" y="2321"/>
                </a:lnTo>
                <a:lnTo>
                  <a:pt x="966" y="2353"/>
                </a:lnTo>
                <a:lnTo>
                  <a:pt x="912" y="2386"/>
                </a:lnTo>
                <a:lnTo>
                  <a:pt x="881" y="2483"/>
                </a:lnTo>
                <a:lnTo>
                  <a:pt x="796" y="2515"/>
                </a:lnTo>
                <a:lnTo>
                  <a:pt x="665" y="2580"/>
                </a:lnTo>
                <a:lnTo>
                  <a:pt x="642" y="2564"/>
                </a:lnTo>
                <a:lnTo>
                  <a:pt x="585" y="2638"/>
                </a:lnTo>
                <a:lnTo>
                  <a:pt x="433" y="2775"/>
                </a:lnTo>
                <a:lnTo>
                  <a:pt x="441" y="2775"/>
                </a:lnTo>
                <a:lnTo>
                  <a:pt x="410" y="2807"/>
                </a:lnTo>
                <a:lnTo>
                  <a:pt x="425" y="2807"/>
                </a:lnTo>
                <a:lnTo>
                  <a:pt x="402" y="2840"/>
                </a:lnTo>
                <a:lnTo>
                  <a:pt x="410" y="2840"/>
                </a:lnTo>
                <a:lnTo>
                  <a:pt x="402" y="2872"/>
                </a:lnTo>
                <a:lnTo>
                  <a:pt x="433" y="2840"/>
                </a:lnTo>
                <a:lnTo>
                  <a:pt x="425" y="2856"/>
                </a:lnTo>
                <a:lnTo>
                  <a:pt x="433" y="2856"/>
                </a:lnTo>
                <a:lnTo>
                  <a:pt x="425" y="2872"/>
                </a:lnTo>
                <a:lnTo>
                  <a:pt x="441" y="2872"/>
                </a:lnTo>
                <a:lnTo>
                  <a:pt x="410" y="2889"/>
                </a:lnTo>
                <a:lnTo>
                  <a:pt x="495" y="2905"/>
                </a:lnTo>
                <a:lnTo>
                  <a:pt x="472" y="2905"/>
                </a:lnTo>
                <a:lnTo>
                  <a:pt x="487" y="2921"/>
                </a:lnTo>
                <a:lnTo>
                  <a:pt x="456" y="2954"/>
                </a:lnTo>
                <a:lnTo>
                  <a:pt x="464" y="2921"/>
                </a:lnTo>
                <a:lnTo>
                  <a:pt x="425" y="2937"/>
                </a:lnTo>
                <a:lnTo>
                  <a:pt x="425" y="2905"/>
                </a:lnTo>
                <a:lnTo>
                  <a:pt x="363" y="2954"/>
                </a:lnTo>
                <a:lnTo>
                  <a:pt x="379" y="2954"/>
                </a:lnTo>
                <a:lnTo>
                  <a:pt x="379" y="3051"/>
                </a:lnTo>
                <a:lnTo>
                  <a:pt x="564" y="2937"/>
                </a:lnTo>
                <a:lnTo>
                  <a:pt x="433" y="3165"/>
                </a:lnTo>
                <a:lnTo>
                  <a:pt x="448" y="3165"/>
                </a:lnTo>
                <a:lnTo>
                  <a:pt x="379" y="3229"/>
                </a:lnTo>
                <a:lnTo>
                  <a:pt x="510" y="3181"/>
                </a:lnTo>
                <a:lnTo>
                  <a:pt x="541" y="3229"/>
                </a:lnTo>
                <a:lnTo>
                  <a:pt x="634" y="3181"/>
                </a:lnTo>
                <a:lnTo>
                  <a:pt x="595" y="3229"/>
                </a:lnTo>
                <a:lnTo>
                  <a:pt x="719" y="3165"/>
                </a:lnTo>
                <a:lnTo>
                  <a:pt x="611" y="3294"/>
                </a:lnTo>
                <a:lnTo>
                  <a:pt x="618" y="3311"/>
                </a:lnTo>
                <a:lnTo>
                  <a:pt x="417" y="3522"/>
                </a:lnTo>
                <a:lnTo>
                  <a:pt x="417" y="3505"/>
                </a:lnTo>
                <a:lnTo>
                  <a:pt x="255" y="3635"/>
                </a:lnTo>
                <a:lnTo>
                  <a:pt x="255" y="3668"/>
                </a:lnTo>
                <a:lnTo>
                  <a:pt x="240" y="3651"/>
                </a:lnTo>
                <a:lnTo>
                  <a:pt x="224" y="3668"/>
                </a:lnTo>
                <a:lnTo>
                  <a:pt x="240" y="3635"/>
                </a:lnTo>
                <a:lnTo>
                  <a:pt x="216" y="3651"/>
                </a:lnTo>
                <a:lnTo>
                  <a:pt x="224" y="3635"/>
                </a:lnTo>
                <a:lnTo>
                  <a:pt x="85" y="3750"/>
                </a:lnTo>
                <a:lnTo>
                  <a:pt x="77" y="3781"/>
                </a:lnTo>
                <a:lnTo>
                  <a:pt x="172" y="3724"/>
                </a:lnTo>
                <a:lnTo>
                  <a:pt x="294" y="3668"/>
                </a:lnTo>
                <a:lnTo>
                  <a:pt x="278" y="3700"/>
                </a:lnTo>
                <a:lnTo>
                  <a:pt x="383" y="3622"/>
                </a:lnTo>
                <a:lnTo>
                  <a:pt x="394" y="3586"/>
                </a:lnTo>
                <a:lnTo>
                  <a:pt x="448" y="3554"/>
                </a:lnTo>
                <a:lnTo>
                  <a:pt x="441" y="3554"/>
                </a:lnTo>
                <a:lnTo>
                  <a:pt x="796" y="3294"/>
                </a:lnTo>
                <a:lnTo>
                  <a:pt x="789" y="3294"/>
                </a:lnTo>
                <a:lnTo>
                  <a:pt x="858" y="3229"/>
                </a:lnTo>
                <a:lnTo>
                  <a:pt x="866" y="3165"/>
                </a:lnTo>
                <a:lnTo>
                  <a:pt x="951" y="3067"/>
                </a:lnTo>
                <a:lnTo>
                  <a:pt x="951" y="3083"/>
                </a:lnTo>
                <a:lnTo>
                  <a:pt x="974" y="3067"/>
                </a:lnTo>
                <a:lnTo>
                  <a:pt x="974" y="3051"/>
                </a:lnTo>
                <a:lnTo>
                  <a:pt x="1314" y="2807"/>
                </a:lnTo>
                <a:lnTo>
                  <a:pt x="1252" y="2872"/>
                </a:lnTo>
                <a:lnTo>
                  <a:pt x="1276" y="2889"/>
                </a:lnTo>
                <a:lnTo>
                  <a:pt x="1276" y="2905"/>
                </a:lnTo>
                <a:lnTo>
                  <a:pt x="1059" y="3035"/>
                </a:lnTo>
                <a:lnTo>
                  <a:pt x="1082" y="3067"/>
                </a:lnTo>
                <a:lnTo>
                  <a:pt x="997" y="3148"/>
                </a:lnTo>
                <a:lnTo>
                  <a:pt x="1167" y="3051"/>
                </a:lnTo>
                <a:lnTo>
                  <a:pt x="1160" y="3067"/>
                </a:lnTo>
                <a:lnTo>
                  <a:pt x="1198" y="3019"/>
                </a:lnTo>
                <a:lnTo>
                  <a:pt x="1198" y="3035"/>
                </a:lnTo>
                <a:lnTo>
                  <a:pt x="1307" y="2954"/>
                </a:lnTo>
                <a:lnTo>
                  <a:pt x="1276" y="2954"/>
                </a:lnTo>
                <a:lnTo>
                  <a:pt x="1307" y="2921"/>
                </a:lnTo>
                <a:lnTo>
                  <a:pt x="1299" y="2921"/>
                </a:lnTo>
                <a:lnTo>
                  <a:pt x="1327" y="2886"/>
                </a:lnTo>
                <a:lnTo>
                  <a:pt x="1376" y="2856"/>
                </a:lnTo>
                <a:lnTo>
                  <a:pt x="1345" y="2905"/>
                </a:lnTo>
                <a:lnTo>
                  <a:pt x="1446" y="2872"/>
                </a:lnTo>
                <a:lnTo>
                  <a:pt x="1407" y="2921"/>
                </a:lnTo>
                <a:lnTo>
                  <a:pt x="1422" y="2921"/>
                </a:lnTo>
                <a:lnTo>
                  <a:pt x="1422" y="2937"/>
                </a:lnTo>
                <a:lnTo>
                  <a:pt x="1446" y="2937"/>
                </a:lnTo>
                <a:lnTo>
                  <a:pt x="1422" y="2970"/>
                </a:lnTo>
                <a:lnTo>
                  <a:pt x="1453" y="2970"/>
                </a:lnTo>
                <a:lnTo>
                  <a:pt x="1500" y="2937"/>
                </a:lnTo>
                <a:lnTo>
                  <a:pt x="1469" y="3002"/>
                </a:lnTo>
                <a:lnTo>
                  <a:pt x="1484" y="3035"/>
                </a:lnTo>
                <a:lnTo>
                  <a:pt x="1639" y="3019"/>
                </a:lnTo>
                <a:lnTo>
                  <a:pt x="1623" y="3051"/>
                </a:lnTo>
                <a:lnTo>
                  <a:pt x="1755" y="3051"/>
                </a:lnTo>
                <a:lnTo>
                  <a:pt x="1685" y="3100"/>
                </a:lnTo>
                <a:lnTo>
                  <a:pt x="1732" y="3165"/>
                </a:lnTo>
                <a:lnTo>
                  <a:pt x="1724" y="3165"/>
                </a:lnTo>
                <a:lnTo>
                  <a:pt x="1755" y="3278"/>
                </a:lnTo>
                <a:lnTo>
                  <a:pt x="1801" y="3278"/>
                </a:lnTo>
                <a:lnTo>
                  <a:pt x="1801" y="3246"/>
                </a:lnTo>
                <a:lnTo>
                  <a:pt x="1817" y="3229"/>
                </a:lnTo>
                <a:lnTo>
                  <a:pt x="1786" y="3197"/>
                </a:lnTo>
                <a:lnTo>
                  <a:pt x="1855" y="3181"/>
                </a:lnTo>
                <a:lnTo>
                  <a:pt x="1848" y="3197"/>
                </a:lnTo>
                <a:lnTo>
                  <a:pt x="1863" y="3197"/>
                </a:lnTo>
                <a:lnTo>
                  <a:pt x="1824" y="3278"/>
                </a:lnTo>
                <a:lnTo>
                  <a:pt x="1855" y="3294"/>
                </a:lnTo>
                <a:lnTo>
                  <a:pt x="1925" y="3116"/>
                </a:lnTo>
                <a:lnTo>
                  <a:pt x="1886" y="3262"/>
                </a:lnTo>
                <a:lnTo>
                  <a:pt x="1902" y="3294"/>
                </a:lnTo>
                <a:lnTo>
                  <a:pt x="1940" y="3262"/>
                </a:lnTo>
                <a:lnTo>
                  <a:pt x="1902" y="3327"/>
                </a:lnTo>
                <a:lnTo>
                  <a:pt x="1933" y="3359"/>
                </a:lnTo>
                <a:lnTo>
                  <a:pt x="1871" y="3457"/>
                </a:lnTo>
                <a:lnTo>
                  <a:pt x="1902" y="3473"/>
                </a:lnTo>
                <a:lnTo>
                  <a:pt x="1902" y="3522"/>
                </a:lnTo>
                <a:lnTo>
                  <a:pt x="1894" y="3538"/>
                </a:lnTo>
                <a:lnTo>
                  <a:pt x="1917" y="3603"/>
                </a:lnTo>
                <a:lnTo>
                  <a:pt x="1863" y="3668"/>
                </a:lnTo>
                <a:lnTo>
                  <a:pt x="1855" y="3716"/>
                </a:lnTo>
                <a:lnTo>
                  <a:pt x="1940" y="3619"/>
                </a:lnTo>
                <a:lnTo>
                  <a:pt x="1871" y="3830"/>
                </a:lnTo>
                <a:lnTo>
                  <a:pt x="1987" y="3651"/>
                </a:lnTo>
                <a:lnTo>
                  <a:pt x="1933" y="3781"/>
                </a:lnTo>
                <a:lnTo>
                  <a:pt x="1979" y="3700"/>
                </a:lnTo>
                <a:lnTo>
                  <a:pt x="1979" y="3728"/>
                </a:lnTo>
                <a:lnTo>
                  <a:pt x="1871" y="3895"/>
                </a:lnTo>
                <a:lnTo>
                  <a:pt x="1902" y="3911"/>
                </a:lnTo>
                <a:lnTo>
                  <a:pt x="1848" y="4025"/>
                </a:lnTo>
                <a:lnTo>
                  <a:pt x="1848" y="4057"/>
                </a:lnTo>
                <a:lnTo>
                  <a:pt x="1909" y="4008"/>
                </a:lnTo>
                <a:lnTo>
                  <a:pt x="1917" y="3992"/>
                </a:lnTo>
                <a:lnTo>
                  <a:pt x="1948" y="3976"/>
                </a:lnTo>
                <a:lnTo>
                  <a:pt x="1917" y="4008"/>
                </a:lnTo>
                <a:lnTo>
                  <a:pt x="1948" y="4057"/>
                </a:lnTo>
                <a:lnTo>
                  <a:pt x="1909" y="4008"/>
                </a:lnTo>
                <a:lnTo>
                  <a:pt x="1886" y="4041"/>
                </a:lnTo>
                <a:lnTo>
                  <a:pt x="1917" y="4122"/>
                </a:lnTo>
                <a:lnTo>
                  <a:pt x="1871" y="4203"/>
                </a:lnTo>
                <a:lnTo>
                  <a:pt x="1902" y="4171"/>
                </a:lnTo>
                <a:lnTo>
                  <a:pt x="1855" y="4236"/>
                </a:lnTo>
                <a:lnTo>
                  <a:pt x="1848" y="4284"/>
                </a:lnTo>
                <a:lnTo>
                  <a:pt x="1971" y="4122"/>
                </a:lnTo>
                <a:lnTo>
                  <a:pt x="1940" y="4187"/>
                </a:lnTo>
                <a:lnTo>
                  <a:pt x="1948" y="4252"/>
                </a:lnTo>
                <a:lnTo>
                  <a:pt x="1933" y="4203"/>
                </a:lnTo>
                <a:lnTo>
                  <a:pt x="1879" y="4252"/>
                </a:lnTo>
                <a:lnTo>
                  <a:pt x="1886" y="4252"/>
                </a:lnTo>
                <a:lnTo>
                  <a:pt x="1855" y="4333"/>
                </a:lnTo>
                <a:lnTo>
                  <a:pt x="1925" y="4300"/>
                </a:lnTo>
                <a:lnTo>
                  <a:pt x="1840" y="4382"/>
                </a:lnTo>
                <a:lnTo>
                  <a:pt x="1902" y="4414"/>
                </a:lnTo>
                <a:lnTo>
                  <a:pt x="1894" y="4430"/>
                </a:lnTo>
                <a:lnTo>
                  <a:pt x="1902" y="4447"/>
                </a:lnTo>
                <a:lnTo>
                  <a:pt x="1879" y="4463"/>
                </a:lnTo>
                <a:lnTo>
                  <a:pt x="1917" y="4463"/>
                </a:lnTo>
                <a:lnTo>
                  <a:pt x="1879" y="4479"/>
                </a:lnTo>
                <a:lnTo>
                  <a:pt x="1964" y="4479"/>
                </a:lnTo>
                <a:lnTo>
                  <a:pt x="1987" y="4430"/>
                </a:lnTo>
                <a:lnTo>
                  <a:pt x="1948" y="4576"/>
                </a:lnTo>
                <a:lnTo>
                  <a:pt x="2010" y="4544"/>
                </a:lnTo>
                <a:lnTo>
                  <a:pt x="2002" y="4625"/>
                </a:lnTo>
                <a:lnTo>
                  <a:pt x="1979" y="4658"/>
                </a:lnTo>
                <a:lnTo>
                  <a:pt x="2025" y="4625"/>
                </a:lnTo>
                <a:lnTo>
                  <a:pt x="2002" y="4674"/>
                </a:lnTo>
                <a:lnTo>
                  <a:pt x="2033" y="4674"/>
                </a:lnTo>
                <a:lnTo>
                  <a:pt x="2002" y="4706"/>
                </a:lnTo>
                <a:lnTo>
                  <a:pt x="2002" y="4739"/>
                </a:lnTo>
                <a:lnTo>
                  <a:pt x="2010" y="4771"/>
                </a:lnTo>
                <a:lnTo>
                  <a:pt x="2018" y="4771"/>
                </a:lnTo>
                <a:lnTo>
                  <a:pt x="1995" y="4820"/>
                </a:lnTo>
                <a:lnTo>
                  <a:pt x="1995" y="4869"/>
                </a:lnTo>
                <a:lnTo>
                  <a:pt x="2002" y="4869"/>
                </a:lnTo>
                <a:lnTo>
                  <a:pt x="1995" y="4885"/>
                </a:lnTo>
                <a:lnTo>
                  <a:pt x="1995" y="4869"/>
                </a:lnTo>
                <a:lnTo>
                  <a:pt x="1971" y="4966"/>
                </a:lnTo>
                <a:lnTo>
                  <a:pt x="1940" y="4998"/>
                </a:lnTo>
                <a:lnTo>
                  <a:pt x="1933" y="5015"/>
                </a:lnTo>
                <a:lnTo>
                  <a:pt x="1933" y="4998"/>
                </a:lnTo>
                <a:lnTo>
                  <a:pt x="1940" y="4998"/>
                </a:lnTo>
                <a:lnTo>
                  <a:pt x="1979" y="4901"/>
                </a:lnTo>
                <a:lnTo>
                  <a:pt x="1925" y="4982"/>
                </a:lnTo>
                <a:lnTo>
                  <a:pt x="1956" y="4917"/>
                </a:lnTo>
                <a:lnTo>
                  <a:pt x="1956" y="4933"/>
                </a:lnTo>
                <a:lnTo>
                  <a:pt x="1979" y="4869"/>
                </a:lnTo>
                <a:lnTo>
                  <a:pt x="1879" y="4836"/>
                </a:lnTo>
                <a:lnTo>
                  <a:pt x="1840" y="5063"/>
                </a:lnTo>
                <a:lnTo>
                  <a:pt x="1855" y="5063"/>
                </a:lnTo>
                <a:lnTo>
                  <a:pt x="1824" y="5144"/>
                </a:lnTo>
                <a:lnTo>
                  <a:pt x="1824" y="5112"/>
                </a:lnTo>
                <a:lnTo>
                  <a:pt x="1809" y="5161"/>
                </a:lnTo>
                <a:lnTo>
                  <a:pt x="1855" y="5193"/>
                </a:lnTo>
                <a:lnTo>
                  <a:pt x="1817" y="5177"/>
                </a:lnTo>
                <a:lnTo>
                  <a:pt x="1662" y="5631"/>
                </a:lnTo>
                <a:lnTo>
                  <a:pt x="1670" y="5631"/>
                </a:lnTo>
                <a:lnTo>
                  <a:pt x="1554" y="6069"/>
                </a:lnTo>
                <a:lnTo>
                  <a:pt x="1554" y="6053"/>
                </a:lnTo>
                <a:lnTo>
                  <a:pt x="1531" y="6134"/>
                </a:lnTo>
                <a:lnTo>
                  <a:pt x="1538" y="6460"/>
                </a:lnTo>
                <a:lnTo>
                  <a:pt x="1523" y="6491"/>
                </a:lnTo>
                <a:lnTo>
                  <a:pt x="1546" y="6508"/>
                </a:lnTo>
                <a:lnTo>
                  <a:pt x="1569" y="6475"/>
                </a:lnTo>
                <a:lnTo>
                  <a:pt x="1623" y="6475"/>
                </a:lnTo>
                <a:lnTo>
                  <a:pt x="1569" y="6491"/>
                </a:lnTo>
                <a:lnTo>
                  <a:pt x="1569" y="6572"/>
                </a:lnTo>
                <a:lnTo>
                  <a:pt x="1554" y="6524"/>
                </a:lnTo>
                <a:lnTo>
                  <a:pt x="1538" y="6621"/>
                </a:lnTo>
                <a:lnTo>
                  <a:pt x="1554" y="6719"/>
                </a:lnTo>
                <a:lnTo>
                  <a:pt x="1538" y="6767"/>
                </a:lnTo>
                <a:lnTo>
                  <a:pt x="1577" y="6962"/>
                </a:lnTo>
                <a:lnTo>
                  <a:pt x="1569" y="7027"/>
                </a:lnTo>
                <a:lnTo>
                  <a:pt x="1593" y="7076"/>
                </a:lnTo>
                <a:lnTo>
                  <a:pt x="1623" y="7092"/>
                </a:lnTo>
                <a:lnTo>
                  <a:pt x="1739" y="7498"/>
                </a:lnTo>
                <a:lnTo>
                  <a:pt x="1732" y="7530"/>
                </a:lnTo>
                <a:lnTo>
                  <a:pt x="1755" y="7822"/>
                </a:lnTo>
                <a:lnTo>
                  <a:pt x="1809" y="7952"/>
                </a:lnTo>
                <a:lnTo>
                  <a:pt x="1809" y="8147"/>
                </a:lnTo>
                <a:lnTo>
                  <a:pt x="1817" y="8147"/>
                </a:lnTo>
                <a:lnTo>
                  <a:pt x="1817" y="8179"/>
                </a:lnTo>
                <a:lnTo>
                  <a:pt x="1801" y="8147"/>
                </a:lnTo>
                <a:lnTo>
                  <a:pt x="1755" y="8163"/>
                </a:lnTo>
                <a:lnTo>
                  <a:pt x="1801" y="8276"/>
                </a:lnTo>
                <a:lnTo>
                  <a:pt x="1863" y="8309"/>
                </a:lnTo>
                <a:lnTo>
                  <a:pt x="1909" y="8698"/>
                </a:lnTo>
                <a:lnTo>
                  <a:pt x="2025" y="8958"/>
                </a:lnTo>
                <a:lnTo>
                  <a:pt x="2033" y="8796"/>
                </a:lnTo>
                <a:lnTo>
                  <a:pt x="1995" y="8763"/>
                </a:lnTo>
                <a:lnTo>
                  <a:pt x="1948" y="8309"/>
                </a:lnTo>
                <a:lnTo>
                  <a:pt x="1948" y="8358"/>
                </a:lnTo>
                <a:lnTo>
                  <a:pt x="1909" y="8066"/>
                </a:lnTo>
                <a:lnTo>
                  <a:pt x="1894" y="8049"/>
                </a:lnTo>
                <a:lnTo>
                  <a:pt x="1840" y="7627"/>
                </a:lnTo>
                <a:lnTo>
                  <a:pt x="1855" y="7498"/>
                </a:lnTo>
                <a:lnTo>
                  <a:pt x="1902" y="7562"/>
                </a:lnTo>
                <a:lnTo>
                  <a:pt x="1917" y="7546"/>
                </a:lnTo>
                <a:lnTo>
                  <a:pt x="1925" y="7579"/>
                </a:lnTo>
                <a:lnTo>
                  <a:pt x="1956" y="7611"/>
                </a:lnTo>
                <a:lnTo>
                  <a:pt x="2010" y="8098"/>
                </a:lnTo>
                <a:lnTo>
                  <a:pt x="2056" y="8147"/>
                </a:lnTo>
                <a:lnTo>
                  <a:pt x="2041" y="8228"/>
                </a:lnTo>
                <a:lnTo>
                  <a:pt x="2118" y="8423"/>
                </a:lnTo>
                <a:lnTo>
                  <a:pt x="2110" y="8406"/>
                </a:lnTo>
                <a:lnTo>
                  <a:pt x="2126" y="8504"/>
                </a:lnTo>
                <a:lnTo>
                  <a:pt x="2110" y="8536"/>
                </a:lnTo>
                <a:lnTo>
                  <a:pt x="2165" y="8617"/>
                </a:lnTo>
                <a:lnTo>
                  <a:pt x="2149" y="8601"/>
                </a:lnTo>
                <a:lnTo>
                  <a:pt x="2196" y="8715"/>
                </a:lnTo>
                <a:lnTo>
                  <a:pt x="2180" y="8715"/>
                </a:lnTo>
                <a:lnTo>
                  <a:pt x="2250" y="8909"/>
                </a:lnTo>
                <a:lnTo>
                  <a:pt x="2304" y="9218"/>
                </a:lnTo>
                <a:lnTo>
                  <a:pt x="2265" y="9396"/>
                </a:lnTo>
                <a:lnTo>
                  <a:pt x="2837" y="10143"/>
                </a:lnTo>
                <a:lnTo>
                  <a:pt x="2953" y="10045"/>
                </a:lnTo>
                <a:lnTo>
                  <a:pt x="2961" y="10045"/>
                </a:lnTo>
                <a:lnTo>
                  <a:pt x="3007" y="10094"/>
                </a:lnTo>
                <a:lnTo>
                  <a:pt x="2976" y="10045"/>
                </a:lnTo>
                <a:lnTo>
                  <a:pt x="3347" y="10532"/>
                </a:lnTo>
                <a:lnTo>
                  <a:pt x="3402" y="10516"/>
                </a:lnTo>
                <a:lnTo>
                  <a:pt x="3432" y="10581"/>
                </a:lnTo>
                <a:lnTo>
                  <a:pt x="3425" y="10630"/>
                </a:lnTo>
                <a:lnTo>
                  <a:pt x="3518" y="10922"/>
                </a:lnTo>
                <a:lnTo>
                  <a:pt x="3518" y="11019"/>
                </a:lnTo>
                <a:lnTo>
                  <a:pt x="3564" y="11133"/>
                </a:lnTo>
                <a:lnTo>
                  <a:pt x="3579" y="11084"/>
                </a:lnTo>
                <a:lnTo>
                  <a:pt x="3556" y="11019"/>
                </a:lnTo>
                <a:lnTo>
                  <a:pt x="3688" y="11327"/>
                </a:lnTo>
                <a:lnTo>
                  <a:pt x="3672" y="11279"/>
                </a:lnTo>
                <a:lnTo>
                  <a:pt x="3711" y="11376"/>
                </a:lnTo>
                <a:lnTo>
                  <a:pt x="3757" y="11344"/>
                </a:lnTo>
                <a:lnTo>
                  <a:pt x="3827" y="11457"/>
                </a:lnTo>
                <a:lnTo>
                  <a:pt x="3834" y="11409"/>
                </a:lnTo>
                <a:lnTo>
                  <a:pt x="3865" y="11522"/>
                </a:lnTo>
                <a:lnTo>
                  <a:pt x="3904" y="11474"/>
                </a:lnTo>
                <a:lnTo>
                  <a:pt x="3881" y="11376"/>
                </a:lnTo>
                <a:lnTo>
                  <a:pt x="3981" y="11230"/>
                </a:lnTo>
                <a:lnTo>
                  <a:pt x="4020" y="11344"/>
                </a:lnTo>
                <a:lnTo>
                  <a:pt x="4020" y="11311"/>
                </a:lnTo>
                <a:lnTo>
                  <a:pt x="4035" y="11327"/>
                </a:lnTo>
                <a:lnTo>
                  <a:pt x="4043" y="11311"/>
                </a:lnTo>
                <a:lnTo>
                  <a:pt x="4059" y="11376"/>
                </a:lnTo>
                <a:lnTo>
                  <a:pt x="4035" y="11327"/>
                </a:lnTo>
                <a:lnTo>
                  <a:pt x="4020" y="11392"/>
                </a:lnTo>
                <a:lnTo>
                  <a:pt x="4066" y="12009"/>
                </a:lnTo>
                <a:lnTo>
                  <a:pt x="4074" y="12009"/>
                </a:lnTo>
                <a:lnTo>
                  <a:pt x="4074" y="12058"/>
                </a:lnTo>
                <a:lnTo>
                  <a:pt x="4082" y="12041"/>
                </a:lnTo>
                <a:lnTo>
                  <a:pt x="4097" y="12058"/>
                </a:lnTo>
                <a:lnTo>
                  <a:pt x="4043" y="12252"/>
                </a:lnTo>
                <a:lnTo>
                  <a:pt x="4005" y="12301"/>
                </a:lnTo>
                <a:lnTo>
                  <a:pt x="3989" y="12415"/>
                </a:lnTo>
                <a:lnTo>
                  <a:pt x="3958" y="12431"/>
                </a:lnTo>
                <a:lnTo>
                  <a:pt x="3974" y="12496"/>
                </a:lnTo>
                <a:lnTo>
                  <a:pt x="3904" y="12561"/>
                </a:lnTo>
                <a:lnTo>
                  <a:pt x="3873" y="12804"/>
                </a:lnTo>
                <a:lnTo>
                  <a:pt x="3858" y="12788"/>
                </a:lnTo>
                <a:lnTo>
                  <a:pt x="3834" y="12902"/>
                </a:lnTo>
                <a:lnTo>
                  <a:pt x="3834" y="13048"/>
                </a:lnTo>
                <a:lnTo>
                  <a:pt x="3858" y="13129"/>
                </a:lnTo>
                <a:lnTo>
                  <a:pt x="3896" y="13080"/>
                </a:lnTo>
                <a:lnTo>
                  <a:pt x="3904" y="13031"/>
                </a:lnTo>
                <a:lnTo>
                  <a:pt x="3912" y="13145"/>
                </a:lnTo>
                <a:lnTo>
                  <a:pt x="3804" y="13470"/>
                </a:lnTo>
                <a:lnTo>
                  <a:pt x="3842" y="13632"/>
                </a:lnTo>
                <a:lnTo>
                  <a:pt x="3827" y="13648"/>
                </a:lnTo>
                <a:lnTo>
                  <a:pt x="4600" y="15660"/>
                </a:lnTo>
                <a:lnTo>
                  <a:pt x="4685" y="18744"/>
                </a:lnTo>
                <a:lnTo>
                  <a:pt x="4662" y="18776"/>
                </a:lnTo>
                <a:lnTo>
                  <a:pt x="4770" y="19507"/>
                </a:lnTo>
                <a:lnTo>
                  <a:pt x="4847" y="19458"/>
                </a:lnTo>
                <a:lnTo>
                  <a:pt x="4824" y="19539"/>
                </a:lnTo>
                <a:lnTo>
                  <a:pt x="4847" y="19539"/>
                </a:lnTo>
                <a:lnTo>
                  <a:pt x="4863" y="19620"/>
                </a:lnTo>
                <a:lnTo>
                  <a:pt x="4840" y="19620"/>
                </a:lnTo>
                <a:lnTo>
                  <a:pt x="4855" y="19880"/>
                </a:lnTo>
                <a:lnTo>
                  <a:pt x="4886" y="19912"/>
                </a:lnTo>
                <a:lnTo>
                  <a:pt x="4878" y="20074"/>
                </a:lnTo>
                <a:lnTo>
                  <a:pt x="4909" y="20107"/>
                </a:lnTo>
                <a:lnTo>
                  <a:pt x="4863" y="20107"/>
                </a:lnTo>
                <a:lnTo>
                  <a:pt x="4886" y="20221"/>
                </a:lnTo>
                <a:lnTo>
                  <a:pt x="4878" y="20269"/>
                </a:lnTo>
                <a:lnTo>
                  <a:pt x="4863" y="20156"/>
                </a:lnTo>
                <a:lnTo>
                  <a:pt x="4840" y="20221"/>
                </a:lnTo>
                <a:lnTo>
                  <a:pt x="4855" y="20156"/>
                </a:lnTo>
                <a:lnTo>
                  <a:pt x="4840" y="20091"/>
                </a:lnTo>
                <a:lnTo>
                  <a:pt x="4840" y="20156"/>
                </a:lnTo>
                <a:lnTo>
                  <a:pt x="4793" y="20172"/>
                </a:lnTo>
                <a:lnTo>
                  <a:pt x="4809" y="20221"/>
                </a:lnTo>
                <a:lnTo>
                  <a:pt x="4778" y="20302"/>
                </a:lnTo>
                <a:lnTo>
                  <a:pt x="4816" y="20269"/>
                </a:lnTo>
                <a:lnTo>
                  <a:pt x="4855" y="20334"/>
                </a:lnTo>
                <a:lnTo>
                  <a:pt x="4855" y="20318"/>
                </a:lnTo>
                <a:lnTo>
                  <a:pt x="4878" y="20350"/>
                </a:lnTo>
                <a:lnTo>
                  <a:pt x="4878" y="20383"/>
                </a:lnTo>
                <a:lnTo>
                  <a:pt x="4870" y="20415"/>
                </a:lnTo>
                <a:lnTo>
                  <a:pt x="4886" y="20480"/>
                </a:lnTo>
                <a:lnTo>
                  <a:pt x="4925" y="20448"/>
                </a:lnTo>
                <a:lnTo>
                  <a:pt x="4955" y="20545"/>
                </a:lnTo>
                <a:lnTo>
                  <a:pt x="4878" y="20513"/>
                </a:lnTo>
                <a:lnTo>
                  <a:pt x="4925" y="20578"/>
                </a:lnTo>
                <a:lnTo>
                  <a:pt x="4948" y="20740"/>
                </a:lnTo>
                <a:lnTo>
                  <a:pt x="4940" y="20675"/>
                </a:lnTo>
                <a:lnTo>
                  <a:pt x="4948" y="20675"/>
                </a:lnTo>
                <a:lnTo>
                  <a:pt x="4979" y="20821"/>
                </a:lnTo>
                <a:lnTo>
                  <a:pt x="4940" y="20853"/>
                </a:lnTo>
                <a:lnTo>
                  <a:pt x="4994" y="20902"/>
                </a:lnTo>
                <a:lnTo>
                  <a:pt x="4979" y="20902"/>
                </a:lnTo>
                <a:lnTo>
                  <a:pt x="5002" y="20951"/>
                </a:lnTo>
                <a:lnTo>
                  <a:pt x="5010" y="20902"/>
                </a:lnTo>
                <a:lnTo>
                  <a:pt x="5017" y="20935"/>
                </a:lnTo>
                <a:lnTo>
                  <a:pt x="5017" y="20983"/>
                </a:lnTo>
                <a:lnTo>
                  <a:pt x="5002" y="20951"/>
                </a:lnTo>
                <a:lnTo>
                  <a:pt x="4955" y="20886"/>
                </a:lnTo>
                <a:lnTo>
                  <a:pt x="4932" y="20935"/>
                </a:lnTo>
                <a:lnTo>
                  <a:pt x="5079" y="21146"/>
                </a:lnTo>
                <a:lnTo>
                  <a:pt x="5095" y="21129"/>
                </a:lnTo>
                <a:lnTo>
                  <a:pt x="5071" y="21064"/>
                </a:lnTo>
                <a:lnTo>
                  <a:pt x="5118" y="21113"/>
                </a:lnTo>
                <a:lnTo>
                  <a:pt x="5095" y="21129"/>
                </a:lnTo>
                <a:lnTo>
                  <a:pt x="5102" y="21146"/>
                </a:lnTo>
                <a:lnTo>
                  <a:pt x="5110" y="21129"/>
                </a:lnTo>
                <a:lnTo>
                  <a:pt x="5126" y="21194"/>
                </a:lnTo>
                <a:lnTo>
                  <a:pt x="5102" y="21146"/>
                </a:lnTo>
                <a:lnTo>
                  <a:pt x="5087" y="21162"/>
                </a:lnTo>
                <a:lnTo>
                  <a:pt x="5025" y="21162"/>
                </a:lnTo>
                <a:lnTo>
                  <a:pt x="5056" y="21227"/>
                </a:lnTo>
                <a:lnTo>
                  <a:pt x="5102" y="21210"/>
                </a:lnTo>
                <a:lnTo>
                  <a:pt x="5087" y="21276"/>
                </a:lnTo>
                <a:lnTo>
                  <a:pt x="5118" y="21308"/>
                </a:lnTo>
                <a:lnTo>
                  <a:pt x="5126" y="21276"/>
                </a:lnTo>
                <a:lnTo>
                  <a:pt x="5135" y="21263"/>
                </a:lnTo>
                <a:lnTo>
                  <a:pt x="5172" y="21373"/>
                </a:lnTo>
                <a:lnTo>
                  <a:pt x="5226" y="21259"/>
                </a:lnTo>
                <a:lnTo>
                  <a:pt x="5226" y="21308"/>
                </a:lnTo>
                <a:lnTo>
                  <a:pt x="5211" y="21340"/>
                </a:lnTo>
                <a:lnTo>
                  <a:pt x="5211" y="21373"/>
                </a:lnTo>
                <a:lnTo>
                  <a:pt x="5195" y="21389"/>
                </a:lnTo>
                <a:lnTo>
                  <a:pt x="5272" y="21389"/>
                </a:lnTo>
                <a:lnTo>
                  <a:pt x="5257" y="21292"/>
                </a:lnTo>
                <a:lnTo>
                  <a:pt x="5274" y="21261"/>
                </a:lnTo>
                <a:lnTo>
                  <a:pt x="5296" y="21292"/>
                </a:lnTo>
                <a:lnTo>
                  <a:pt x="5280" y="21308"/>
                </a:lnTo>
                <a:lnTo>
                  <a:pt x="5334" y="21357"/>
                </a:lnTo>
                <a:lnTo>
                  <a:pt x="5319" y="21421"/>
                </a:lnTo>
                <a:lnTo>
                  <a:pt x="5404" y="21519"/>
                </a:lnTo>
                <a:lnTo>
                  <a:pt x="5396" y="21535"/>
                </a:lnTo>
                <a:lnTo>
                  <a:pt x="5303" y="21454"/>
                </a:lnTo>
                <a:lnTo>
                  <a:pt x="5319" y="21454"/>
                </a:lnTo>
                <a:lnTo>
                  <a:pt x="5296" y="21421"/>
                </a:lnTo>
                <a:lnTo>
                  <a:pt x="5288" y="21438"/>
                </a:lnTo>
                <a:lnTo>
                  <a:pt x="5334" y="21535"/>
                </a:lnTo>
                <a:lnTo>
                  <a:pt x="5296" y="21503"/>
                </a:lnTo>
                <a:lnTo>
                  <a:pt x="5249" y="21535"/>
                </a:lnTo>
                <a:lnTo>
                  <a:pt x="5257" y="21551"/>
                </a:lnTo>
                <a:lnTo>
                  <a:pt x="5589" y="21600"/>
                </a:lnTo>
                <a:lnTo>
                  <a:pt x="5636" y="21551"/>
                </a:lnTo>
                <a:lnTo>
                  <a:pt x="5404" y="21340"/>
                </a:lnTo>
                <a:lnTo>
                  <a:pt x="5412" y="21308"/>
                </a:lnTo>
                <a:lnTo>
                  <a:pt x="5373" y="21243"/>
                </a:lnTo>
                <a:lnTo>
                  <a:pt x="5275" y="21259"/>
                </a:lnTo>
                <a:lnTo>
                  <a:pt x="5319" y="21178"/>
                </a:lnTo>
                <a:lnTo>
                  <a:pt x="5373" y="21194"/>
                </a:lnTo>
                <a:lnTo>
                  <a:pt x="5296" y="21081"/>
                </a:lnTo>
                <a:lnTo>
                  <a:pt x="5319" y="21064"/>
                </a:lnTo>
                <a:lnTo>
                  <a:pt x="5280" y="21000"/>
                </a:lnTo>
                <a:lnTo>
                  <a:pt x="5303" y="20837"/>
                </a:lnTo>
                <a:lnTo>
                  <a:pt x="5272" y="20821"/>
                </a:lnTo>
                <a:lnTo>
                  <a:pt x="5288" y="20821"/>
                </a:lnTo>
                <a:lnTo>
                  <a:pt x="5288" y="20789"/>
                </a:lnTo>
                <a:lnTo>
                  <a:pt x="5342" y="20821"/>
                </a:lnTo>
                <a:lnTo>
                  <a:pt x="5327" y="20707"/>
                </a:lnTo>
                <a:lnTo>
                  <a:pt x="5412" y="20496"/>
                </a:lnTo>
                <a:lnTo>
                  <a:pt x="5381" y="20480"/>
                </a:lnTo>
                <a:lnTo>
                  <a:pt x="5388" y="20383"/>
                </a:lnTo>
                <a:lnTo>
                  <a:pt x="5249" y="20204"/>
                </a:lnTo>
                <a:lnTo>
                  <a:pt x="5280" y="20058"/>
                </a:lnTo>
                <a:lnTo>
                  <a:pt x="5303" y="20026"/>
                </a:lnTo>
                <a:lnTo>
                  <a:pt x="5342" y="20026"/>
                </a:lnTo>
                <a:lnTo>
                  <a:pt x="5334" y="19782"/>
                </a:lnTo>
                <a:lnTo>
                  <a:pt x="5381" y="19701"/>
                </a:lnTo>
                <a:lnTo>
                  <a:pt x="5334" y="19653"/>
                </a:lnTo>
                <a:lnTo>
                  <a:pt x="5365" y="19636"/>
                </a:lnTo>
                <a:lnTo>
                  <a:pt x="5388" y="19685"/>
                </a:lnTo>
                <a:lnTo>
                  <a:pt x="5365" y="19588"/>
                </a:lnTo>
                <a:lnTo>
                  <a:pt x="5350" y="19604"/>
                </a:lnTo>
                <a:lnTo>
                  <a:pt x="5319" y="19555"/>
                </a:lnTo>
                <a:lnTo>
                  <a:pt x="5288" y="19409"/>
                </a:lnTo>
                <a:lnTo>
                  <a:pt x="5296" y="19360"/>
                </a:lnTo>
                <a:lnTo>
                  <a:pt x="5381" y="19409"/>
                </a:lnTo>
                <a:lnTo>
                  <a:pt x="5458" y="19360"/>
                </a:lnTo>
                <a:lnTo>
                  <a:pt x="5443" y="19231"/>
                </a:lnTo>
                <a:lnTo>
                  <a:pt x="5450" y="19182"/>
                </a:lnTo>
                <a:lnTo>
                  <a:pt x="5435" y="19133"/>
                </a:lnTo>
                <a:lnTo>
                  <a:pt x="5443" y="19133"/>
                </a:lnTo>
                <a:lnTo>
                  <a:pt x="5419" y="19068"/>
                </a:lnTo>
                <a:lnTo>
                  <a:pt x="5705" y="18922"/>
                </a:lnTo>
                <a:lnTo>
                  <a:pt x="5736" y="18679"/>
                </a:lnTo>
                <a:lnTo>
                  <a:pt x="5574" y="18176"/>
                </a:lnTo>
                <a:lnTo>
                  <a:pt x="5574" y="18095"/>
                </a:lnTo>
                <a:lnTo>
                  <a:pt x="5589" y="18095"/>
                </a:lnTo>
                <a:lnTo>
                  <a:pt x="5582" y="17997"/>
                </a:lnTo>
                <a:lnTo>
                  <a:pt x="5597" y="18078"/>
                </a:lnTo>
                <a:lnTo>
                  <a:pt x="5582" y="18143"/>
                </a:lnTo>
                <a:lnTo>
                  <a:pt x="5636" y="18322"/>
                </a:lnTo>
                <a:lnTo>
                  <a:pt x="5837" y="18387"/>
                </a:lnTo>
                <a:lnTo>
                  <a:pt x="6007" y="17705"/>
                </a:lnTo>
                <a:lnTo>
                  <a:pt x="6015" y="17721"/>
                </a:lnTo>
                <a:lnTo>
                  <a:pt x="6015" y="17657"/>
                </a:lnTo>
                <a:lnTo>
                  <a:pt x="6007" y="17608"/>
                </a:lnTo>
                <a:lnTo>
                  <a:pt x="6030" y="17657"/>
                </a:lnTo>
                <a:lnTo>
                  <a:pt x="6038" y="17657"/>
                </a:lnTo>
                <a:lnTo>
                  <a:pt x="5999" y="17851"/>
                </a:lnTo>
                <a:lnTo>
                  <a:pt x="6030" y="17803"/>
                </a:lnTo>
                <a:lnTo>
                  <a:pt x="6053" y="17640"/>
                </a:lnTo>
                <a:lnTo>
                  <a:pt x="6038" y="17657"/>
                </a:lnTo>
                <a:lnTo>
                  <a:pt x="6154" y="17121"/>
                </a:lnTo>
                <a:lnTo>
                  <a:pt x="6131" y="16845"/>
                </a:lnTo>
                <a:lnTo>
                  <a:pt x="6169" y="16829"/>
                </a:lnTo>
                <a:lnTo>
                  <a:pt x="6161" y="16845"/>
                </a:lnTo>
                <a:lnTo>
                  <a:pt x="6455" y="16456"/>
                </a:lnTo>
                <a:lnTo>
                  <a:pt x="6486" y="16439"/>
                </a:lnTo>
                <a:lnTo>
                  <a:pt x="6494" y="16407"/>
                </a:lnTo>
                <a:lnTo>
                  <a:pt x="6509" y="16456"/>
                </a:lnTo>
                <a:lnTo>
                  <a:pt x="6564" y="16439"/>
                </a:lnTo>
                <a:lnTo>
                  <a:pt x="6571" y="16358"/>
                </a:lnTo>
                <a:lnTo>
                  <a:pt x="6633" y="16277"/>
                </a:lnTo>
                <a:lnTo>
                  <a:pt x="6734" y="14979"/>
                </a:lnTo>
                <a:lnTo>
                  <a:pt x="6734" y="14784"/>
                </a:lnTo>
                <a:lnTo>
                  <a:pt x="6749" y="14768"/>
                </a:lnTo>
                <a:lnTo>
                  <a:pt x="6765" y="14817"/>
                </a:lnTo>
                <a:lnTo>
                  <a:pt x="6834" y="14524"/>
                </a:lnTo>
                <a:lnTo>
                  <a:pt x="6834" y="14557"/>
                </a:lnTo>
                <a:lnTo>
                  <a:pt x="6996" y="13827"/>
                </a:lnTo>
                <a:lnTo>
                  <a:pt x="6950" y="13551"/>
                </a:lnTo>
                <a:lnTo>
                  <a:pt x="6370" y="13129"/>
                </a:lnTo>
                <a:lnTo>
                  <a:pt x="6355" y="13161"/>
                </a:lnTo>
                <a:lnTo>
                  <a:pt x="6347" y="13096"/>
                </a:lnTo>
                <a:lnTo>
                  <a:pt x="6316" y="13226"/>
                </a:lnTo>
                <a:lnTo>
                  <a:pt x="6324" y="13112"/>
                </a:lnTo>
                <a:lnTo>
                  <a:pt x="6316" y="13064"/>
                </a:lnTo>
                <a:lnTo>
                  <a:pt x="6316" y="12983"/>
                </a:lnTo>
                <a:lnTo>
                  <a:pt x="6092" y="12820"/>
                </a:lnTo>
                <a:lnTo>
                  <a:pt x="5976" y="13129"/>
                </a:lnTo>
                <a:lnTo>
                  <a:pt x="5999" y="12983"/>
                </a:lnTo>
                <a:lnTo>
                  <a:pt x="5922" y="13031"/>
                </a:lnTo>
                <a:lnTo>
                  <a:pt x="5891" y="12902"/>
                </a:lnTo>
                <a:lnTo>
                  <a:pt x="5868" y="12885"/>
                </a:lnTo>
                <a:lnTo>
                  <a:pt x="5821" y="12950"/>
                </a:lnTo>
                <a:lnTo>
                  <a:pt x="5767" y="12950"/>
                </a:lnTo>
                <a:lnTo>
                  <a:pt x="5960" y="12496"/>
                </a:lnTo>
                <a:lnTo>
                  <a:pt x="5837" y="11960"/>
                </a:lnTo>
                <a:lnTo>
                  <a:pt x="5821" y="11993"/>
                </a:lnTo>
                <a:lnTo>
                  <a:pt x="5806" y="11912"/>
                </a:lnTo>
                <a:lnTo>
                  <a:pt x="5798" y="11928"/>
                </a:lnTo>
                <a:lnTo>
                  <a:pt x="5690" y="11766"/>
                </a:lnTo>
                <a:lnTo>
                  <a:pt x="5674" y="11831"/>
                </a:lnTo>
                <a:lnTo>
                  <a:pt x="5628" y="11717"/>
                </a:lnTo>
                <a:lnTo>
                  <a:pt x="5551" y="11766"/>
                </a:lnTo>
                <a:lnTo>
                  <a:pt x="5489" y="11733"/>
                </a:lnTo>
                <a:lnTo>
                  <a:pt x="5466" y="11798"/>
                </a:lnTo>
                <a:lnTo>
                  <a:pt x="5466" y="11701"/>
                </a:lnTo>
                <a:lnTo>
                  <a:pt x="5388" y="11571"/>
                </a:lnTo>
                <a:lnTo>
                  <a:pt x="5365" y="11652"/>
                </a:lnTo>
                <a:lnTo>
                  <a:pt x="5373" y="11474"/>
                </a:lnTo>
                <a:lnTo>
                  <a:pt x="5280" y="11311"/>
                </a:lnTo>
                <a:lnTo>
                  <a:pt x="5172" y="11295"/>
                </a:lnTo>
                <a:lnTo>
                  <a:pt x="5203" y="11246"/>
                </a:lnTo>
                <a:lnTo>
                  <a:pt x="5218" y="11198"/>
                </a:lnTo>
                <a:lnTo>
                  <a:pt x="5211" y="11133"/>
                </a:lnTo>
                <a:lnTo>
                  <a:pt x="5172" y="11084"/>
                </a:lnTo>
                <a:lnTo>
                  <a:pt x="5164" y="11100"/>
                </a:lnTo>
                <a:lnTo>
                  <a:pt x="5164" y="11133"/>
                </a:lnTo>
                <a:lnTo>
                  <a:pt x="5133" y="11084"/>
                </a:lnTo>
                <a:lnTo>
                  <a:pt x="5126" y="11100"/>
                </a:lnTo>
                <a:lnTo>
                  <a:pt x="5110" y="11035"/>
                </a:lnTo>
                <a:lnTo>
                  <a:pt x="5095" y="11052"/>
                </a:lnTo>
                <a:lnTo>
                  <a:pt x="5087" y="10987"/>
                </a:lnTo>
                <a:lnTo>
                  <a:pt x="5156" y="10954"/>
                </a:lnTo>
                <a:lnTo>
                  <a:pt x="4994" y="10970"/>
                </a:lnTo>
                <a:lnTo>
                  <a:pt x="4994" y="10987"/>
                </a:lnTo>
                <a:lnTo>
                  <a:pt x="5033" y="10987"/>
                </a:lnTo>
                <a:lnTo>
                  <a:pt x="4917" y="11052"/>
                </a:lnTo>
                <a:lnTo>
                  <a:pt x="4886" y="11019"/>
                </a:lnTo>
                <a:lnTo>
                  <a:pt x="4870" y="10970"/>
                </a:lnTo>
                <a:lnTo>
                  <a:pt x="4724" y="10970"/>
                </a:lnTo>
                <a:lnTo>
                  <a:pt x="4708" y="10873"/>
                </a:lnTo>
                <a:lnTo>
                  <a:pt x="4646" y="10824"/>
                </a:lnTo>
                <a:lnTo>
                  <a:pt x="4623" y="10743"/>
                </a:lnTo>
                <a:lnTo>
                  <a:pt x="4592" y="10743"/>
                </a:lnTo>
                <a:lnTo>
                  <a:pt x="4623" y="10808"/>
                </a:lnTo>
                <a:lnTo>
                  <a:pt x="4515" y="10905"/>
                </a:lnTo>
                <a:lnTo>
                  <a:pt x="4499" y="10987"/>
                </a:lnTo>
                <a:lnTo>
                  <a:pt x="4530" y="11116"/>
                </a:lnTo>
                <a:lnTo>
                  <a:pt x="4507" y="11214"/>
                </a:lnTo>
                <a:lnTo>
                  <a:pt x="4476" y="11165"/>
                </a:lnTo>
                <a:lnTo>
                  <a:pt x="4468" y="11052"/>
                </a:lnTo>
                <a:lnTo>
                  <a:pt x="4492" y="10987"/>
                </a:lnTo>
                <a:lnTo>
                  <a:pt x="4484" y="10905"/>
                </a:lnTo>
                <a:lnTo>
                  <a:pt x="4492" y="10905"/>
                </a:lnTo>
                <a:lnTo>
                  <a:pt x="4476" y="10808"/>
                </a:lnTo>
                <a:lnTo>
                  <a:pt x="4523" y="10759"/>
                </a:lnTo>
                <a:lnTo>
                  <a:pt x="4507" y="10678"/>
                </a:lnTo>
                <a:lnTo>
                  <a:pt x="4306" y="10938"/>
                </a:lnTo>
                <a:lnTo>
                  <a:pt x="4306" y="10905"/>
                </a:lnTo>
                <a:lnTo>
                  <a:pt x="4275" y="10889"/>
                </a:lnTo>
                <a:lnTo>
                  <a:pt x="4213" y="11052"/>
                </a:lnTo>
                <a:lnTo>
                  <a:pt x="4221" y="11035"/>
                </a:lnTo>
                <a:lnTo>
                  <a:pt x="4198" y="11165"/>
                </a:lnTo>
                <a:lnTo>
                  <a:pt x="4128" y="11295"/>
                </a:lnTo>
                <a:lnTo>
                  <a:pt x="4121" y="11409"/>
                </a:lnTo>
                <a:lnTo>
                  <a:pt x="4005" y="11165"/>
                </a:lnTo>
                <a:lnTo>
                  <a:pt x="3935" y="11149"/>
                </a:lnTo>
                <a:lnTo>
                  <a:pt x="3858" y="11246"/>
                </a:lnTo>
                <a:lnTo>
                  <a:pt x="3780" y="11214"/>
                </a:lnTo>
                <a:lnTo>
                  <a:pt x="3788" y="11246"/>
                </a:lnTo>
                <a:lnTo>
                  <a:pt x="3657" y="10857"/>
                </a:lnTo>
                <a:lnTo>
                  <a:pt x="3672" y="10727"/>
                </a:lnTo>
                <a:lnTo>
                  <a:pt x="3680" y="10743"/>
                </a:lnTo>
                <a:lnTo>
                  <a:pt x="3688" y="10630"/>
                </a:lnTo>
                <a:lnTo>
                  <a:pt x="3688" y="10662"/>
                </a:lnTo>
                <a:lnTo>
                  <a:pt x="3719" y="10273"/>
                </a:lnTo>
                <a:lnTo>
                  <a:pt x="3703" y="10208"/>
                </a:lnTo>
                <a:lnTo>
                  <a:pt x="3672" y="10175"/>
                </a:lnTo>
                <a:lnTo>
                  <a:pt x="3695" y="10191"/>
                </a:lnTo>
                <a:lnTo>
                  <a:pt x="3649" y="10110"/>
                </a:lnTo>
                <a:lnTo>
                  <a:pt x="3347" y="10094"/>
                </a:lnTo>
                <a:lnTo>
                  <a:pt x="3402" y="9964"/>
                </a:lnTo>
                <a:lnTo>
                  <a:pt x="3409" y="9705"/>
                </a:lnTo>
                <a:lnTo>
                  <a:pt x="3432" y="9623"/>
                </a:lnTo>
                <a:lnTo>
                  <a:pt x="3440" y="9721"/>
                </a:lnTo>
                <a:lnTo>
                  <a:pt x="3479" y="9542"/>
                </a:lnTo>
                <a:lnTo>
                  <a:pt x="3463" y="9559"/>
                </a:lnTo>
                <a:lnTo>
                  <a:pt x="3487" y="9510"/>
                </a:lnTo>
                <a:lnTo>
                  <a:pt x="3487" y="9461"/>
                </a:lnTo>
                <a:lnTo>
                  <a:pt x="3518" y="9331"/>
                </a:lnTo>
                <a:lnTo>
                  <a:pt x="3510" y="9202"/>
                </a:lnTo>
                <a:lnTo>
                  <a:pt x="3317" y="9250"/>
                </a:lnTo>
                <a:lnTo>
                  <a:pt x="3247" y="9559"/>
                </a:lnTo>
                <a:lnTo>
                  <a:pt x="3201" y="9623"/>
                </a:lnTo>
                <a:lnTo>
                  <a:pt x="3216" y="9623"/>
                </a:lnTo>
                <a:lnTo>
                  <a:pt x="3208" y="9672"/>
                </a:lnTo>
                <a:lnTo>
                  <a:pt x="2984" y="9721"/>
                </a:lnTo>
                <a:lnTo>
                  <a:pt x="2915" y="9640"/>
                </a:lnTo>
                <a:lnTo>
                  <a:pt x="2922" y="9656"/>
                </a:lnTo>
                <a:lnTo>
                  <a:pt x="2899" y="9623"/>
                </a:lnTo>
                <a:lnTo>
                  <a:pt x="2915" y="9640"/>
                </a:lnTo>
                <a:lnTo>
                  <a:pt x="2830" y="9202"/>
                </a:lnTo>
                <a:lnTo>
                  <a:pt x="2830" y="9234"/>
                </a:lnTo>
                <a:lnTo>
                  <a:pt x="2814" y="9104"/>
                </a:lnTo>
                <a:lnTo>
                  <a:pt x="2830" y="9202"/>
                </a:lnTo>
                <a:lnTo>
                  <a:pt x="2907" y="8276"/>
                </a:lnTo>
                <a:lnTo>
                  <a:pt x="2891" y="8212"/>
                </a:lnTo>
                <a:lnTo>
                  <a:pt x="2930" y="8179"/>
                </a:lnTo>
                <a:lnTo>
                  <a:pt x="2930" y="8147"/>
                </a:lnTo>
                <a:lnTo>
                  <a:pt x="2953" y="8114"/>
                </a:lnTo>
                <a:lnTo>
                  <a:pt x="2945" y="8114"/>
                </a:lnTo>
                <a:lnTo>
                  <a:pt x="2961" y="8098"/>
                </a:lnTo>
                <a:lnTo>
                  <a:pt x="2976" y="8066"/>
                </a:lnTo>
                <a:lnTo>
                  <a:pt x="3000" y="8049"/>
                </a:lnTo>
                <a:lnTo>
                  <a:pt x="2992" y="8017"/>
                </a:lnTo>
                <a:lnTo>
                  <a:pt x="3031" y="8033"/>
                </a:lnTo>
                <a:lnTo>
                  <a:pt x="3116" y="7919"/>
                </a:lnTo>
                <a:lnTo>
                  <a:pt x="3116" y="7887"/>
                </a:lnTo>
                <a:lnTo>
                  <a:pt x="3131" y="7838"/>
                </a:lnTo>
                <a:lnTo>
                  <a:pt x="3131" y="7871"/>
                </a:lnTo>
                <a:lnTo>
                  <a:pt x="3146" y="7871"/>
                </a:lnTo>
                <a:lnTo>
                  <a:pt x="3123" y="7903"/>
                </a:lnTo>
                <a:lnTo>
                  <a:pt x="3201" y="7806"/>
                </a:lnTo>
                <a:lnTo>
                  <a:pt x="3309" y="7871"/>
                </a:lnTo>
                <a:lnTo>
                  <a:pt x="3324" y="7838"/>
                </a:lnTo>
                <a:lnTo>
                  <a:pt x="3363" y="7871"/>
                </a:lnTo>
                <a:lnTo>
                  <a:pt x="3363" y="7919"/>
                </a:lnTo>
                <a:lnTo>
                  <a:pt x="3355" y="7919"/>
                </a:lnTo>
                <a:lnTo>
                  <a:pt x="3417" y="7952"/>
                </a:lnTo>
                <a:lnTo>
                  <a:pt x="3432" y="7887"/>
                </a:lnTo>
                <a:lnTo>
                  <a:pt x="3471" y="7968"/>
                </a:lnTo>
                <a:lnTo>
                  <a:pt x="3487" y="7968"/>
                </a:lnTo>
                <a:lnTo>
                  <a:pt x="3463" y="7887"/>
                </a:lnTo>
                <a:lnTo>
                  <a:pt x="3494" y="7790"/>
                </a:lnTo>
                <a:lnTo>
                  <a:pt x="3471" y="7822"/>
                </a:lnTo>
                <a:lnTo>
                  <a:pt x="3479" y="7773"/>
                </a:lnTo>
                <a:lnTo>
                  <a:pt x="3425" y="7790"/>
                </a:lnTo>
                <a:lnTo>
                  <a:pt x="3595" y="7692"/>
                </a:lnTo>
                <a:lnTo>
                  <a:pt x="3587" y="7773"/>
                </a:lnTo>
                <a:lnTo>
                  <a:pt x="3626" y="7741"/>
                </a:lnTo>
                <a:lnTo>
                  <a:pt x="3626" y="7757"/>
                </a:lnTo>
                <a:lnTo>
                  <a:pt x="3664" y="7709"/>
                </a:lnTo>
                <a:lnTo>
                  <a:pt x="3641" y="7757"/>
                </a:lnTo>
                <a:lnTo>
                  <a:pt x="3695" y="7741"/>
                </a:lnTo>
                <a:lnTo>
                  <a:pt x="3749" y="7757"/>
                </a:lnTo>
                <a:lnTo>
                  <a:pt x="3742" y="7790"/>
                </a:lnTo>
                <a:lnTo>
                  <a:pt x="3753" y="7839"/>
                </a:lnTo>
                <a:lnTo>
                  <a:pt x="3873" y="7855"/>
                </a:lnTo>
                <a:lnTo>
                  <a:pt x="3912" y="7968"/>
                </a:lnTo>
                <a:lnTo>
                  <a:pt x="3889" y="8179"/>
                </a:lnTo>
                <a:lnTo>
                  <a:pt x="3904" y="8130"/>
                </a:lnTo>
                <a:lnTo>
                  <a:pt x="3920" y="8147"/>
                </a:lnTo>
                <a:lnTo>
                  <a:pt x="3889" y="8212"/>
                </a:lnTo>
                <a:lnTo>
                  <a:pt x="3981" y="8585"/>
                </a:lnTo>
                <a:lnTo>
                  <a:pt x="3997" y="8585"/>
                </a:lnTo>
                <a:lnTo>
                  <a:pt x="4043" y="8472"/>
                </a:lnTo>
                <a:lnTo>
                  <a:pt x="4037" y="8079"/>
                </a:lnTo>
                <a:lnTo>
                  <a:pt x="4051" y="8049"/>
                </a:lnTo>
                <a:lnTo>
                  <a:pt x="4043" y="7579"/>
                </a:lnTo>
                <a:lnTo>
                  <a:pt x="4059" y="7562"/>
                </a:lnTo>
                <a:lnTo>
                  <a:pt x="4105" y="7400"/>
                </a:lnTo>
                <a:lnTo>
                  <a:pt x="4105" y="7433"/>
                </a:lnTo>
                <a:lnTo>
                  <a:pt x="4113" y="7416"/>
                </a:lnTo>
                <a:lnTo>
                  <a:pt x="4113" y="7400"/>
                </a:lnTo>
                <a:lnTo>
                  <a:pt x="4221" y="7254"/>
                </a:lnTo>
                <a:lnTo>
                  <a:pt x="4221" y="7270"/>
                </a:lnTo>
                <a:lnTo>
                  <a:pt x="4322" y="7124"/>
                </a:lnTo>
                <a:lnTo>
                  <a:pt x="4322" y="7157"/>
                </a:lnTo>
                <a:lnTo>
                  <a:pt x="4368" y="7027"/>
                </a:lnTo>
                <a:lnTo>
                  <a:pt x="4438" y="6995"/>
                </a:lnTo>
                <a:lnTo>
                  <a:pt x="4399" y="6962"/>
                </a:lnTo>
                <a:lnTo>
                  <a:pt x="4430" y="6962"/>
                </a:lnTo>
                <a:lnTo>
                  <a:pt x="4407" y="6897"/>
                </a:lnTo>
                <a:lnTo>
                  <a:pt x="4492" y="6881"/>
                </a:lnTo>
                <a:lnTo>
                  <a:pt x="4499" y="6832"/>
                </a:lnTo>
                <a:lnTo>
                  <a:pt x="4476" y="6881"/>
                </a:lnTo>
                <a:lnTo>
                  <a:pt x="4438" y="6832"/>
                </a:lnTo>
                <a:lnTo>
                  <a:pt x="4445" y="6783"/>
                </a:lnTo>
                <a:lnTo>
                  <a:pt x="4476" y="6800"/>
                </a:lnTo>
                <a:lnTo>
                  <a:pt x="4484" y="6783"/>
                </a:lnTo>
                <a:lnTo>
                  <a:pt x="4499" y="6800"/>
                </a:lnTo>
                <a:lnTo>
                  <a:pt x="4499" y="6751"/>
                </a:lnTo>
                <a:lnTo>
                  <a:pt x="4492" y="6670"/>
                </a:lnTo>
                <a:lnTo>
                  <a:pt x="4476" y="6654"/>
                </a:lnTo>
                <a:lnTo>
                  <a:pt x="4438" y="6605"/>
                </a:lnTo>
                <a:lnTo>
                  <a:pt x="4468" y="6621"/>
                </a:lnTo>
                <a:lnTo>
                  <a:pt x="4476" y="6654"/>
                </a:lnTo>
                <a:lnTo>
                  <a:pt x="4468" y="6572"/>
                </a:lnTo>
                <a:lnTo>
                  <a:pt x="4492" y="6572"/>
                </a:lnTo>
                <a:lnTo>
                  <a:pt x="4499" y="6556"/>
                </a:lnTo>
                <a:lnTo>
                  <a:pt x="4461" y="6459"/>
                </a:lnTo>
                <a:lnTo>
                  <a:pt x="4499" y="6540"/>
                </a:lnTo>
                <a:lnTo>
                  <a:pt x="4499" y="6475"/>
                </a:lnTo>
                <a:lnTo>
                  <a:pt x="4453" y="6426"/>
                </a:lnTo>
                <a:lnTo>
                  <a:pt x="4484" y="6345"/>
                </a:lnTo>
                <a:lnTo>
                  <a:pt x="4461" y="6426"/>
                </a:lnTo>
                <a:lnTo>
                  <a:pt x="4476" y="6410"/>
                </a:lnTo>
                <a:lnTo>
                  <a:pt x="4476" y="6443"/>
                </a:lnTo>
                <a:lnTo>
                  <a:pt x="4484" y="6426"/>
                </a:lnTo>
                <a:lnTo>
                  <a:pt x="4507" y="6475"/>
                </a:lnTo>
                <a:lnTo>
                  <a:pt x="4499" y="6394"/>
                </a:lnTo>
                <a:lnTo>
                  <a:pt x="4515" y="6426"/>
                </a:lnTo>
                <a:lnTo>
                  <a:pt x="4523" y="6280"/>
                </a:lnTo>
                <a:lnTo>
                  <a:pt x="4538" y="6264"/>
                </a:lnTo>
                <a:lnTo>
                  <a:pt x="4538" y="6280"/>
                </a:lnTo>
                <a:lnTo>
                  <a:pt x="4546" y="6248"/>
                </a:lnTo>
                <a:lnTo>
                  <a:pt x="4546" y="6264"/>
                </a:lnTo>
                <a:lnTo>
                  <a:pt x="4569" y="6232"/>
                </a:lnTo>
                <a:lnTo>
                  <a:pt x="4569" y="6248"/>
                </a:lnTo>
                <a:lnTo>
                  <a:pt x="4561" y="6264"/>
                </a:lnTo>
                <a:lnTo>
                  <a:pt x="4569" y="6264"/>
                </a:lnTo>
                <a:lnTo>
                  <a:pt x="4538" y="6313"/>
                </a:lnTo>
                <a:lnTo>
                  <a:pt x="4546" y="6313"/>
                </a:lnTo>
                <a:lnTo>
                  <a:pt x="4523" y="6378"/>
                </a:lnTo>
                <a:lnTo>
                  <a:pt x="4546" y="6394"/>
                </a:lnTo>
                <a:lnTo>
                  <a:pt x="4546" y="6426"/>
                </a:lnTo>
                <a:lnTo>
                  <a:pt x="4538" y="6459"/>
                </a:lnTo>
                <a:lnTo>
                  <a:pt x="4538" y="6491"/>
                </a:lnTo>
                <a:lnTo>
                  <a:pt x="4546" y="6491"/>
                </a:lnTo>
                <a:lnTo>
                  <a:pt x="4515" y="6637"/>
                </a:lnTo>
                <a:lnTo>
                  <a:pt x="4592" y="6426"/>
                </a:lnTo>
                <a:lnTo>
                  <a:pt x="4592" y="6248"/>
                </a:lnTo>
                <a:lnTo>
                  <a:pt x="4615" y="6329"/>
                </a:lnTo>
                <a:lnTo>
                  <a:pt x="4700" y="6167"/>
                </a:lnTo>
                <a:lnTo>
                  <a:pt x="4716" y="6102"/>
                </a:lnTo>
                <a:lnTo>
                  <a:pt x="4708" y="6069"/>
                </a:lnTo>
                <a:lnTo>
                  <a:pt x="4731" y="5972"/>
                </a:lnTo>
                <a:lnTo>
                  <a:pt x="4724" y="6053"/>
                </a:lnTo>
                <a:lnTo>
                  <a:pt x="4909" y="5891"/>
                </a:lnTo>
                <a:lnTo>
                  <a:pt x="4917" y="5907"/>
                </a:lnTo>
                <a:lnTo>
                  <a:pt x="4925" y="5891"/>
                </a:lnTo>
                <a:lnTo>
                  <a:pt x="4917" y="5940"/>
                </a:lnTo>
                <a:lnTo>
                  <a:pt x="4955" y="5907"/>
                </a:lnTo>
                <a:lnTo>
                  <a:pt x="4948" y="5923"/>
                </a:lnTo>
                <a:lnTo>
                  <a:pt x="4994" y="5907"/>
                </a:lnTo>
                <a:lnTo>
                  <a:pt x="4986" y="5842"/>
                </a:lnTo>
                <a:lnTo>
                  <a:pt x="4971" y="5891"/>
                </a:lnTo>
                <a:lnTo>
                  <a:pt x="4948" y="5810"/>
                </a:lnTo>
                <a:lnTo>
                  <a:pt x="5048" y="5566"/>
                </a:lnTo>
                <a:lnTo>
                  <a:pt x="5056" y="5583"/>
                </a:lnTo>
                <a:lnTo>
                  <a:pt x="5064" y="5550"/>
                </a:lnTo>
                <a:lnTo>
                  <a:pt x="5064" y="5566"/>
                </a:lnTo>
                <a:lnTo>
                  <a:pt x="5071" y="5534"/>
                </a:lnTo>
                <a:lnTo>
                  <a:pt x="5071" y="5566"/>
                </a:lnTo>
                <a:lnTo>
                  <a:pt x="5079" y="5550"/>
                </a:lnTo>
                <a:lnTo>
                  <a:pt x="5141" y="5453"/>
                </a:lnTo>
                <a:lnTo>
                  <a:pt x="5141" y="5469"/>
                </a:lnTo>
                <a:lnTo>
                  <a:pt x="5133" y="5485"/>
                </a:lnTo>
                <a:lnTo>
                  <a:pt x="5149" y="5501"/>
                </a:lnTo>
                <a:lnTo>
                  <a:pt x="5156" y="5453"/>
                </a:lnTo>
                <a:lnTo>
                  <a:pt x="5180" y="5485"/>
                </a:lnTo>
                <a:lnTo>
                  <a:pt x="5226" y="5436"/>
                </a:lnTo>
                <a:lnTo>
                  <a:pt x="5257" y="5339"/>
                </a:lnTo>
                <a:lnTo>
                  <a:pt x="5334" y="5307"/>
                </a:lnTo>
                <a:lnTo>
                  <a:pt x="5327" y="5323"/>
                </a:lnTo>
                <a:lnTo>
                  <a:pt x="5427" y="5226"/>
                </a:lnTo>
                <a:lnTo>
                  <a:pt x="5450" y="5242"/>
                </a:lnTo>
                <a:lnTo>
                  <a:pt x="5396" y="5307"/>
                </a:lnTo>
                <a:lnTo>
                  <a:pt x="5497" y="5307"/>
                </a:lnTo>
                <a:lnTo>
                  <a:pt x="5435" y="5372"/>
                </a:lnTo>
                <a:lnTo>
                  <a:pt x="5435" y="5323"/>
                </a:lnTo>
                <a:lnTo>
                  <a:pt x="5427" y="5323"/>
                </a:lnTo>
                <a:lnTo>
                  <a:pt x="5334" y="5436"/>
                </a:lnTo>
                <a:lnTo>
                  <a:pt x="5319" y="5453"/>
                </a:lnTo>
                <a:lnTo>
                  <a:pt x="5288" y="5583"/>
                </a:lnTo>
                <a:lnTo>
                  <a:pt x="5311" y="5615"/>
                </a:lnTo>
                <a:lnTo>
                  <a:pt x="5427" y="5453"/>
                </a:lnTo>
                <a:lnTo>
                  <a:pt x="5427" y="5469"/>
                </a:lnTo>
                <a:lnTo>
                  <a:pt x="5435" y="5436"/>
                </a:lnTo>
                <a:lnTo>
                  <a:pt x="5613" y="5339"/>
                </a:lnTo>
                <a:lnTo>
                  <a:pt x="5613" y="5258"/>
                </a:lnTo>
                <a:lnTo>
                  <a:pt x="5589" y="5226"/>
                </a:lnTo>
                <a:lnTo>
                  <a:pt x="5535" y="5274"/>
                </a:lnTo>
                <a:lnTo>
                  <a:pt x="5543" y="5258"/>
                </a:lnTo>
                <a:lnTo>
                  <a:pt x="5466" y="5209"/>
                </a:lnTo>
                <a:lnTo>
                  <a:pt x="5481" y="5193"/>
                </a:lnTo>
                <a:lnTo>
                  <a:pt x="5443" y="5144"/>
                </a:lnTo>
                <a:lnTo>
                  <a:pt x="5443" y="5047"/>
                </a:lnTo>
                <a:lnTo>
                  <a:pt x="5419" y="5031"/>
                </a:lnTo>
                <a:lnTo>
                  <a:pt x="5473" y="4933"/>
                </a:lnTo>
                <a:lnTo>
                  <a:pt x="5454" y="4919"/>
                </a:lnTo>
                <a:lnTo>
                  <a:pt x="5427" y="4933"/>
                </a:lnTo>
                <a:lnTo>
                  <a:pt x="5357" y="4885"/>
                </a:lnTo>
                <a:lnTo>
                  <a:pt x="5450" y="4885"/>
                </a:lnTo>
                <a:lnTo>
                  <a:pt x="5504" y="4755"/>
                </a:lnTo>
                <a:lnTo>
                  <a:pt x="5334" y="4755"/>
                </a:lnTo>
                <a:lnTo>
                  <a:pt x="4785" y="5372"/>
                </a:lnTo>
                <a:lnTo>
                  <a:pt x="5149" y="4933"/>
                </a:lnTo>
                <a:lnTo>
                  <a:pt x="5110" y="4820"/>
                </a:lnTo>
                <a:lnTo>
                  <a:pt x="6046" y="4317"/>
                </a:lnTo>
                <a:lnTo>
                  <a:pt x="6107" y="4203"/>
                </a:lnTo>
                <a:lnTo>
                  <a:pt x="6092" y="4171"/>
                </a:lnTo>
                <a:lnTo>
                  <a:pt x="6123" y="4138"/>
                </a:lnTo>
                <a:lnTo>
                  <a:pt x="6138" y="4041"/>
                </a:lnTo>
                <a:lnTo>
                  <a:pt x="6115" y="3992"/>
                </a:lnTo>
                <a:lnTo>
                  <a:pt x="6053" y="4025"/>
                </a:lnTo>
                <a:lnTo>
                  <a:pt x="6046" y="4008"/>
                </a:lnTo>
                <a:lnTo>
                  <a:pt x="6076" y="3943"/>
                </a:lnTo>
                <a:lnTo>
                  <a:pt x="6038" y="3927"/>
                </a:lnTo>
                <a:lnTo>
                  <a:pt x="5875" y="4057"/>
                </a:lnTo>
                <a:lnTo>
                  <a:pt x="5899" y="4025"/>
                </a:lnTo>
                <a:lnTo>
                  <a:pt x="5883" y="4008"/>
                </a:lnTo>
                <a:lnTo>
                  <a:pt x="6061" y="3895"/>
                </a:lnTo>
                <a:lnTo>
                  <a:pt x="6061" y="3814"/>
                </a:lnTo>
                <a:lnTo>
                  <a:pt x="6030" y="3830"/>
                </a:lnTo>
                <a:lnTo>
                  <a:pt x="5991" y="3765"/>
                </a:lnTo>
                <a:lnTo>
                  <a:pt x="5945" y="3814"/>
                </a:lnTo>
                <a:lnTo>
                  <a:pt x="5984" y="3765"/>
                </a:lnTo>
                <a:lnTo>
                  <a:pt x="5960" y="3749"/>
                </a:lnTo>
                <a:lnTo>
                  <a:pt x="5914" y="3781"/>
                </a:lnTo>
                <a:lnTo>
                  <a:pt x="5945" y="3733"/>
                </a:lnTo>
                <a:lnTo>
                  <a:pt x="5945" y="3668"/>
                </a:lnTo>
                <a:lnTo>
                  <a:pt x="5937" y="3684"/>
                </a:lnTo>
                <a:lnTo>
                  <a:pt x="5930" y="3651"/>
                </a:lnTo>
                <a:lnTo>
                  <a:pt x="5891" y="3635"/>
                </a:lnTo>
                <a:lnTo>
                  <a:pt x="5906" y="3603"/>
                </a:lnTo>
                <a:lnTo>
                  <a:pt x="5883" y="3603"/>
                </a:lnTo>
                <a:lnTo>
                  <a:pt x="5906" y="3586"/>
                </a:lnTo>
                <a:lnTo>
                  <a:pt x="5875" y="3570"/>
                </a:lnTo>
                <a:lnTo>
                  <a:pt x="5891" y="3554"/>
                </a:lnTo>
                <a:lnTo>
                  <a:pt x="5860" y="3522"/>
                </a:lnTo>
                <a:lnTo>
                  <a:pt x="5922" y="3505"/>
                </a:lnTo>
                <a:lnTo>
                  <a:pt x="5875" y="3408"/>
                </a:lnTo>
                <a:lnTo>
                  <a:pt x="5922" y="3359"/>
                </a:lnTo>
                <a:lnTo>
                  <a:pt x="5899" y="3311"/>
                </a:lnTo>
                <a:lnTo>
                  <a:pt x="5852" y="3327"/>
                </a:lnTo>
                <a:lnTo>
                  <a:pt x="5906" y="3262"/>
                </a:lnTo>
                <a:lnTo>
                  <a:pt x="5845" y="3278"/>
                </a:lnTo>
                <a:lnTo>
                  <a:pt x="5891" y="3246"/>
                </a:lnTo>
                <a:lnTo>
                  <a:pt x="5875" y="3197"/>
                </a:lnTo>
                <a:lnTo>
                  <a:pt x="5891" y="3181"/>
                </a:lnTo>
                <a:lnTo>
                  <a:pt x="5845" y="3181"/>
                </a:lnTo>
                <a:lnTo>
                  <a:pt x="5875" y="3165"/>
                </a:lnTo>
                <a:lnTo>
                  <a:pt x="5860" y="3116"/>
                </a:lnTo>
                <a:lnTo>
                  <a:pt x="5875" y="3100"/>
                </a:lnTo>
                <a:lnTo>
                  <a:pt x="5868" y="3067"/>
                </a:lnTo>
                <a:lnTo>
                  <a:pt x="5852" y="3067"/>
                </a:lnTo>
                <a:lnTo>
                  <a:pt x="5837" y="3035"/>
                </a:lnTo>
                <a:lnTo>
                  <a:pt x="5837" y="2986"/>
                </a:lnTo>
                <a:lnTo>
                  <a:pt x="5798" y="3132"/>
                </a:lnTo>
                <a:lnTo>
                  <a:pt x="5775" y="3132"/>
                </a:lnTo>
                <a:lnTo>
                  <a:pt x="5767" y="3181"/>
                </a:lnTo>
                <a:lnTo>
                  <a:pt x="5713" y="3262"/>
                </a:lnTo>
                <a:lnTo>
                  <a:pt x="5705" y="3213"/>
                </a:lnTo>
                <a:lnTo>
                  <a:pt x="5605" y="3343"/>
                </a:lnTo>
                <a:lnTo>
                  <a:pt x="5613" y="3278"/>
                </a:lnTo>
                <a:lnTo>
                  <a:pt x="5589" y="3311"/>
                </a:lnTo>
                <a:lnTo>
                  <a:pt x="5582" y="3294"/>
                </a:lnTo>
                <a:lnTo>
                  <a:pt x="5574" y="3294"/>
                </a:lnTo>
                <a:lnTo>
                  <a:pt x="5589" y="3213"/>
                </a:lnTo>
                <a:lnTo>
                  <a:pt x="5497" y="3213"/>
                </a:lnTo>
                <a:lnTo>
                  <a:pt x="5558" y="3132"/>
                </a:lnTo>
                <a:lnTo>
                  <a:pt x="5543" y="3132"/>
                </a:lnTo>
                <a:lnTo>
                  <a:pt x="5558" y="3067"/>
                </a:lnTo>
                <a:lnTo>
                  <a:pt x="5512" y="3035"/>
                </a:lnTo>
                <a:lnTo>
                  <a:pt x="5566" y="3019"/>
                </a:lnTo>
                <a:lnTo>
                  <a:pt x="5605" y="2872"/>
                </a:lnTo>
                <a:lnTo>
                  <a:pt x="5582" y="2905"/>
                </a:lnTo>
                <a:lnTo>
                  <a:pt x="5497" y="2824"/>
                </a:lnTo>
                <a:lnTo>
                  <a:pt x="5520" y="2791"/>
                </a:lnTo>
                <a:lnTo>
                  <a:pt x="5481" y="2791"/>
                </a:lnTo>
                <a:lnTo>
                  <a:pt x="5443" y="2678"/>
                </a:lnTo>
                <a:lnTo>
                  <a:pt x="5319" y="2710"/>
                </a:lnTo>
                <a:lnTo>
                  <a:pt x="5327" y="2694"/>
                </a:lnTo>
                <a:lnTo>
                  <a:pt x="5211" y="2678"/>
                </a:lnTo>
                <a:lnTo>
                  <a:pt x="5195" y="2807"/>
                </a:lnTo>
                <a:lnTo>
                  <a:pt x="5133" y="2905"/>
                </a:lnTo>
                <a:lnTo>
                  <a:pt x="5164" y="2905"/>
                </a:lnTo>
                <a:lnTo>
                  <a:pt x="5133" y="3019"/>
                </a:lnTo>
                <a:lnTo>
                  <a:pt x="5149" y="3035"/>
                </a:lnTo>
                <a:lnTo>
                  <a:pt x="5033" y="3213"/>
                </a:lnTo>
                <a:lnTo>
                  <a:pt x="5079" y="3457"/>
                </a:lnTo>
                <a:lnTo>
                  <a:pt x="4801" y="3846"/>
                </a:lnTo>
                <a:lnTo>
                  <a:pt x="4816" y="3927"/>
                </a:lnTo>
                <a:lnTo>
                  <a:pt x="4809" y="3927"/>
                </a:lnTo>
                <a:lnTo>
                  <a:pt x="4816" y="3976"/>
                </a:lnTo>
                <a:lnTo>
                  <a:pt x="4785" y="4219"/>
                </a:lnTo>
                <a:lnTo>
                  <a:pt x="4739" y="4284"/>
                </a:lnTo>
                <a:lnTo>
                  <a:pt x="4747" y="4333"/>
                </a:lnTo>
                <a:lnTo>
                  <a:pt x="4724" y="4382"/>
                </a:lnTo>
                <a:lnTo>
                  <a:pt x="4716" y="4317"/>
                </a:lnTo>
                <a:lnTo>
                  <a:pt x="4685" y="4365"/>
                </a:lnTo>
                <a:lnTo>
                  <a:pt x="4685" y="4447"/>
                </a:lnTo>
                <a:lnTo>
                  <a:pt x="4608" y="4398"/>
                </a:lnTo>
                <a:lnTo>
                  <a:pt x="4639" y="4284"/>
                </a:lnTo>
                <a:lnTo>
                  <a:pt x="4584" y="4219"/>
                </a:lnTo>
                <a:lnTo>
                  <a:pt x="4646" y="3862"/>
                </a:lnTo>
                <a:lnTo>
                  <a:pt x="4600" y="3749"/>
                </a:lnTo>
                <a:lnTo>
                  <a:pt x="4492" y="3781"/>
                </a:lnTo>
                <a:lnTo>
                  <a:pt x="4476" y="3684"/>
                </a:lnTo>
                <a:lnTo>
                  <a:pt x="4360" y="3505"/>
                </a:lnTo>
                <a:lnTo>
                  <a:pt x="4175" y="3489"/>
                </a:lnTo>
                <a:lnTo>
                  <a:pt x="4182" y="3473"/>
                </a:lnTo>
                <a:lnTo>
                  <a:pt x="4151" y="3505"/>
                </a:lnTo>
                <a:lnTo>
                  <a:pt x="4206" y="3294"/>
                </a:lnTo>
                <a:lnTo>
                  <a:pt x="4198" y="3213"/>
                </a:lnTo>
                <a:lnTo>
                  <a:pt x="4128" y="3294"/>
                </a:lnTo>
                <a:lnTo>
                  <a:pt x="4151" y="3229"/>
                </a:lnTo>
                <a:lnTo>
                  <a:pt x="4136" y="3181"/>
                </a:lnTo>
                <a:lnTo>
                  <a:pt x="4353" y="2775"/>
                </a:lnTo>
                <a:lnTo>
                  <a:pt x="4353" y="2743"/>
                </a:lnTo>
                <a:lnTo>
                  <a:pt x="4391" y="2678"/>
                </a:lnTo>
                <a:lnTo>
                  <a:pt x="4414" y="2710"/>
                </a:lnTo>
                <a:lnTo>
                  <a:pt x="4414" y="2678"/>
                </a:lnTo>
                <a:lnTo>
                  <a:pt x="4468" y="2645"/>
                </a:lnTo>
                <a:lnTo>
                  <a:pt x="4476" y="2613"/>
                </a:lnTo>
                <a:lnTo>
                  <a:pt x="4546" y="2597"/>
                </a:lnTo>
                <a:lnTo>
                  <a:pt x="4553" y="2515"/>
                </a:lnTo>
                <a:lnTo>
                  <a:pt x="4523" y="2483"/>
                </a:lnTo>
                <a:lnTo>
                  <a:pt x="4492" y="2515"/>
                </a:lnTo>
                <a:lnTo>
                  <a:pt x="4515" y="2483"/>
                </a:lnTo>
                <a:lnTo>
                  <a:pt x="4461" y="2450"/>
                </a:lnTo>
                <a:lnTo>
                  <a:pt x="4453" y="2418"/>
                </a:lnTo>
                <a:lnTo>
                  <a:pt x="4530" y="2467"/>
                </a:lnTo>
                <a:lnTo>
                  <a:pt x="4530" y="2483"/>
                </a:lnTo>
                <a:lnTo>
                  <a:pt x="4855" y="2272"/>
                </a:lnTo>
                <a:lnTo>
                  <a:pt x="4662" y="2158"/>
                </a:lnTo>
                <a:lnTo>
                  <a:pt x="4739" y="2175"/>
                </a:lnTo>
                <a:lnTo>
                  <a:pt x="4863" y="2240"/>
                </a:lnTo>
                <a:lnTo>
                  <a:pt x="4948" y="2158"/>
                </a:lnTo>
                <a:lnTo>
                  <a:pt x="4932" y="2093"/>
                </a:lnTo>
                <a:lnTo>
                  <a:pt x="5002" y="2077"/>
                </a:lnTo>
                <a:lnTo>
                  <a:pt x="5017" y="2126"/>
                </a:lnTo>
                <a:lnTo>
                  <a:pt x="5048" y="2110"/>
                </a:lnTo>
                <a:lnTo>
                  <a:pt x="5071" y="2077"/>
                </a:lnTo>
                <a:lnTo>
                  <a:pt x="5033" y="2029"/>
                </a:lnTo>
                <a:lnTo>
                  <a:pt x="5071" y="2045"/>
                </a:lnTo>
                <a:lnTo>
                  <a:pt x="5095" y="2110"/>
                </a:lnTo>
                <a:lnTo>
                  <a:pt x="5257" y="1947"/>
                </a:lnTo>
                <a:lnTo>
                  <a:pt x="5249" y="1850"/>
                </a:lnTo>
                <a:lnTo>
                  <a:pt x="5288" y="1753"/>
                </a:lnTo>
                <a:lnTo>
                  <a:pt x="5334" y="1720"/>
                </a:lnTo>
                <a:lnTo>
                  <a:pt x="5288" y="1704"/>
                </a:lnTo>
                <a:lnTo>
                  <a:pt x="5280" y="1672"/>
                </a:lnTo>
                <a:lnTo>
                  <a:pt x="5303" y="1655"/>
                </a:lnTo>
                <a:lnTo>
                  <a:pt x="5156" y="1623"/>
                </a:lnTo>
                <a:lnTo>
                  <a:pt x="5133" y="1704"/>
                </a:lnTo>
                <a:lnTo>
                  <a:pt x="5149" y="1736"/>
                </a:lnTo>
                <a:lnTo>
                  <a:pt x="5126" y="1753"/>
                </a:lnTo>
                <a:lnTo>
                  <a:pt x="5141" y="1769"/>
                </a:lnTo>
                <a:lnTo>
                  <a:pt x="4940" y="1996"/>
                </a:lnTo>
                <a:lnTo>
                  <a:pt x="4925" y="1866"/>
                </a:lnTo>
                <a:lnTo>
                  <a:pt x="4940" y="1834"/>
                </a:lnTo>
                <a:lnTo>
                  <a:pt x="4948" y="1834"/>
                </a:lnTo>
                <a:lnTo>
                  <a:pt x="4979" y="1753"/>
                </a:lnTo>
                <a:lnTo>
                  <a:pt x="4901" y="1753"/>
                </a:lnTo>
                <a:lnTo>
                  <a:pt x="4840" y="1834"/>
                </a:lnTo>
                <a:lnTo>
                  <a:pt x="4847" y="1704"/>
                </a:lnTo>
                <a:lnTo>
                  <a:pt x="4894" y="1672"/>
                </a:lnTo>
                <a:lnTo>
                  <a:pt x="4847" y="1672"/>
                </a:lnTo>
                <a:lnTo>
                  <a:pt x="4870" y="1655"/>
                </a:lnTo>
                <a:lnTo>
                  <a:pt x="4785" y="1639"/>
                </a:lnTo>
                <a:lnTo>
                  <a:pt x="4847" y="1590"/>
                </a:lnTo>
                <a:lnTo>
                  <a:pt x="4824" y="1590"/>
                </a:lnTo>
                <a:lnTo>
                  <a:pt x="4863" y="1574"/>
                </a:lnTo>
                <a:lnTo>
                  <a:pt x="4847" y="1493"/>
                </a:lnTo>
                <a:lnTo>
                  <a:pt x="4870" y="1428"/>
                </a:lnTo>
                <a:lnTo>
                  <a:pt x="4855" y="1363"/>
                </a:lnTo>
                <a:lnTo>
                  <a:pt x="4832" y="1331"/>
                </a:lnTo>
                <a:close/>
              </a:path>
            </a:pathLst>
          </a:custGeom>
          <a:solidFill>
            <a:srgbClr val="18476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2"/>
          <p:cNvSpPr/>
          <p:nvPr/>
        </p:nvSpPr>
        <p:spPr>
          <a:xfrm>
            <a:off x="1504080" y="666000"/>
            <a:ext cx="4942440" cy="63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/>
          <a:p>
            <a:pPr>
              <a:lnSpc>
                <a:spcPct val="100000"/>
              </a:lnSpc>
            </a:pPr>
            <a:r>
              <a:rPr b="0" i="1" lang="pt-PT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Proof of Work</a:t>
            </a:r>
            <a:r>
              <a:rPr b="0" lang="pt-PT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 (PoW)</a:t>
            </a:r>
            <a:endParaRPr b="0" lang="pt-PT" sz="3000" spc="-1" strike="noStrike">
              <a:latin typeface="Arial"/>
            </a:endParaRPr>
          </a:p>
        </p:txBody>
      </p:sp>
      <p:grpSp>
        <p:nvGrpSpPr>
          <p:cNvPr id="1235" name="Group 3"/>
          <p:cNvGrpSpPr/>
          <p:nvPr/>
        </p:nvGrpSpPr>
        <p:grpSpPr>
          <a:xfrm>
            <a:off x="3744000" y="1813680"/>
            <a:ext cx="639720" cy="448920"/>
            <a:chOff x="3744000" y="1813680"/>
            <a:chExt cx="639720" cy="448920"/>
          </a:xfrm>
        </p:grpSpPr>
        <p:sp>
          <p:nvSpPr>
            <p:cNvPr id="1236" name="CustomShape 4"/>
            <p:cNvSpPr/>
            <p:nvPr/>
          </p:nvSpPr>
          <p:spPr>
            <a:xfrm>
              <a:off x="3744000" y="1859760"/>
              <a:ext cx="639720" cy="40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16085"/>
                  </a:lnTo>
                  <a:lnTo>
                    <a:pt x="9000" y="16085"/>
                  </a:lnTo>
                  <a:lnTo>
                    <a:pt x="6172" y="21600"/>
                  </a:lnTo>
                  <a:lnTo>
                    <a:pt x="3600" y="16085"/>
                  </a:lnTo>
                  <a:lnTo>
                    <a:pt x="0" y="16085"/>
                  </a:lnTo>
                  <a:lnTo>
                    <a:pt x="0" y="9383"/>
                  </a:lnTo>
                  <a:close/>
                </a:path>
              </a:pathLst>
            </a:custGeom>
            <a:solidFill>
              <a:srgbClr val="19bbd5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5"/>
            <p:cNvSpPr/>
            <p:nvPr/>
          </p:nvSpPr>
          <p:spPr>
            <a:xfrm>
              <a:off x="3744000" y="1813680"/>
              <a:ext cx="639720" cy="392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ctr"/>
            <a:p>
              <a:pPr>
                <a:lnSpc>
                  <a:spcPct val="100000"/>
                </a:lnSpc>
              </a:pPr>
              <a:r>
                <a:rPr b="1" lang="pt-PT" sz="700" spc="-1" strike="noStrike">
                  <a:solidFill>
                    <a:srgbClr val="ffffff"/>
                  </a:solidFill>
                  <a:latin typeface="Muli"/>
                  <a:ea typeface="Muli"/>
                </a:rPr>
                <a:t>Winner Node</a:t>
              </a:r>
              <a:endParaRPr b="0" lang="pt-PT" sz="700" spc="-1" strike="noStrike">
                <a:latin typeface="Arial"/>
              </a:endParaRPr>
            </a:p>
          </p:txBody>
        </p:sp>
      </p:grpSp>
      <p:sp>
        <p:nvSpPr>
          <p:cNvPr id="1238" name="CustomShape 6"/>
          <p:cNvSpPr/>
          <p:nvPr/>
        </p:nvSpPr>
        <p:spPr>
          <a:xfrm>
            <a:off x="1504080" y="2317680"/>
            <a:ext cx="20520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284" y="4672"/>
                </a:moveTo>
                <a:lnTo>
                  <a:pt x="12161" y="4805"/>
                </a:lnTo>
                <a:lnTo>
                  <a:pt x="12599" y="4936"/>
                </a:lnTo>
                <a:lnTo>
                  <a:pt x="12995" y="5069"/>
                </a:lnTo>
                <a:lnTo>
                  <a:pt x="13390" y="5267"/>
                </a:lnTo>
                <a:lnTo>
                  <a:pt x="13741" y="5466"/>
                </a:lnTo>
                <a:lnTo>
                  <a:pt x="14356" y="5930"/>
                </a:lnTo>
                <a:lnTo>
                  <a:pt x="14620" y="6195"/>
                </a:lnTo>
                <a:lnTo>
                  <a:pt x="14882" y="6493"/>
                </a:lnTo>
                <a:lnTo>
                  <a:pt x="15059" y="6792"/>
                </a:lnTo>
                <a:lnTo>
                  <a:pt x="15235" y="7123"/>
                </a:lnTo>
                <a:lnTo>
                  <a:pt x="15323" y="7454"/>
                </a:lnTo>
                <a:lnTo>
                  <a:pt x="15409" y="7786"/>
                </a:lnTo>
                <a:lnTo>
                  <a:pt x="15409" y="8514"/>
                </a:lnTo>
                <a:lnTo>
                  <a:pt x="15323" y="8845"/>
                </a:lnTo>
                <a:lnTo>
                  <a:pt x="15235" y="9176"/>
                </a:lnTo>
                <a:lnTo>
                  <a:pt x="15059" y="9509"/>
                </a:lnTo>
                <a:lnTo>
                  <a:pt x="14882" y="9806"/>
                </a:lnTo>
                <a:lnTo>
                  <a:pt x="14620" y="10104"/>
                </a:lnTo>
                <a:lnTo>
                  <a:pt x="14356" y="10370"/>
                </a:lnTo>
                <a:lnTo>
                  <a:pt x="13741" y="10834"/>
                </a:lnTo>
                <a:lnTo>
                  <a:pt x="13390" y="11032"/>
                </a:lnTo>
                <a:lnTo>
                  <a:pt x="12995" y="11231"/>
                </a:lnTo>
                <a:lnTo>
                  <a:pt x="12599" y="11363"/>
                </a:lnTo>
                <a:lnTo>
                  <a:pt x="12161" y="11496"/>
                </a:lnTo>
                <a:lnTo>
                  <a:pt x="11284" y="11629"/>
                </a:lnTo>
                <a:lnTo>
                  <a:pt x="10316" y="11629"/>
                </a:lnTo>
                <a:lnTo>
                  <a:pt x="9439" y="11496"/>
                </a:lnTo>
                <a:lnTo>
                  <a:pt x="9001" y="11363"/>
                </a:lnTo>
                <a:lnTo>
                  <a:pt x="8605" y="11231"/>
                </a:lnTo>
                <a:lnTo>
                  <a:pt x="8210" y="11032"/>
                </a:lnTo>
                <a:lnTo>
                  <a:pt x="7859" y="10834"/>
                </a:lnTo>
                <a:lnTo>
                  <a:pt x="7244" y="10370"/>
                </a:lnTo>
                <a:lnTo>
                  <a:pt x="6980" y="10104"/>
                </a:lnTo>
                <a:lnTo>
                  <a:pt x="6718" y="9806"/>
                </a:lnTo>
                <a:lnTo>
                  <a:pt x="6541" y="9509"/>
                </a:lnTo>
                <a:lnTo>
                  <a:pt x="6365" y="9176"/>
                </a:lnTo>
                <a:lnTo>
                  <a:pt x="6277" y="8845"/>
                </a:lnTo>
                <a:lnTo>
                  <a:pt x="6191" y="8514"/>
                </a:lnTo>
                <a:lnTo>
                  <a:pt x="6191" y="7786"/>
                </a:lnTo>
                <a:lnTo>
                  <a:pt x="6277" y="7454"/>
                </a:lnTo>
                <a:lnTo>
                  <a:pt x="6365" y="7123"/>
                </a:lnTo>
                <a:lnTo>
                  <a:pt x="6541" y="6792"/>
                </a:lnTo>
                <a:lnTo>
                  <a:pt x="6718" y="6493"/>
                </a:lnTo>
                <a:lnTo>
                  <a:pt x="6980" y="6195"/>
                </a:lnTo>
                <a:lnTo>
                  <a:pt x="7244" y="5930"/>
                </a:lnTo>
                <a:lnTo>
                  <a:pt x="7859" y="5466"/>
                </a:lnTo>
                <a:lnTo>
                  <a:pt x="8210" y="5267"/>
                </a:lnTo>
                <a:lnTo>
                  <a:pt x="8605" y="5069"/>
                </a:lnTo>
                <a:lnTo>
                  <a:pt x="9001" y="4936"/>
                </a:lnTo>
                <a:lnTo>
                  <a:pt x="9439" y="4805"/>
                </a:lnTo>
                <a:lnTo>
                  <a:pt x="10316" y="4672"/>
                </a:lnTo>
                <a:close/>
                <a:moveTo>
                  <a:pt x="10228" y="0"/>
                </a:moveTo>
                <a:lnTo>
                  <a:pt x="9702" y="34"/>
                </a:lnTo>
                <a:lnTo>
                  <a:pt x="9175" y="99"/>
                </a:lnTo>
                <a:lnTo>
                  <a:pt x="8605" y="165"/>
                </a:lnTo>
                <a:lnTo>
                  <a:pt x="8122" y="266"/>
                </a:lnTo>
                <a:lnTo>
                  <a:pt x="7595" y="365"/>
                </a:lnTo>
                <a:lnTo>
                  <a:pt x="6585" y="629"/>
                </a:lnTo>
                <a:lnTo>
                  <a:pt x="5664" y="994"/>
                </a:lnTo>
                <a:lnTo>
                  <a:pt x="4742" y="1392"/>
                </a:lnTo>
                <a:lnTo>
                  <a:pt x="3951" y="1856"/>
                </a:lnTo>
                <a:lnTo>
                  <a:pt x="3160" y="2386"/>
                </a:lnTo>
                <a:lnTo>
                  <a:pt x="2459" y="2981"/>
                </a:lnTo>
                <a:lnTo>
                  <a:pt x="1844" y="3578"/>
                </a:lnTo>
                <a:lnTo>
                  <a:pt x="1318" y="4274"/>
                </a:lnTo>
                <a:lnTo>
                  <a:pt x="834" y="4970"/>
                </a:lnTo>
                <a:lnTo>
                  <a:pt x="484" y="5731"/>
                </a:lnTo>
                <a:lnTo>
                  <a:pt x="351" y="6128"/>
                </a:lnTo>
                <a:lnTo>
                  <a:pt x="219" y="6493"/>
                </a:lnTo>
                <a:lnTo>
                  <a:pt x="131" y="6925"/>
                </a:lnTo>
                <a:lnTo>
                  <a:pt x="43" y="7322"/>
                </a:lnTo>
                <a:lnTo>
                  <a:pt x="0" y="7720"/>
                </a:lnTo>
                <a:lnTo>
                  <a:pt x="0" y="8150"/>
                </a:lnTo>
                <a:lnTo>
                  <a:pt x="43" y="8746"/>
                </a:lnTo>
                <a:lnTo>
                  <a:pt x="131" y="9342"/>
                </a:lnTo>
                <a:lnTo>
                  <a:pt x="262" y="9973"/>
                </a:lnTo>
                <a:lnTo>
                  <a:pt x="484" y="10568"/>
                </a:lnTo>
                <a:lnTo>
                  <a:pt x="703" y="11165"/>
                </a:lnTo>
                <a:lnTo>
                  <a:pt x="1010" y="11760"/>
                </a:lnTo>
                <a:lnTo>
                  <a:pt x="1318" y="12357"/>
                </a:lnTo>
                <a:lnTo>
                  <a:pt x="1668" y="12954"/>
                </a:lnTo>
                <a:lnTo>
                  <a:pt x="2064" y="13517"/>
                </a:lnTo>
                <a:lnTo>
                  <a:pt x="2502" y="14112"/>
                </a:lnTo>
                <a:lnTo>
                  <a:pt x="3424" y="15206"/>
                </a:lnTo>
                <a:lnTo>
                  <a:pt x="4390" y="16266"/>
                </a:lnTo>
                <a:lnTo>
                  <a:pt x="5400" y="17261"/>
                </a:lnTo>
                <a:lnTo>
                  <a:pt x="6410" y="18187"/>
                </a:lnTo>
                <a:lnTo>
                  <a:pt x="7376" y="19016"/>
                </a:lnTo>
                <a:lnTo>
                  <a:pt x="8298" y="19778"/>
                </a:lnTo>
                <a:lnTo>
                  <a:pt x="9132" y="20408"/>
                </a:lnTo>
                <a:lnTo>
                  <a:pt x="10316" y="21269"/>
                </a:lnTo>
                <a:lnTo>
                  <a:pt x="10800" y="21600"/>
                </a:lnTo>
                <a:lnTo>
                  <a:pt x="11284" y="21269"/>
                </a:lnTo>
                <a:lnTo>
                  <a:pt x="12468" y="20408"/>
                </a:lnTo>
                <a:lnTo>
                  <a:pt x="13302" y="19778"/>
                </a:lnTo>
                <a:lnTo>
                  <a:pt x="14224" y="19016"/>
                </a:lnTo>
                <a:lnTo>
                  <a:pt x="15190" y="18187"/>
                </a:lnTo>
                <a:lnTo>
                  <a:pt x="16200" y="17261"/>
                </a:lnTo>
                <a:lnTo>
                  <a:pt x="17210" y="16266"/>
                </a:lnTo>
                <a:lnTo>
                  <a:pt x="18176" y="15206"/>
                </a:lnTo>
                <a:lnTo>
                  <a:pt x="19098" y="14112"/>
                </a:lnTo>
                <a:lnTo>
                  <a:pt x="19536" y="13517"/>
                </a:lnTo>
                <a:lnTo>
                  <a:pt x="19932" y="12954"/>
                </a:lnTo>
                <a:lnTo>
                  <a:pt x="20282" y="12357"/>
                </a:lnTo>
                <a:lnTo>
                  <a:pt x="20590" y="11760"/>
                </a:lnTo>
                <a:lnTo>
                  <a:pt x="20897" y="11165"/>
                </a:lnTo>
                <a:lnTo>
                  <a:pt x="21116" y="10568"/>
                </a:lnTo>
                <a:lnTo>
                  <a:pt x="21338" y="9973"/>
                </a:lnTo>
                <a:lnTo>
                  <a:pt x="21469" y="9342"/>
                </a:lnTo>
                <a:lnTo>
                  <a:pt x="21557" y="8746"/>
                </a:lnTo>
                <a:lnTo>
                  <a:pt x="21600" y="8150"/>
                </a:lnTo>
                <a:lnTo>
                  <a:pt x="21600" y="7720"/>
                </a:lnTo>
                <a:lnTo>
                  <a:pt x="21557" y="7322"/>
                </a:lnTo>
                <a:lnTo>
                  <a:pt x="21469" y="6925"/>
                </a:lnTo>
                <a:lnTo>
                  <a:pt x="21381" y="6493"/>
                </a:lnTo>
                <a:lnTo>
                  <a:pt x="21249" y="6128"/>
                </a:lnTo>
                <a:lnTo>
                  <a:pt x="21116" y="5731"/>
                </a:lnTo>
                <a:lnTo>
                  <a:pt x="20766" y="4970"/>
                </a:lnTo>
                <a:lnTo>
                  <a:pt x="20282" y="4274"/>
                </a:lnTo>
                <a:lnTo>
                  <a:pt x="19756" y="3578"/>
                </a:lnTo>
                <a:lnTo>
                  <a:pt x="19141" y="2981"/>
                </a:lnTo>
                <a:lnTo>
                  <a:pt x="18440" y="2386"/>
                </a:lnTo>
                <a:lnTo>
                  <a:pt x="17649" y="1856"/>
                </a:lnTo>
                <a:lnTo>
                  <a:pt x="16858" y="1392"/>
                </a:lnTo>
                <a:lnTo>
                  <a:pt x="15936" y="994"/>
                </a:lnTo>
                <a:lnTo>
                  <a:pt x="15015" y="629"/>
                </a:lnTo>
                <a:lnTo>
                  <a:pt x="14005" y="365"/>
                </a:lnTo>
                <a:lnTo>
                  <a:pt x="13478" y="266"/>
                </a:lnTo>
                <a:lnTo>
                  <a:pt x="12995" y="165"/>
                </a:lnTo>
                <a:lnTo>
                  <a:pt x="12425" y="99"/>
                </a:lnTo>
                <a:lnTo>
                  <a:pt x="11898" y="34"/>
                </a:lnTo>
                <a:lnTo>
                  <a:pt x="11370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7"/>
          <p:cNvSpPr/>
          <p:nvPr/>
        </p:nvSpPr>
        <p:spPr>
          <a:xfrm>
            <a:off x="2971080" y="3632040"/>
            <a:ext cx="20520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284" y="4672"/>
                </a:moveTo>
                <a:lnTo>
                  <a:pt x="12161" y="4805"/>
                </a:lnTo>
                <a:lnTo>
                  <a:pt x="12599" y="4936"/>
                </a:lnTo>
                <a:lnTo>
                  <a:pt x="12995" y="5069"/>
                </a:lnTo>
                <a:lnTo>
                  <a:pt x="13390" y="5267"/>
                </a:lnTo>
                <a:lnTo>
                  <a:pt x="13741" y="5466"/>
                </a:lnTo>
                <a:lnTo>
                  <a:pt x="14356" y="5930"/>
                </a:lnTo>
                <a:lnTo>
                  <a:pt x="14620" y="6195"/>
                </a:lnTo>
                <a:lnTo>
                  <a:pt x="14882" y="6493"/>
                </a:lnTo>
                <a:lnTo>
                  <a:pt x="15059" y="6792"/>
                </a:lnTo>
                <a:lnTo>
                  <a:pt x="15235" y="7123"/>
                </a:lnTo>
                <a:lnTo>
                  <a:pt x="15323" y="7454"/>
                </a:lnTo>
                <a:lnTo>
                  <a:pt x="15409" y="7786"/>
                </a:lnTo>
                <a:lnTo>
                  <a:pt x="15409" y="8514"/>
                </a:lnTo>
                <a:lnTo>
                  <a:pt x="15323" y="8845"/>
                </a:lnTo>
                <a:lnTo>
                  <a:pt x="15235" y="9176"/>
                </a:lnTo>
                <a:lnTo>
                  <a:pt x="15059" y="9509"/>
                </a:lnTo>
                <a:lnTo>
                  <a:pt x="14882" y="9806"/>
                </a:lnTo>
                <a:lnTo>
                  <a:pt x="14620" y="10104"/>
                </a:lnTo>
                <a:lnTo>
                  <a:pt x="14356" y="10370"/>
                </a:lnTo>
                <a:lnTo>
                  <a:pt x="13741" y="10834"/>
                </a:lnTo>
                <a:lnTo>
                  <a:pt x="13390" y="11032"/>
                </a:lnTo>
                <a:lnTo>
                  <a:pt x="12995" y="11231"/>
                </a:lnTo>
                <a:lnTo>
                  <a:pt x="12599" y="11363"/>
                </a:lnTo>
                <a:lnTo>
                  <a:pt x="12161" y="11496"/>
                </a:lnTo>
                <a:lnTo>
                  <a:pt x="11284" y="11629"/>
                </a:lnTo>
                <a:lnTo>
                  <a:pt x="10316" y="11629"/>
                </a:lnTo>
                <a:lnTo>
                  <a:pt x="9439" y="11496"/>
                </a:lnTo>
                <a:lnTo>
                  <a:pt x="9001" y="11363"/>
                </a:lnTo>
                <a:lnTo>
                  <a:pt x="8605" y="11231"/>
                </a:lnTo>
                <a:lnTo>
                  <a:pt x="8210" y="11032"/>
                </a:lnTo>
                <a:lnTo>
                  <a:pt x="7859" y="10834"/>
                </a:lnTo>
                <a:lnTo>
                  <a:pt x="7244" y="10370"/>
                </a:lnTo>
                <a:lnTo>
                  <a:pt x="6980" y="10104"/>
                </a:lnTo>
                <a:lnTo>
                  <a:pt x="6718" y="9806"/>
                </a:lnTo>
                <a:lnTo>
                  <a:pt x="6541" y="9509"/>
                </a:lnTo>
                <a:lnTo>
                  <a:pt x="6365" y="9176"/>
                </a:lnTo>
                <a:lnTo>
                  <a:pt x="6277" y="8845"/>
                </a:lnTo>
                <a:lnTo>
                  <a:pt x="6191" y="8514"/>
                </a:lnTo>
                <a:lnTo>
                  <a:pt x="6191" y="7786"/>
                </a:lnTo>
                <a:lnTo>
                  <a:pt x="6277" y="7454"/>
                </a:lnTo>
                <a:lnTo>
                  <a:pt x="6365" y="7123"/>
                </a:lnTo>
                <a:lnTo>
                  <a:pt x="6541" y="6792"/>
                </a:lnTo>
                <a:lnTo>
                  <a:pt x="6718" y="6493"/>
                </a:lnTo>
                <a:lnTo>
                  <a:pt x="6980" y="6195"/>
                </a:lnTo>
                <a:lnTo>
                  <a:pt x="7244" y="5930"/>
                </a:lnTo>
                <a:lnTo>
                  <a:pt x="7859" y="5466"/>
                </a:lnTo>
                <a:lnTo>
                  <a:pt x="8210" y="5267"/>
                </a:lnTo>
                <a:lnTo>
                  <a:pt x="8605" y="5069"/>
                </a:lnTo>
                <a:lnTo>
                  <a:pt x="9001" y="4936"/>
                </a:lnTo>
                <a:lnTo>
                  <a:pt x="9439" y="4805"/>
                </a:lnTo>
                <a:lnTo>
                  <a:pt x="10316" y="4672"/>
                </a:lnTo>
                <a:close/>
                <a:moveTo>
                  <a:pt x="10228" y="0"/>
                </a:moveTo>
                <a:lnTo>
                  <a:pt x="9702" y="34"/>
                </a:lnTo>
                <a:lnTo>
                  <a:pt x="9175" y="99"/>
                </a:lnTo>
                <a:lnTo>
                  <a:pt x="8605" y="165"/>
                </a:lnTo>
                <a:lnTo>
                  <a:pt x="8122" y="266"/>
                </a:lnTo>
                <a:lnTo>
                  <a:pt x="7595" y="365"/>
                </a:lnTo>
                <a:lnTo>
                  <a:pt x="6585" y="629"/>
                </a:lnTo>
                <a:lnTo>
                  <a:pt x="5664" y="994"/>
                </a:lnTo>
                <a:lnTo>
                  <a:pt x="4742" y="1392"/>
                </a:lnTo>
                <a:lnTo>
                  <a:pt x="3951" y="1856"/>
                </a:lnTo>
                <a:lnTo>
                  <a:pt x="3160" y="2386"/>
                </a:lnTo>
                <a:lnTo>
                  <a:pt x="2459" y="2981"/>
                </a:lnTo>
                <a:lnTo>
                  <a:pt x="1844" y="3578"/>
                </a:lnTo>
                <a:lnTo>
                  <a:pt x="1318" y="4274"/>
                </a:lnTo>
                <a:lnTo>
                  <a:pt x="834" y="4970"/>
                </a:lnTo>
                <a:lnTo>
                  <a:pt x="484" y="5731"/>
                </a:lnTo>
                <a:lnTo>
                  <a:pt x="351" y="6128"/>
                </a:lnTo>
                <a:lnTo>
                  <a:pt x="219" y="6493"/>
                </a:lnTo>
                <a:lnTo>
                  <a:pt x="131" y="6925"/>
                </a:lnTo>
                <a:lnTo>
                  <a:pt x="43" y="7322"/>
                </a:lnTo>
                <a:lnTo>
                  <a:pt x="0" y="7720"/>
                </a:lnTo>
                <a:lnTo>
                  <a:pt x="0" y="8150"/>
                </a:lnTo>
                <a:lnTo>
                  <a:pt x="43" y="8746"/>
                </a:lnTo>
                <a:lnTo>
                  <a:pt x="131" y="9342"/>
                </a:lnTo>
                <a:lnTo>
                  <a:pt x="262" y="9973"/>
                </a:lnTo>
                <a:lnTo>
                  <a:pt x="484" y="10568"/>
                </a:lnTo>
                <a:lnTo>
                  <a:pt x="703" y="11165"/>
                </a:lnTo>
                <a:lnTo>
                  <a:pt x="1010" y="11760"/>
                </a:lnTo>
                <a:lnTo>
                  <a:pt x="1318" y="12357"/>
                </a:lnTo>
                <a:lnTo>
                  <a:pt x="1668" y="12954"/>
                </a:lnTo>
                <a:lnTo>
                  <a:pt x="2064" y="13517"/>
                </a:lnTo>
                <a:lnTo>
                  <a:pt x="2502" y="14112"/>
                </a:lnTo>
                <a:lnTo>
                  <a:pt x="3424" y="15206"/>
                </a:lnTo>
                <a:lnTo>
                  <a:pt x="4390" y="16266"/>
                </a:lnTo>
                <a:lnTo>
                  <a:pt x="5400" y="17261"/>
                </a:lnTo>
                <a:lnTo>
                  <a:pt x="6410" y="18187"/>
                </a:lnTo>
                <a:lnTo>
                  <a:pt x="7376" y="19016"/>
                </a:lnTo>
                <a:lnTo>
                  <a:pt x="8298" y="19778"/>
                </a:lnTo>
                <a:lnTo>
                  <a:pt x="9132" y="20408"/>
                </a:lnTo>
                <a:lnTo>
                  <a:pt x="10316" y="21269"/>
                </a:lnTo>
                <a:lnTo>
                  <a:pt x="10800" y="21600"/>
                </a:lnTo>
                <a:lnTo>
                  <a:pt x="11284" y="21269"/>
                </a:lnTo>
                <a:lnTo>
                  <a:pt x="12468" y="20408"/>
                </a:lnTo>
                <a:lnTo>
                  <a:pt x="13302" y="19778"/>
                </a:lnTo>
                <a:lnTo>
                  <a:pt x="14224" y="19016"/>
                </a:lnTo>
                <a:lnTo>
                  <a:pt x="15190" y="18187"/>
                </a:lnTo>
                <a:lnTo>
                  <a:pt x="16200" y="17261"/>
                </a:lnTo>
                <a:lnTo>
                  <a:pt x="17210" y="16266"/>
                </a:lnTo>
                <a:lnTo>
                  <a:pt x="18176" y="15206"/>
                </a:lnTo>
                <a:lnTo>
                  <a:pt x="19098" y="14112"/>
                </a:lnTo>
                <a:lnTo>
                  <a:pt x="19536" y="13517"/>
                </a:lnTo>
                <a:lnTo>
                  <a:pt x="19932" y="12954"/>
                </a:lnTo>
                <a:lnTo>
                  <a:pt x="20282" y="12357"/>
                </a:lnTo>
                <a:lnTo>
                  <a:pt x="20590" y="11760"/>
                </a:lnTo>
                <a:lnTo>
                  <a:pt x="20897" y="11165"/>
                </a:lnTo>
                <a:lnTo>
                  <a:pt x="21116" y="10568"/>
                </a:lnTo>
                <a:lnTo>
                  <a:pt x="21338" y="9973"/>
                </a:lnTo>
                <a:lnTo>
                  <a:pt x="21469" y="9342"/>
                </a:lnTo>
                <a:lnTo>
                  <a:pt x="21557" y="8746"/>
                </a:lnTo>
                <a:lnTo>
                  <a:pt x="21600" y="8150"/>
                </a:lnTo>
                <a:lnTo>
                  <a:pt x="21600" y="7720"/>
                </a:lnTo>
                <a:lnTo>
                  <a:pt x="21557" y="7322"/>
                </a:lnTo>
                <a:lnTo>
                  <a:pt x="21469" y="6925"/>
                </a:lnTo>
                <a:lnTo>
                  <a:pt x="21381" y="6493"/>
                </a:lnTo>
                <a:lnTo>
                  <a:pt x="21249" y="6128"/>
                </a:lnTo>
                <a:lnTo>
                  <a:pt x="21116" y="5731"/>
                </a:lnTo>
                <a:lnTo>
                  <a:pt x="20766" y="4970"/>
                </a:lnTo>
                <a:lnTo>
                  <a:pt x="20282" y="4274"/>
                </a:lnTo>
                <a:lnTo>
                  <a:pt x="19756" y="3578"/>
                </a:lnTo>
                <a:lnTo>
                  <a:pt x="19141" y="2981"/>
                </a:lnTo>
                <a:lnTo>
                  <a:pt x="18440" y="2386"/>
                </a:lnTo>
                <a:lnTo>
                  <a:pt x="17649" y="1856"/>
                </a:lnTo>
                <a:lnTo>
                  <a:pt x="16858" y="1392"/>
                </a:lnTo>
                <a:lnTo>
                  <a:pt x="15936" y="994"/>
                </a:lnTo>
                <a:lnTo>
                  <a:pt x="15015" y="629"/>
                </a:lnTo>
                <a:lnTo>
                  <a:pt x="14005" y="365"/>
                </a:lnTo>
                <a:lnTo>
                  <a:pt x="13478" y="266"/>
                </a:lnTo>
                <a:lnTo>
                  <a:pt x="12995" y="165"/>
                </a:lnTo>
                <a:lnTo>
                  <a:pt x="12425" y="99"/>
                </a:lnTo>
                <a:lnTo>
                  <a:pt x="11898" y="34"/>
                </a:lnTo>
                <a:lnTo>
                  <a:pt x="11370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8"/>
          <p:cNvSpPr/>
          <p:nvPr/>
        </p:nvSpPr>
        <p:spPr>
          <a:xfrm>
            <a:off x="2376000" y="1800000"/>
            <a:ext cx="20520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284" y="4672"/>
                </a:moveTo>
                <a:lnTo>
                  <a:pt x="12161" y="4805"/>
                </a:lnTo>
                <a:lnTo>
                  <a:pt x="12599" y="4936"/>
                </a:lnTo>
                <a:lnTo>
                  <a:pt x="12995" y="5069"/>
                </a:lnTo>
                <a:lnTo>
                  <a:pt x="13390" y="5267"/>
                </a:lnTo>
                <a:lnTo>
                  <a:pt x="13741" y="5466"/>
                </a:lnTo>
                <a:lnTo>
                  <a:pt x="14356" y="5930"/>
                </a:lnTo>
                <a:lnTo>
                  <a:pt x="14620" y="6195"/>
                </a:lnTo>
                <a:lnTo>
                  <a:pt x="14882" y="6493"/>
                </a:lnTo>
                <a:lnTo>
                  <a:pt x="15059" y="6792"/>
                </a:lnTo>
                <a:lnTo>
                  <a:pt x="15235" y="7123"/>
                </a:lnTo>
                <a:lnTo>
                  <a:pt x="15323" y="7454"/>
                </a:lnTo>
                <a:lnTo>
                  <a:pt x="15409" y="7786"/>
                </a:lnTo>
                <a:lnTo>
                  <a:pt x="15409" y="8514"/>
                </a:lnTo>
                <a:lnTo>
                  <a:pt x="15323" y="8845"/>
                </a:lnTo>
                <a:lnTo>
                  <a:pt x="15235" y="9176"/>
                </a:lnTo>
                <a:lnTo>
                  <a:pt x="15059" y="9509"/>
                </a:lnTo>
                <a:lnTo>
                  <a:pt x="14882" y="9806"/>
                </a:lnTo>
                <a:lnTo>
                  <a:pt x="14620" y="10104"/>
                </a:lnTo>
                <a:lnTo>
                  <a:pt x="14356" y="10370"/>
                </a:lnTo>
                <a:lnTo>
                  <a:pt x="13741" y="10834"/>
                </a:lnTo>
                <a:lnTo>
                  <a:pt x="13390" y="11032"/>
                </a:lnTo>
                <a:lnTo>
                  <a:pt x="12995" y="11231"/>
                </a:lnTo>
                <a:lnTo>
                  <a:pt x="12599" y="11363"/>
                </a:lnTo>
                <a:lnTo>
                  <a:pt x="12161" y="11496"/>
                </a:lnTo>
                <a:lnTo>
                  <a:pt x="11284" y="11629"/>
                </a:lnTo>
                <a:lnTo>
                  <a:pt x="10316" y="11629"/>
                </a:lnTo>
                <a:lnTo>
                  <a:pt x="9439" y="11496"/>
                </a:lnTo>
                <a:lnTo>
                  <a:pt x="9001" y="11363"/>
                </a:lnTo>
                <a:lnTo>
                  <a:pt x="8605" y="11231"/>
                </a:lnTo>
                <a:lnTo>
                  <a:pt x="8210" y="11032"/>
                </a:lnTo>
                <a:lnTo>
                  <a:pt x="7859" y="10834"/>
                </a:lnTo>
                <a:lnTo>
                  <a:pt x="7244" y="10370"/>
                </a:lnTo>
                <a:lnTo>
                  <a:pt x="6980" y="10104"/>
                </a:lnTo>
                <a:lnTo>
                  <a:pt x="6718" y="9806"/>
                </a:lnTo>
                <a:lnTo>
                  <a:pt x="6541" y="9509"/>
                </a:lnTo>
                <a:lnTo>
                  <a:pt x="6365" y="9176"/>
                </a:lnTo>
                <a:lnTo>
                  <a:pt x="6277" y="8845"/>
                </a:lnTo>
                <a:lnTo>
                  <a:pt x="6191" y="8514"/>
                </a:lnTo>
                <a:lnTo>
                  <a:pt x="6191" y="7786"/>
                </a:lnTo>
                <a:lnTo>
                  <a:pt x="6277" y="7454"/>
                </a:lnTo>
                <a:lnTo>
                  <a:pt x="6365" y="7123"/>
                </a:lnTo>
                <a:lnTo>
                  <a:pt x="6541" y="6792"/>
                </a:lnTo>
                <a:lnTo>
                  <a:pt x="6718" y="6493"/>
                </a:lnTo>
                <a:lnTo>
                  <a:pt x="6980" y="6195"/>
                </a:lnTo>
                <a:lnTo>
                  <a:pt x="7244" y="5930"/>
                </a:lnTo>
                <a:lnTo>
                  <a:pt x="7859" y="5466"/>
                </a:lnTo>
                <a:lnTo>
                  <a:pt x="8210" y="5267"/>
                </a:lnTo>
                <a:lnTo>
                  <a:pt x="8605" y="5069"/>
                </a:lnTo>
                <a:lnTo>
                  <a:pt x="9001" y="4936"/>
                </a:lnTo>
                <a:lnTo>
                  <a:pt x="9439" y="4805"/>
                </a:lnTo>
                <a:lnTo>
                  <a:pt x="10316" y="4672"/>
                </a:lnTo>
                <a:close/>
                <a:moveTo>
                  <a:pt x="10228" y="0"/>
                </a:moveTo>
                <a:lnTo>
                  <a:pt x="9702" y="34"/>
                </a:lnTo>
                <a:lnTo>
                  <a:pt x="9175" y="99"/>
                </a:lnTo>
                <a:lnTo>
                  <a:pt x="8605" y="165"/>
                </a:lnTo>
                <a:lnTo>
                  <a:pt x="8122" y="266"/>
                </a:lnTo>
                <a:lnTo>
                  <a:pt x="7595" y="365"/>
                </a:lnTo>
                <a:lnTo>
                  <a:pt x="6585" y="629"/>
                </a:lnTo>
                <a:lnTo>
                  <a:pt x="5664" y="994"/>
                </a:lnTo>
                <a:lnTo>
                  <a:pt x="4742" y="1392"/>
                </a:lnTo>
                <a:lnTo>
                  <a:pt x="3951" y="1856"/>
                </a:lnTo>
                <a:lnTo>
                  <a:pt x="3160" y="2386"/>
                </a:lnTo>
                <a:lnTo>
                  <a:pt x="2459" y="2981"/>
                </a:lnTo>
                <a:lnTo>
                  <a:pt x="1844" y="3578"/>
                </a:lnTo>
                <a:lnTo>
                  <a:pt x="1318" y="4274"/>
                </a:lnTo>
                <a:lnTo>
                  <a:pt x="834" y="4970"/>
                </a:lnTo>
                <a:lnTo>
                  <a:pt x="484" y="5731"/>
                </a:lnTo>
                <a:lnTo>
                  <a:pt x="351" y="6128"/>
                </a:lnTo>
                <a:lnTo>
                  <a:pt x="219" y="6493"/>
                </a:lnTo>
                <a:lnTo>
                  <a:pt x="131" y="6925"/>
                </a:lnTo>
                <a:lnTo>
                  <a:pt x="43" y="7322"/>
                </a:lnTo>
                <a:lnTo>
                  <a:pt x="0" y="7720"/>
                </a:lnTo>
                <a:lnTo>
                  <a:pt x="0" y="8150"/>
                </a:lnTo>
                <a:lnTo>
                  <a:pt x="43" y="8746"/>
                </a:lnTo>
                <a:lnTo>
                  <a:pt x="131" y="9342"/>
                </a:lnTo>
                <a:lnTo>
                  <a:pt x="262" y="9973"/>
                </a:lnTo>
                <a:lnTo>
                  <a:pt x="484" y="10568"/>
                </a:lnTo>
                <a:lnTo>
                  <a:pt x="703" y="11165"/>
                </a:lnTo>
                <a:lnTo>
                  <a:pt x="1010" y="11760"/>
                </a:lnTo>
                <a:lnTo>
                  <a:pt x="1318" y="12357"/>
                </a:lnTo>
                <a:lnTo>
                  <a:pt x="1668" y="12954"/>
                </a:lnTo>
                <a:lnTo>
                  <a:pt x="2064" y="13517"/>
                </a:lnTo>
                <a:lnTo>
                  <a:pt x="2502" y="14112"/>
                </a:lnTo>
                <a:lnTo>
                  <a:pt x="3424" y="15206"/>
                </a:lnTo>
                <a:lnTo>
                  <a:pt x="4390" y="16266"/>
                </a:lnTo>
                <a:lnTo>
                  <a:pt x="5400" y="17261"/>
                </a:lnTo>
                <a:lnTo>
                  <a:pt x="6410" y="18187"/>
                </a:lnTo>
                <a:lnTo>
                  <a:pt x="7376" y="19016"/>
                </a:lnTo>
                <a:lnTo>
                  <a:pt x="8298" y="19778"/>
                </a:lnTo>
                <a:lnTo>
                  <a:pt x="9132" y="20408"/>
                </a:lnTo>
                <a:lnTo>
                  <a:pt x="10316" y="21269"/>
                </a:lnTo>
                <a:lnTo>
                  <a:pt x="10800" y="21600"/>
                </a:lnTo>
                <a:lnTo>
                  <a:pt x="11284" y="21269"/>
                </a:lnTo>
                <a:lnTo>
                  <a:pt x="12468" y="20408"/>
                </a:lnTo>
                <a:lnTo>
                  <a:pt x="13302" y="19778"/>
                </a:lnTo>
                <a:lnTo>
                  <a:pt x="14224" y="19016"/>
                </a:lnTo>
                <a:lnTo>
                  <a:pt x="15190" y="18187"/>
                </a:lnTo>
                <a:lnTo>
                  <a:pt x="16200" y="17261"/>
                </a:lnTo>
                <a:lnTo>
                  <a:pt x="17210" y="16266"/>
                </a:lnTo>
                <a:lnTo>
                  <a:pt x="18176" y="15206"/>
                </a:lnTo>
                <a:lnTo>
                  <a:pt x="19098" y="14112"/>
                </a:lnTo>
                <a:lnTo>
                  <a:pt x="19536" y="13517"/>
                </a:lnTo>
                <a:lnTo>
                  <a:pt x="19932" y="12954"/>
                </a:lnTo>
                <a:lnTo>
                  <a:pt x="20282" y="12357"/>
                </a:lnTo>
                <a:lnTo>
                  <a:pt x="20590" y="11760"/>
                </a:lnTo>
                <a:lnTo>
                  <a:pt x="20897" y="11165"/>
                </a:lnTo>
                <a:lnTo>
                  <a:pt x="21116" y="10568"/>
                </a:lnTo>
                <a:lnTo>
                  <a:pt x="21338" y="9973"/>
                </a:lnTo>
                <a:lnTo>
                  <a:pt x="21469" y="9342"/>
                </a:lnTo>
                <a:lnTo>
                  <a:pt x="21557" y="8746"/>
                </a:lnTo>
                <a:lnTo>
                  <a:pt x="21600" y="8150"/>
                </a:lnTo>
                <a:lnTo>
                  <a:pt x="21600" y="7720"/>
                </a:lnTo>
                <a:lnTo>
                  <a:pt x="21557" y="7322"/>
                </a:lnTo>
                <a:lnTo>
                  <a:pt x="21469" y="6925"/>
                </a:lnTo>
                <a:lnTo>
                  <a:pt x="21381" y="6493"/>
                </a:lnTo>
                <a:lnTo>
                  <a:pt x="21249" y="6128"/>
                </a:lnTo>
                <a:lnTo>
                  <a:pt x="21116" y="5731"/>
                </a:lnTo>
                <a:lnTo>
                  <a:pt x="20766" y="4970"/>
                </a:lnTo>
                <a:lnTo>
                  <a:pt x="20282" y="4274"/>
                </a:lnTo>
                <a:lnTo>
                  <a:pt x="19756" y="3578"/>
                </a:lnTo>
                <a:lnTo>
                  <a:pt x="19141" y="2981"/>
                </a:lnTo>
                <a:lnTo>
                  <a:pt x="18440" y="2386"/>
                </a:lnTo>
                <a:lnTo>
                  <a:pt x="17649" y="1856"/>
                </a:lnTo>
                <a:lnTo>
                  <a:pt x="16858" y="1392"/>
                </a:lnTo>
                <a:lnTo>
                  <a:pt x="15936" y="994"/>
                </a:lnTo>
                <a:lnTo>
                  <a:pt x="15015" y="629"/>
                </a:lnTo>
                <a:lnTo>
                  <a:pt x="14005" y="365"/>
                </a:lnTo>
                <a:lnTo>
                  <a:pt x="13478" y="266"/>
                </a:lnTo>
                <a:lnTo>
                  <a:pt x="12995" y="165"/>
                </a:lnTo>
                <a:lnTo>
                  <a:pt x="12425" y="99"/>
                </a:lnTo>
                <a:lnTo>
                  <a:pt x="11898" y="34"/>
                </a:lnTo>
                <a:lnTo>
                  <a:pt x="11370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9"/>
          <p:cNvSpPr/>
          <p:nvPr/>
        </p:nvSpPr>
        <p:spPr>
          <a:xfrm>
            <a:off x="4590360" y="3956040"/>
            <a:ext cx="20520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284" y="4672"/>
                </a:moveTo>
                <a:lnTo>
                  <a:pt x="12161" y="4805"/>
                </a:lnTo>
                <a:lnTo>
                  <a:pt x="12599" y="4936"/>
                </a:lnTo>
                <a:lnTo>
                  <a:pt x="12995" y="5069"/>
                </a:lnTo>
                <a:lnTo>
                  <a:pt x="13390" y="5267"/>
                </a:lnTo>
                <a:lnTo>
                  <a:pt x="13741" y="5466"/>
                </a:lnTo>
                <a:lnTo>
                  <a:pt x="14356" y="5930"/>
                </a:lnTo>
                <a:lnTo>
                  <a:pt x="14620" y="6195"/>
                </a:lnTo>
                <a:lnTo>
                  <a:pt x="14882" y="6493"/>
                </a:lnTo>
                <a:lnTo>
                  <a:pt x="15059" y="6792"/>
                </a:lnTo>
                <a:lnTo>
                  <a:pt x="15235" y="7123"/>
                </a:lnTo>
                <a:lnTo>
                  <a:pt x="15323" y="7454"/>
                </a:lnTo>
                <a:lnTo>
                  <a:pt x="15409" y="7786"/>
                </a:lnTo>
                <a:lnTo>
                  <a:pt x="15409" y="8514"/>
                </a:lnTo>
                <a:lnTo>
                  <a:pt x="15323" y="8845"/>
                </a:lnTo>
                <a:lnTo>
                  <a:pt x="15235" y="9176"/>
                </a:lnTo>
                <a:lnTo>
                  <a:pt x="15059" y="9509"/>
                </a:lnTo>
                <a:lnTo>
                  <a:pt x="14882" y="9806"/>
                </a:lnTo>
                <a:lnTo>
                  <a:pt x="14620" y="10104"/>
                </a:lnTo>
                <a:lnTo>
                  <a:pt x="14356" y="10370"/>
                </a:lnTo>
                <a:lnTo>
                  <a:pt x="13741" y="10834"/>
                </a:lnTo>
                <a:lnTo>
                  <a:pt x="13390" y="11032"/>
                </a:lnTo>
                <a:lnTo>
                  <a:pt x="12995" y="11231"/>
                </a:lnTo>
                <a:lnTo>
                  <a:pt x="12599" y="11363"/>
                </a:lnTo>
                <a:lnTo>
                  <a:pt x="12161" y="11496"/>
                </a:lnTo>
                <a:lnTo>
                  <a:pt x="11284" y="11629"/>
                </a:lnTo>
                <a:lnTo>
                  <a:pt x="10316" y="11629"/>
                </a:lnTo>
                <a:lnTo>
                  <a:pt x="9439" y="11496"/>
                </a:lnTo>
                <a:lnTo>
                  <a:pt x="9001" y="11363"/>
                </a:lnTo>
                <a:lnTo>
                  <a:pt x="8605" y="11231"/>
                </a:lnTo>
                <a:lnTo>
                  <a:pt x="8210" y="11032"/>
                </a:lnTo>
                <a:lnTo>
                  <a:pt x="7859" y="10834"/>
                </a:lnTo>
                <a:lnTo>
                  <a:pt x="7244" y="10370"/>
                </a:lnTo>
                <a:lnTo>
                  <a:pt x="6980" y="10104"/>
                </a:lnTo>
                <a:lnTo>
                  <a:pt x="6718" y="9806"/>
                </a:lnTo>
                <a:lnTo>
                  <a:pt x="6541" y="9509"/>
                </a:lnTo>
                <a:lnTo>
                  <a:pt x="6365" y="9176"/>
                </a:lnTo>
                <a:lnTo>
                  <a:pt x="6277" y="8845"/>
                </a:lnTo>
                <a:lnTo>
                  <a:pt x="6191" y="8514"/>
                </a:lnTo>
                <a:lnTo>
                  <a:pt x="6191" y="7786"/>
                </a:lnTo>
                <a:lnTo>
                  <a:pt x="6277" y="7454"/>
                </a:lnTo>
                <a:lnTo>
                  <a:pt x="6365" y="7123"/>
                </a:lnTo>
                <a:lnTo>
                  <a:pt x="6541" y="6792"/>
                </a:lnTo>
                <a:lnTo>
                  <a:pt x="6718" y="6493"/>
                </a:lnTo>
                <a:lnTo>
                  <a:pt x="6980" y="6195"/>
                </a:lnTo>
                <a:lnTo>
                  <a:pt x="7244" y="5930"/>
                </a:lnTo>
                <a:lnTo>
                  <a:pt x="7859" y="5466"/>
                </a:lnTo>
                <a:lnTo>
                  <a:pt x="8210" y="5267"/>
                </a:lnTo>
                <a:lnTo>
                  <a:pt x="8605" y="5069"/>
                </a:lnTo>
                <a:lnTo>
                  <a:pt x="9001" y="4936"/>
                </a:lnTo>
                <a:lnTo>
                  <a:pt x="9439" y="4805"/>
                </a:lnTo>
                <a:lnTo>
                  <a:pt x="10316" y="4672"/>
                </a:lnTo>
                <a:close/>
                <a:moveTo>
                  <a:pt x="10228" y="0"/>
                </a:moveTo>
                <a:lnTo>
                  <a:pt x="9702" y="34"/>
                </a:lnTo>
                <a:lnTo>
                  <a:pt x="9175" y="99"/>
                </a:lnTo>
                <a:lnTo>
                  <a:pt x="8605" y="165"/>
                </a:lnTo>
                <a:lnTo>
                  <a:pt x="8122" y="266"/>
                </a:lnTo>
                <a:lnTo>
                  <a:pt x="7595" y="365"/>
                </a:lnTo>
                <a:lnTo>
                  <a:pt x="6585" y="629"/>
                </a:lnTo>
                <a:lnTo>
                  <a:pt x="5664" y="994"/>
                </a:lnTo>
                <a:lnTo>
                  <a:pt x="4742" y="1392"/>
                </a:lnTo>
                <a:lnTo>
                  <a:pt x="3951" y="1856"/>
                </a:lnTo>
                <a:lnTo>
                  <a:pt x="3160" y="2386"/>
                </a:lnTo>
                <a:lnTo>
                  <a:pt x="2459" y="2981"/>
                </a:lnTo>
                <a:lnTo>
                  <a:pt x="1844" y="3578"/>
                </a:lnTo>
                <a:lnTo>
                  <a:pt x="1318" y="4274"/>
                </a:lnTo>
                <a:lnTo>
                  <a:pt x="834" y="4970"/>
                </a:lnTo>
                <a:lnTo>
                  <a:pt x="484" y="5731"/>
                </a:lnTo>
                <a:lnTo>
                  <a:pt x="351" y="6128"/>
                </a:lnTo>
                <a:lnTo>
                  <a:pt x="219" y="6493"/>
                </a:lnTo>
                <a:lnTo>
                  <a:pt x="131" y="6925"/>
                </a:lnTo>
                <a:lnTo>
                  <a:pt x="43" y="7322"/>
                </a:lnTo>
                <a:lnTo>
                  <a:pt x="0" y="7720"/>
                </a:lnTo>
                <a:lnTo>
                  <a:pt x="0" y="8150"/>
                </a:lnTo>
                <a:lnTo>
                  <a:pt x="43" y="8746"/>
                </a:lnTo>
                <a:lnTo>
                  <a:pt x="131" y="9342"/>
                </a:lnTo>
                <a:lnTo>
                  <a:pt x="262" y="9973"/>
                </a:lnTo>
                <a:lnTo>
                  <a:pt x="484" y="10568"/>
                </a:lnTo>
                <a:lnTo>
                  <a:pt x="703" y="11165"/>
                </a:lnTo>
                <a:lnTo>
                  <a:pt x="1010" y="11760"/>
                </a:lnTo>
                <a:lnTo>
                  <a:pt x="1318" y="12357"/>
                </a:lnTo>
                <a:lnTo>
                  <a:pt x="1668" y="12954"/>
                </a:lnTo>
                <a:lnTo>
                  <a:pt x="2064" y="13517"/>
                </a:lnTo>
                <a:lnTo>
                  <a:pt x="2502" y="14112"/>
                </a:lnTo>
                <a:lnTo>
                  <a:pt x="3424" y="15206"/>
                </a:lnTo>
                <a:lnTo>
                  <a:pt x="4390" y="16266"/>
                </a:lnTo>
                <a:lnTo>
                  <a:pt x="5400" y="17261"/>
                </a:lnTo>
                <a:lnTo>
                  <a:pt x="6410" y="18187"/>
                </a:lnTo>
                <a:lnTo>
                  <a:pt x="7376" y="19016"/>
                </a:lnTo>
                <a:lnTo>
                  <a:pt x="8298" y="19778"/>
                </a:lnTo>
                <a:lnTo>
                  <a:pt x="9132" y="20408"/>
                </a:lnTo>
                <a:lnTo>
                  <a:pt x="10316" y="21269"/>
                </a:lnTo>
                <a:lnTo>
                  <a:pt x="10800" y="21600"/>
                </a:lnTo>
                <a:lnTo>
                  <a:pt x="11284" y="21269"/>
                </a:lnTo>
                <a:lnTo>
                  <a:pt x="12468" y="20408"/>
                </a:lnTo>
                <a:lnTo>
                  <a:pt x="13302" y="19778"/>
                </a:lnTo>
                <a:lnTo>
                  <a:pt x="14224" y="19016"/>
                </a:lnTo>
                <a:lnTo>
                  <a:pt x="15190" y="18187"/>
                </a:lnTo>
                <a:lnTo>
                  <a:pt x="16200" y="17261"/>
                </a:lnTo>
                <a:lnTo>
                  <a:pt x="17210" y="16266"/>
                </a:lnTo>
                <a:lnTo>
                  <a:pt x="18176" y="15206"/>
                </a:lnTo>
                <a:lnTo>
                  <a:pt x="19098" y="14112"/>
                </a:lnTo>
                <a:lnTo>
                  <a:pt x="19536" y="13517"/>
                </a:lnTo>
                <a:lnTo>
                  <a:pt x="19932" y="12954"/>
                </a:lnTo>
                <a:lnTo>
                  <a:pt x="20282" y="12357"/>
                </a:lnTo>
                <a:lnTo>
                  <a:pt x="20590" y="11760"/>
                </a:lnTo>
                <a:lnTo>
                  <a:pt x="20897" y="11165"/>
                </a:lnTo>
                <a:lnTo>
                  <a:pt x="21116" y="10568"/>
                </a:lnTo>
                <a:lnTo>
                  <a:pt x="21338" y="9973"/>
                </a:lnTo>
                <a:lnTo>
                  <a:pt x="21469" y="9342"/>
                </a:lnTo>
                <a:lnTo>
                  <a:pt x="21557" y="8746"/>
                </a:lnTo>
                <a:lnTo>
                  <a:pt x="21600" y="8150"/>
                </a:lnTo>
                <a:lnTo>
                  <a:pt x="21600" y="7720"/>
                </a:lnTo>
                <a:lnTo>
                  <a:pt x="21557" y="7322"/>
                </a:lnTo>
                <a:lnTo>
                  <a:pt x="21469" y="6925"/>
                </a:lnTo>
                <a:lnTo>
                  <a:pt x="21381" y="6493"/>
                </a:lnTo>
                <a:lnTo>
                  <a:pt x="21249" y="6128"/>
                </a:lnTo>
                <a:lnTo>
                  <a:pt x="21116" y="5731"/>
                </a:lnTo>
                <a:lnTo>
                  <a:pt x="20766" y="4970"/>
                </a:lnTo>
                <a:lnTo>
                  <a:pt x="20282" y="4274"/>
                </a:lnTo>
                <a:lnTo>
                  <a:pt x="19756" y="3578"/>
                </a:lnTo>
                <a:lnTo>
                  <a:pt x="19141" y="2981"/>
                </a:lnTo>
                <a:lnTo>
                  <a:pt x="18440" y="2386"/>
                </a:lnTo>
                <a:lnTo>
                  <a:pt x="17649" y="1856"/>
                </a:lnTo>
                <a:lnTo>
                  <a:pt x="16858" y="1392"/>
                </a:lnTo>
                <a:lnTo>
                  <a:pt x="15936" y="994"/>
                </a:lnTo>
                <a:lnTo>
                  <a:pt x="15015" y="629"/>
                </a:lnTo>
                <a:lnTo>
                  <a:pt x="14005" y="365"/>
                </a:lnTo>
                <a:lnTo>
                  <a:pt x="13478" y="266"/>
                </a:lnTo>
                <a:lnTo>
                  <a:pt x="12995" y="165"/>
                </a:lnTo>
                <a:lnTo>
                  <a:pt x="12425" y="99"/>
                </a:lnTo>
                <a:lnTo>
                  <a:pt x="11898" y="34"/>
                </a:lnTo>
                <a:lnTo>
                  <a:pt x="11370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10"/>
          <p:cNvSpPr/>
          <p:nvPr/>
        </p:nvSpPr>
        <p:spPr>
          <a:xfrm>
            <a:off x="6533280" y="2489040"/>
            <a:ext cx="20520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284" y="4672"/>
                </a:moveTo>
                <a:lnTo>
                  <a:pt x="12161" y="4805"/>
                </a:lnTo>
                <a:lnTo>
                  <a:pt x="12599" y="4936"/>
                </a:lnTo>
                <a:lnTo>
                  <a:pt x="12995" y="5069"/>
                </a:lnTo>
                <a:lnTo>
                  <a:pt x="13390" y="5267"/>
                </a:lnTo>
                <a:lnTo>
                  <a:pt x="13741" y="5466"/>
                </a:lnTo>
                <a:lnTo>
                  <a:pt x="14356" y="5930"/>
                </a:lnTo>
                <a:lnTo>
                  <a:pt x="14620" y="6195"/>
                </a:lnTo>
                <a:lnTo>
                  <a:pt x="14882" y="6493"/>
                </a:lnTo>
                <a:lnTo>
                  <a:pt x="15059" y="6792"/>
                </a:lnTo>
                <a:lnTo>
                  <a:pt x="15235" y="7123"/>
                </a:lnTo>
                <a:lnTo>
                  <a:pt x="15323" y="7454"/>
                </a:lnTo>
                <a:lnTo>
                  <a:pt x="15409" y="7786"/>
                </a:lnTo>
                <a:lnTo>
                  <a:pt x="15409" y="8514"/>
                </a:lnTo>
                <a:lnTo>
                  <a:pt x="15323" y="8845"/>
                </a:lnTo>
                <a:lnTo>
                  <a:pt x="15235" y="9176"/>
                </a:lnTo>
                <a:lnTo>
                  <a:pt x="15059" y="9509"/>
                </a:lnTo>
                <a:lnTo>
                  <a:pt x="14882" y="9806"/>
                </a:lnTo>
                <a:lnTo>
                  <a:pt x="14620" y="10104"/>
                </a:lnTo>
                <a:lnTo>
                  <a:pt x="14356" y="10370"/>
                </a:lnTo>
                <a:lnTo>
                  <a:pt x="13741" y="10834"/>
                </a:lnTo>
                <a:lnTo>
                  <a:pt x="13390" y="11032"/>
                </a:lnTo>
                <a:lnTo>
                  <a:pt x="12995" y="11231"/>
                </a:lnTo>
                <a:lnTo>
                  <a:pt x="12599" y="11363"/>
                </a:lnTo>
                <a:lnTo>
                  <a:pt x="12161" y="11496"/>
                </a:lnTo>
                <a:lnTo>
                  <a:pt x="11284" y="11629"/>
                </a:lnTo>
                <a:lnTo>
                  <a:pt x="10316" y="11629"/>
                </a:lnTo>
                <a:lnTo>
                  <a:pt x="9439" y="11496"/>
                </a:lnTo>
                <a:lnTo>
                  <a:pt x="9001" y="11363"/>
                </a:lnTo>
                <a:lnTo>
                  <a:pt x="8605" y="11231"/>
                </a:lnTo>
                <a:lnTo>
                  <a:pt x="8210" y="11032"/>
                </a:lnTo>
                <a:lnTo>
                  <a:pt x="7859" y="10834"/>
                </a:lnTo>
                <a:lnTo>
                  <a:pt x="7244" y="10370"/>
                </a:lnTo>
                <a:lnTo>
                  <a:pt x="6980" y="10104"/>
                </a:lnTo>
                <a:lnTo>
                  <a:pt x="6718" y="9806"/>
                </a:lnTo>
                <a:lnTo>
                  <a:pt x="6541" y="9509"/>
                </a:lnTo>
                <a:lnTo>
                  <a:pt x="6365" y="9176"/>
                </a:lnTo>
                <a:lnTo>
                  <a:pt x="6277" y="8845"/>
                </a:lnTo>
                <a:lnTo>
                  <a:pt x="6191" y="8514"/>
                </a:lnTo>
                <a:lnTo>
                  <a:pt x="6191" y="7786"/>
                </a:lnTo>
                <a:lnTo>
                  <a:pt x="6277" y="7454"/>
                </a:lnTo>
                <a:lnTo>
                  <a:pt x="6365" y="7123"/>
                </a:lnTo>
                <a:lnTo>
                  <a:pt x="6541" y="6792"/>
                </a:lnTo>
                <a:lnTo>
                  <a:pt x="6718" y="6493"/>
                </a:lnTo>
                <a:lnTo>
                  <a:pt x="6980" y="6195"/>
                </a:lnTo>
                <a:lnTo>
                  <a:pt x="7244" y="5930"/>
                </a:lnTo>
                <a:lnTo>
                  <a:pt x="7859" y="5466"/>
                </a:lnTo>
                <a:lnTo>
                  <a:pt x="8210" y="5267"/>
                </a:lnTo>
                <a:lnTo>
                  <a:pt x="8605" y="5069"/>
                </a:lnTo>
                <a:lnTo>
                  <a:pt x="9001" y="4936"/>
                </a:lnTo>
                <a:lnTo>
                  <a:pt x="9439" y="4805"/>
                </a:lnTo>
                <a:lnTo>
                  <a:pt x="10316" y="4672"/>
                </a:lnTo>
                <a:close/>
                <a:moveTo>
                  <a:pt x="10228" y="0"/>
                </a:moveTo>
                <a:lnTo>
                  <a:pt x="9702" y="34"/>
                </a:lnTo>
                <a:lnTo>
                  <a:pt x="9175" y="99"/>
                </a:lnTo>
                <a:lnTo>
                  <a:pt x="8605" y="165"/>
                </a:lnTo>
                <a:lnTo>
                  <a:pt x="8122" y="266"/>
                </a:lnTo>
                <a:lnTo>
                  <a:pt x="7595" y="365"/>
                </a:lnTo>
                <a:lnTo>
                  <a:pt x="6585" y="629"/>
                </a:lnTo>
                <a:lnTo>
                  <a:pt x="5664" y="994"/>
                </a:lnTo>
                <a:lnTo>
                  <a:pt x="4742" y="1392"/>
                </a:lnTo>
                <a:lnTo>
                  <a:pt x="3951" y="1856"/>
                </a:lnTo>
                <a:lnTo>
                  <a:pt x="3160" y="2386"/>
                </a:lnTo>
                <a:lnTo>
                  <a:pt x="2459" y="2981"/>
                </a:lnTo>
                <a:lnTo>
                  <a:pt x="1844" y="3578"/>
                </a:lnTo>
                <a:lnTo>
                  <a:pt x="1318" y="4274"/>
                </a:lnTo>
                <a:lnTo>
                  <a:pt x="834" y="4970"/>
                </a:lnTo>
                <a:lnTo>
                  <a:pt x="484" y="5731"/>
                </a:lnTo>
                <a:lnTo>
                  <a:pt x="351" y="6128"/>
                </a:lnTo>
                <a:lnTo>
                  <a:pt x="219" y="6493"/>
                </a:lnTo>
                <a:lnTo>
                  <a:pt x="131" y="6925"/>
                </a:lnTo>
                <a:lnTo>
                  <a:pt x="43" y="7322"/>
                </a:lnTo>
                <a:lnTo>
                  <a:pt x="0" y="7720"/>
                </a:lnTo>
                <a:lnTo>
                  <a:pt x="0" y="8150"/>
                </a:lnTo>
                <a:lnTo>
                  <a:pt x="43" y="8746"/>
                </a:lnTo>
                <a:lnTo>
                  <a:pt x="131" y="9342"/>
                </a:lnTo>
                <a:lnTo>
                  <a:pt x="262" y="9973"/>
                </a:lnTo>
                <a:lnTo>
                  <a:pt x="484" y="10568"/>
                </a:lnTo>
                <a:lnTo>
                  <a:pt x="703" y="11165"/>
                </a:lnTo>
                <a:lnTo>
                  <a:pt x="1010" y="11760"/>
                </a:lnTo>
                <a:lnTo>
                  <a:pt x="1318" y="12357"/>
                </a:lnTo>
                <a:lnTo>
                  <a:pt x="1668" y="12954"/>
                </a:lnTo>
                <a:lnTo>
                  <a:pt x="2064" y="13517"/>
                </a:lnTo>
                <a:lnTo>
                  <a:pt x="2502" y="14112"/>
                </a:lnTo>
                <a:lnTo>
                  <a:pt x="3424" y="15206"/>
                </a:lnTo>
                <a:lnTo>
                  <a:pt x="4390" y="16266"/>
                </a:lnTo>
                <a:lnTo>
                  <a:pt x="5400" y="17261"/>
                </a:lnTo>
                <a:lnTo>
                  <a:pt x="6410" y="18187"/>
                </a:lnTo>
                <a:lnTo>
                  <a:pt x="7376" y="19016"/>
                </a:lnTo>
                <a:lnTo>
                  <a:pt x="8298" y="19778"/>
                </a:lnTo>
                <a:lnTo>
                  <a:pt x="9132" y="20408"/>
                </a:lnTo>
                <a:lnTo>
                  <a:pt x="10316" y="21269"/>
                </a:lnTo>
                <a:lnTo>
                  <a:pt x="10800" y="21600"/>
                </a:lnTo>
                <a:lnTo>
                  <a:pt x="11284" y="21269"/>
                </a:lnTo>
                <a:lnTo>
                  <a:pt x="12468" y="20408"/>
                </a:lnTo>
                <a:lnTo>
                  <a:pt x="13302" y="19778"/>
                </a:lnTo>
                <a:lnTo>
                  <a:pt x="14224" y="19016"/>
                </a:lnTo>
                <a:lnTo>
                  <a:pt x="15190" y="18187"/>
                </a:lnTo>
                <a:lnTo>
                  <a:pt x="16200" y="17261"/>
                </a:lnTo>
                <a:lnTo>
                  <a:pt x="17210" y="16266"/>
                </a:lnTo>
                <a:lnTo>
                  <a:pt x="18176" y="15206"/>
                </a:lnTo>
                <a:lnTo>
                  <a:pt x="19098" y="14112"/>
                </a:lnTo>
                <a:lnTo>
                  <a:pt x="19536" y="13517"/>
                </a:lnTo>
                <a:lnTo>
                  <a:pt x="19932" y="12954"/>
                </a:lnTo>
                <a:lnTo>
                  <a:pt x="20282" y="12357"/>
                </a:lnTo>
                <a:lnTo>
                  <a:pt x="20590" y="11760"/>
                </a:lnTo>
                <a:lnTo>
                  <a:pt x="20897" y="11165"/>
                </a:lnTo>
                <a:lnTo>
                  <a:pt x="21116" y="10568"/>
                </a:lnTo>
                <a:lnTo>
                  <a:pt x="21338" y="9973"/>
                </a:lnTo>
                <a:lnTo>
                  <a:pt x="21469" y="9342"/>
                </a:lnTo>
                <a:lnTo>
                  <a:pt x="21557" y="8746"/>
                </a:lnTo>
                <a:lnTo>
                  <a:pt x="21600" y="8150"/>
                </a:lnTo>
                <a:lnTo>
                  <a:pt x="21600" y="7720"/>
                </a:lnTo>
                <a:lnTo>
                  <a:pt x="21557" y="7322"/>
                </a:lnTo>
                <a:lnTo>
                  <a:pt x="21469" y="6925"/>
                </a:lnTo>
                <a:lnTo>
                  <a:pt x="21381" y="6493"/>
                </a:lnTo>
                <a:lnTo>
                  <a:pt x="21249" y="6128"/>
                </a:lnTo>
                <a:lnTo>
                  <a:pt x="21116" y="5731"/>
                </a:lnTo>
                <a:lnTo>
                  <a:pt x="20766" y="4970"/>
                </a:lnTo>
                <a:lnTo>
                  <a:pt x="20282" y="4274"/>
                </a:lnTo>
                <a:lnTo>
                  <a:pt x="19756" y="3578"/>
                </a:lnTo>
                <a:lnTo>
                  <a:pt x="19141" y="2981"/>
                </a:lnTo>
                <a:lnTo>
                  <a:pt x="18440" y="2386"/>
                </a:lnTo>
                <a:lnTo>
                  <a:pt x="17649" y="1856"/>
                </a:lnTo>
                <a:lnTo>
                  <a:pt x="16858" y="1392"/>
                </a:lnTo>
                <a:lnTo>
                  <a:pt x="15936" y="994"/>
                </a:lnTo>
                <a:lnTo>
                  <a:pt x="15015" y="629"/>
                </a:lnTo>
                <a:lnTo>
                  <a:pt x="14005" y="365"/>
                </a:lnTo>
                <a:lnTo>
                  <a:pt x="13478" y="266"/>
                </a:lnTo>
                <a:lnTo>
                  <a:pt x="12995" y="165"/>
                </a:lnTo>
                <a:lnTo>
                  <a:pt x="12425" y="99"/>
                </a:lnTo>
                <a:lnTo>
                  <a:pt x="11898" y="34"/>
                </a:lnTo>
                <a:lnTo>
                  <a:pt x="11370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11"/>
          <p:cNvSpPr/>
          <p:nvPr/>
        </p:nvSpPr>
        <p:spPr>
          <a:xfrm>
            <a:off x="7190640" y="4041720"/>
            <a:ext cx="20520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284" y="4672"/>
                </a:moveTo>
                <a:lnTo>
                  <a:pt x="12161" y="4805"/>
                </a:lnTo>
                <a:lnTo>
                  <a:pt x="12599" y="4936"/>
                </a:lnTo>
                <a:lnTo>
                  <a:pt x="12995" y="5069"/>
                </a:lnTo>
                <a:lnTo>
                  <a:pt x="13390" y="5267"/>
                </a:lnTo>
                <a:lnTo>
                  <a:pt x="13741" y="5466"/>
                </a:lnTo>
                <a:lnTo>
                  <a:pt x="14356" y="5930"/>
                </a:lnTo>
                <a:lnTo>
                  <a:pt x="14620" y="6195"/>
                </a:lnTo>
                <a:lnTo>
                  <a:pt x="14882" y="6493"/>
                </a:lnTo>
                <a:lnTo>
                  <a:pt x="15059" y="6792"/>
                </a:lnTo>
                <a:lnTo>
                  <a:pt x="15235" y="7123"/>
                </a:lnTo>
                <a:lnTo>
                  <a:pt x="15323" y="7454"/>
                </a:lnTo>
                <a:lnTo>
                  <a:pt x="15409" y="7786"/>
                </a:lnTo>
                <a:lnTo>
                  <a:pt x="15409" y="8514"/>
                </a:lnTo>
                <a:lnTo>
                  <a:pt x="15323" y="8845"/>
                </a:lnTo>
                <a:lnTo>
                  <a:pt x="15235" y="9176"/>
                </a:lnTo>
                <a:lnTo>
                  <a:pt x="15059" y="9509"/>
                </a:lnTo>
                <a:lnTo>
                  <a:pt x="14882" y="9806"/>
                </a:lnTo>
                <a:lnTo>
                  <a:pt x="14620" y="10104"/>
                </a:lnTo>
                <a:lnTo>
                  <a:pt x="14356" y="10370"/>
                </a:lnTo>
                <a:lnTo>
                  <a:pt x="13741" y="10834"/>
                </a:lnTo>
                <a:lnTo>
                  <a:pt x="13390" y="11032"/>
                </a:lnTo>
                <a:lnTo>
                  <a:pt x="12995" y="11231"/>
                </a:lnTo>
                <a:lnTo>
                  <a:pt x="12599" y="11363"/>
                </a:lnTo>
                <a:lnTo>
                  <a:pt x="12161" y="11496"/>
                </a:lnTo>
                <a:lnTo>
                  <a:pt x="11284" y="11629"/>
                </a:lnTo>
                <a:lnTo>
                  <a:pt x="10316" y="11629"/>
                </a:lnTo>
                <a:lnTo>
                  <a:pt x="9439" y="11496"/>
                </a:lnTo>
                <a:lnTo>
                  <a:pt x="9001" y="11363"/>
                </a:lnTo>
                <a:lnTo>
                  <a:pt x="8605" y="11231"/>
                </a:lnTo>
                <a:lnTo>
                  <a:pt x="8210" y="11032"/>
                </a:lnTo>
                <a:lnTo>
                  <a:pt x="7859" y="10834"/>
                </a:lnTo>
                <a:lnTo>
                  <a:pt x="7244" y="10370"/>
                </a:lnTo>
                <a:lnTo>
                  <a:pt x="6980" y="10104"/>
                </a:lnTo>
                <a:lnTo>
                  <a:pt x="6718" y="9806"/>
                </a:lnTo>
                <a:lnTo>
                  <a:pt x="6541" y="9509"/>
                </a:lnTo>
                <a:lnTo>
                  <a:pt x="6365" y="9176"/>
                </a:lnTo>
                <a:lnTo>
                  <a:pt x="6277" y="8845"/>
                </a:lnTo>
                <a:lnTo>
                  <a:pt x="6191" y="8514"/>
                </a:lnTo>
                <a:lnTo>
                  <a:pt x="6191" y="7786"/>
                </a:lnTo>
                <a:lnTo>
                  <a:pt x="6277" y="7454"/>
                </a:lnTo>
                <a:lnTo>
                  <a:pt x="6365" y="7123"/>
                </a:lnTo>
                <a:lnTo>
                  <a:pt x="6541" y="6792"/>
                </a:lnTo>
                <a:lnTo>
                  <a:pt x="6718" y="6493"/>
                </a:lnTo>
                <a:lnTo>
                  <a:pt x="6980" y="6195"/>
                </a:lnTo>
                <a:lnTo>
                  <a:pt x="7244" y="5930"/>
                </a:lnTo>
                <a:lnTo>
                  <a:pt x="7859" y="5466"/>
                </a:lnTo>
                <a:lnTo>
                  <a:pt x="8210" y="5267"/>
                </a:lnTo>
                <a:lnTo>
                  <a:pt x="8605" y="5069"/>
                </a:lnTo>
                <a:lnTo>
                  <a:pt x="9001" y="4936"/>
                </a:lnTo>
                <a:lnTo>
                  <a:pt x="9439" y="4805"/>
                </a:lnTo>
                <a:lnTo>
                  <a:pt x="10316" y="4672"/>
                </a:lnTo>
                <a:close/>
                <a:moveTo>
                  <a:pt x="10228" y="0"/>
                </a:moveTo>
                <a:lnTo>
                  <a:pt x="9702" y="34"/>
                </a:lnTo>
                <a:lnTo>
                  <a:pt x="9175" y="99"/>
                </a:lnTo>
                <a:lnTo>
                  <a:pt x="8605" y="165"/>
                </a:lnTo>
                <a:lnTo>
                  <a:pt x="8122" y="266"/>
                </a:lnTo>
                <a:lnTo>
                  <a:pt x="7595" y="365"/>
                </a:lnTo>
                <a:lnTo>
                  <a:pt x="6585" y="629"/>
                </a:lnTo>
                <a:lnTo>
                  <a:pt x="5664" y="994"/>
                </a:lnTo>
                <a:lnTo>
                  <a:pt x="4742" y="1392"/>
                </a:lnTo>
                <a:lnTo>
                  <a:pt x="3951" y="1856"/>
                </a:lnTo>
                <a:lnTo>
                  <a:pt x="3160" y="2386"/>
                </a:lnTo>
                <a:lnTo>
                  <a:pt x="2459" y="2981"/>
                </a:lnTo>
                <a:lnTo>
                  <a:pt x="1844" y="3578"/>
                </a:lnTo>
                <a:lnTo>
                  <a:pt x="1318" y="4274"/>
                </a:lnTo>
                <a:lnTo>
                  <a:pt x="834" y="4970"/>
                </a:lnTo>
                <a:lnTo>
                  <a:pt x="484" y="5731"/>
                </a:lnTo>
                <a:lnTo>
                  <a:pt x="351" y="6128"/>
                </a:lnTo>
                <a:lnTo>
                  <a:pt x="219" y="6493"/>
                </a:lnTo>
                <a:lnTo>
                  <a:pt x="131" y="6925"/>
                </a:lnTo>
                <a:lnTo>
                  <a:pt x="43" y="7322"/>
                </a:lnTo>
                <a:lnTo>
                  <a:pt x="0" y="7720"/>
                </a:lnTo>
                <a:lnTo>
                  <a:pt x="0" y="8150"/>
                </a:lnTo>
                <a:lnTo>
                  <a:pt x="43" y="8746"/>
                </a:lnTo>
                <a:lnTo>
                  <a:pt x="131" y="9342"/>
                </a:lnTo>
                <a:lnTo>
                  <a:pt x="262" y="9973"/>
                </a:lnTo>
                <a:lnTo>
                  <a:pt x="484" y="10568"/>
                </a:lnTo>
                <a:lnTo>
                  <a:pt x="703" y="11165"/>
                </a:lnTo>
                <a:lnTo>
                  <a:pt x="1010" y="11760"/>
                </a:lnTo>
                <a:lnTo>
                  <a:pt x="1318" y="12357"/>
                </a:lnTo>
                <a:lnTo>
                  <a:pt x="1668" y="12954"/>
                </a:lnTo>
                <a:lnTo>
                  <a:pt x="2064" y="13517"/>
                </a:lnTo>
                <a:lnTo>
                  <a:pt x="2502" y="14112"/>
                </a:lnTo>
                <a:lnTo>
                  <a:pt x="3424" y="15206"/>
                </a:lnTo>
                <a:lnTo>
                  <a:pt x="4390" y="16266"/>
                </a:lnTo>
                <a:lnTo>
                  <a:pt x="5400" y="17261"/>
                </a:lnTo>
                <a:lnTo>
                  <a:pt x="6410" y="18187"/>
                </a:lnTo>
                <a:lnTo>
                  <a:pt x="7376" y="19016"/>
                </a:lnTo>
                <a:lnTo>
                  <a:pt x="8298" y="19778"/>
                </a:lnTo>
                <a:lnTo>
                  <a:pt x="9132" y="20408"/>
                </a:lnTo>
                <a:lnTo>
                  <a:pt x="10316" y="21269"/>
                </a:lnTo>
                <a:lnTo>
                  <a:pt x="10800" y="21600"/>
                </a:lnTo>
                <a:lnTo>
                  <a:pt x="11284" y="21269"/>
                </a:lnTo>
                <a:lnTo>
                  <a:pt x="12468" y="20408"/>
                </a:lnTo>
                <a:lnTo>
                  <a:pt x="13302" y="19778"/>
                </a:lnTo>
                <a:lnTo>
                  <a:pt x="14224" y="19016"/>
                </a:lnTo>
                <a:lnTo>
                  <a:pt x="15190" y="18187"/>
                </a:lnTo>
                <a:lnTo>
                  <a:pt x="16200" y="17261"/>
                </a:lnTo>
                <a:lnTo>
                  <a:pt x="17210" y="16266"/>
                </a:lnTo>
                <a:lnTo>
                  <a:pt x="18176" y="15206"/>
                </a:lnTo>
                <a:lnTo>
                  <a:pt x="19098" y="14112"/>
                </a:lnTo>
                <a:lnTo>
                  <a:pt x="19536" y="13517"/>
                </a:lnTo>
                <a:lnTo>
                  <a:pt x="19932" y="12954"/>
                </a:lnTo>
                <a:lnTo>
                  <a:pt x="20282" y="12357"/>
                </a:lnTo>
                <a:lnTo>
                  <a:pt x="20590" y="11760"/>
                </a:lnTo>
                <a:lnTo>
                  <a:pt x="20897" y="11165"/>
                </a:lnTo>
                <a:lnTo>
                  <a:pt x="21116" y="10568"/>
                </a:lnTo>
                <a:lnTo>
                  <a:pt x="21338" y="9973"/>
                </a:lnTo>
                <a:lnTo>
                  <a:pt x="21469" y="9342"/>
                </a:lnTo>
                <a:lnTo>
                  <a:pt x="21557" y="8746"/>
                </a:lnTo>
                <a:lnTo>
                  <a:pt x="21600" y="8150"/>
                </a:lnTo>
                <a:lnTo>
                  <a:pt x="21600" y="7720"/>
                </a:lnTo>
                <a:lnTo>
                  <a:pt x="21557" y="7322"/>
                </a:lnTo>
                <a:lnTo>
                  <a:pt x="21469" y="6925"/>
                </a:lnTo>
                <a:lnTo>
                  <a:pt x="21381" y="6493"/>
                </a:lnTo>
                <a:lnTo>
                  <a:pt x="21249" y="6128"/>
                </a:lnTo>
                <a:lnTo>
                  <a:pt x="21116" y="5731"/>
                </a:lnTo>
                <a:lnTo>
                  <a:pt x="20766" y="4970"/>
                </a:lnTo>
                <a:lnTo>
                  <a:pt x="20282" y="4274"/>
                </a:lnTo>
                <a:lnTo>
                  <a:pt x="19756" y="3578"/>
                </a:lnTo>
                <a:lnTo>
                  <a:pt x="19141" y="2981"/>
                </a:lnTo>
                <a:lnTo>
                  <a:pt x="18440" y="2386"/>
                </a:lnTo>
                <a:lnTo>
                  <a:pt x="17649" y="1856"/>
                </a:lnTo>
                <a:lnTo>
                  <a:pt x="16858" y="1392"/>
                </a:lnTo>
                <a:lnTo>
                  <a:pt x="15936" y="994"/>
                </a:lnTo>
                <a:lnTo>
                  <a:pt x="15015" y="629"/>
                </a:lnTo>
                <a:lnTo>
                  <a:pt x="14005" y="365"/>
                </a:lnTo>
                <a:lnTo>
                  <a:pt x="13478" y="266"/>
                </a:lnTo>
                <a:lnTo>
                  <a:pt x="12995" y="165"/>
                </a:lnTo>
                <a:lnTo>
                  <a:pt x="12425" y="99"/>
                </a:lnTo>
                <a:lnTo>
                  <a:pt x="11898" y="34"/>
                </a:lnTo>
                <a:lnTo>
                  <a:pt x="11370" y="0"/>
                </a:lnTo>
                <a:close/>
              </a:path>
            </a:pathLst>
          </a:custGeom>
          <a:solidFill>
            <a:srgbClr val="19b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12"/>
          <p:cNvSpPr/>
          <p:nvPr/>
        </p:nvSpPr>
        <p:spPr>
          <a:xfrm>
            <a:off x="623520" y="409680"/>
            <a:ext cx="461880" cy="4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559" y="2841"/>
                </a:moveTo>
                <a:lnTo>
                  <a:pt x="11952" y="2869"/>
                </a:lnTo>
                <a:lnTo>
                  <a:pt x="12291" y="2897"/>
                </a:lnTo>
                <a:lnTo>
                  <a:pt x="12515" y="2925"/>
                </a:lnTo>
                <a:lnTo>
                  <a:pt x="12628" y="2953"/>
                </a:lnTo>
                <a:lnTo>
                  <a:pt x="12656" y="2981"/>
                </a:lnTo>
                <a:lnTo>
                  <a:pt x="12628" y="3038"/>
                </a:lnTo>
                <a:lnTo>
                  <a:pt x="12543" y="3206"/>
                </a:lnTo>
                <a:lnTo>
                  <a:pt x="12402" y="3403"/>
                </a:lnTo>
                <a:lnTo>
                  <a:pt x="12205" y="3629"/>
                </a:lnTo>
                <a:lnTo>
                  <a:pt x="11981" y="3826"/>
                </a:lnTo>
                <a:lnTo>
                  <a:pt x="11755" y="3994"/>
                </a:lnTo>
                <a:lnTo>
                  <a:pt x="11559" y="4134"/>
                </a:lnTo>
                <a:lnTo>
                  <a:pt x="11447" y="4163"/>
                </a:lnTo>
                <a:lnTo>
                  <a:pt x="11221" y="4218"/>
                </a:lnTo>
                <a:lnTo>
                  <a:pt x="11109" y="4303"/>
                </a:lnTo>
                <a:lnTo>
                  <a:pt x="10883" y="4472"/>
                </a:lnTo>
                <a:lnTo>
                  <a:pt x="10772" y="4557"/>
                </a:lnTo>
                <a:lnTo>
                  <a:pt x="10546" y="4612"/>
                </a:lnTo>
                <a:lnTo>
                  <a:pt x="10462" y="4612"/>
                </a:lnTo>
                <a:lnTo>
                  <a:pt x="10349" y="4668"/>
                </a:lnTo>
                <a:lnTo>
                  <a:pt x="10209" y="4754"/>
                </a:lnTo>
                <a:lnTo>
                  <a:pt x="10125" y="4838"/>
                </a:lnTo>
                <a:lnTo>
                  <a:pt x="10012" y="4922"/>
                </a:lnTo>
                <a:lnTo>
                  <a:pt x="9900" y="4978"/>
                </a:lnTo>
                <a:lnTo>
                  <a:pt x="9787" y="5035"/>
                </a:lnTo>
                <a:lnTo>
                  <a:pt x="9561" y="5035"/>
                </a:lnTo>
                <a:lnTo>
                  <a:pt x="9450" y="4978"/>
                </a:lnTo>
                <a:lnTo>
                  <a:pt x="9337" y="4922"/>
                </a:lnTo>
                <a:lnTo>
                  <a:pt x="9253" y="4838"/>
                </a:lnTo>
                <a:lnTo>
                  <a:pt x="9169" y="4725"/>
                </a:lnTo>
                <a:lnTo>
                  <a:pt x="9140" y="4612"/>
                </a:lnTo>
                <a:lnTo>
                  <a:pt x="9169" y="4500"/>
                </a:lnTo>
                <a:lnTo>
                  <a:pt x="9337" y="4275"/>
                </a:lnTo>
                <a:lnTo>
                  <a:pt x="9393" y="4163"/>
                </a:lnTo>
                <a:lnTo>
                  <a:pt x="9450" y="4050"/>
                </a:lnTo>
                <a:lnTo>
                  <a:pt x="9450" y="3937"/>
                </a:lnTo>
                <a:lnTo>
                  <a:pt x="9421" y="3769"/>
                </a:lnTo>
                <a:lnTo>
                  <a:pt x="9393" y="3684"/>
                </a:lnTo>
                <a:lnTo>
                  <a:pt x="9337" y="3629"/>
                </a:lnTo>
                <a:lnTo>
                  <a:pt x="9281" y="3572"/>
                </a:lnTo>
                <a:lnTo>
                  <a:pt x="9196" y="3543"/>
                </a:lnTo>
                <a:lnTo>
                  <a:pt x="9027" y="3516"/>
                </a:lnTo>
                <a:lnTo>
                  <a:pt x="8830" y="3487"/>
                </a:lnTo>
                <a:lnTo>
                  <a:pt x="8746" y="3432"/>
                </a:lnTo>
                <a:lnTo>
                  <a:pt x="8690" y="3403"/>
                </a:lnTo>
                <a:lnTo>
                  <a:pt x="8662" y="3346"/>
                </a:lnTo>
                <a:lnTo>
                  <a:pt x="8690" y="3262"/>
                </a:lnTo>
                <a:lnTo>
                  <a:pt x="8719" y="3178"/>
                </a:lnTo>
                <a:lnTo>
                  <a:pt x="8803" y="3065"/>
                </a:lnTo>
                <a:lnTo>
                  <a:pt x="8859" y="3038"/>
                </a:lnTo>
                <a:lnTo>
                  <a:pt x="8972" y="2981"/>
                </a:lnTo>
                <a:lnTo>
                  <a:pt x="9253" y="2925"/>
                </a:lnTo>
                <a:lnTo>
                  <a:pt x="9590" y="2869"/>
                </a:lnTo>
                <a:lnTo>
                  <a:pt x="9984" y="2841"/>
                </a:lnTo>
                <a:close/>
                <a:moveTo>
                  <a:pt x="13190" y="5485"/>
                </a:moveTo>
                <a:lnTo>
                  <a:pt x="13274" y="5513"/>
                </a:lnTo>
                <a:lnTo>
                  <a:pt x="13331" y="5540"/>
                </a:lnTo>
                <a:lnTo>
                  <a:pt x="13387" y="5625"/>
                </a:lnTo>
                <a:lnTo>
                  <a:pt x="13415" y="5709"/>
                </a:lnTo>
                <a:lnTo>
                  <a:pt x="13387" y="5794"/>
                </a:lnTo>
                <a:lnTo>
                  <a:pt x="13331" y="5934"/>
                </a:lnTo>
                <a:lnTo>
                  <a:pt x="13274" y="6047"/>
                </a:lnTo>
                <a:lnTo>
                  <a:pt x="13190" y="6131"/>
                </a:lnTo>
                <a:lnTo>
                  <a:pt x="13077" y="6216"/>
                </a:lnTo>
                <a:lnTo>
                  <a:pt x="12966" y="6300"/>
                </a:lnTo>
                <a:lnTo>
                  <a:pt x="12853" y="6357"/>
                </a:lnTo>
                <a:lnTo>
                  <a:pt x="12656" y="6357"/>
                </a:lnTo>
                <a:lnTo>
                  <a:pt x="12599" y="6300"/>
                </a:lnTo>
                <a:lnTo>
                  <a:pt x="12543" y="6216"/>
                </a:lnTo>
                <a:lnTo>
                  <a:pt x="12515" y="6131"/>
                </a:lnTo>
                <a:lnTo>
                  <a:pt x="12543" y="6047"/>
                </a:lnTo>
                <a:lnTo>
                  <a:pt x="12599" y="5934"/>
                </a:lnTo>
                <a:lnTo>
                  <a:pt x="12656" y="5794"/>
                </a:lnTo>
                <a:lnTo>
                  <a:pt x="12740" y="5709"/>
                </a:lnTo>
                <a:lnTo>
                  <a:pt x="12853" y="5625"/>
                </a:lnTo>
                <a:lnTo>
                  <a:pt x="12966" y="5540"/>
                </a:lnTo>
                <a:lnTo>
                  <a:pt x="13077" y="5513"/>
                </a:lnTo>
                <a:lnTo>
                  <a:pt x="13190" y="5485"/>
                </a:lnTo>
                <a:close/>
                <a:moveTo>
                  <a:pt x="18927" y="14118"/>
                </a:moveTo>
                <a:lnTo>
                  <a:pt x="19012" y="14147"/>
                </a:lnTo>
                <a:lnTo>
                  <a:pt x="19040" y="14203"/>
                </a:lnTo>
                <a:lnTo>
                  <a:pt x="19068" y="14288"/>
                </a:lnTo>
                <a:lnTo>
                  <a:pt x="19096" y="14484"/>
                </a:lnTo>
                <a:lnTo>
                  <a:pt x="19096" y="14569"/>
                </a:lnTo>
                <a:lnTo>
                  <a:pt x="19040" y="14681"/>
                </a:lnTo>
                <a:lnTo>
                  <a:pt x="18984" y="14822"/>
                </a:lnTo>
                <a:lnTo>
                  <a:pt x="18900" y="14906"/>
                </a:lnTo>
                <a:lnTo>
                  <a:pt x="18816" y="15019"/>
                </a:lnTo>
                <a:lnTo>
                  <a:pt x="18730" y="15132"/>
                </a:lnTo>
                <a:lnTo>
                  <a:pt x="18675" y="15243"/>
                </a:lnTo>
                <a:lnTo>
                  <a:pt x="18675" y="15356"/>
                </a:lnTo>
                <a:lnTo>
                  <a:pt x="18646" y="15525"/>
                </a:lnTo>
                <a:lnTo>
                  <a:pt x="18590" y="15610"/>
                </a:lnTo>
                <a:lnTo>
                  <a:pt x="18562" y="15694"/>
                </a:lnTo>
                <a:lnTo>
                  <a:pt x="18506" y="15722"/>
                </a:lnTo>
                <a:lnTo>
                  <a:pt x="18393" y="15722"/>
                </a:lnTo>
                <a:lnTo>
                  <a:pt x="18336" y="15694"/>
                </a:lnTo>
                <a:lnTo>
                  <a:pt x="18309" y="15610"/>
                </a:lnTo>
                <a:lnTo>
                  <a:pt x="18252" y="15469"/>
                </a:lnTo>
                <a:lnTo>
                  <a:pt x="18252" y="15300"/>
                </a:lnTo>
                <a:lnTo>
                  <a:pt x="18225" y="15132"/>
                </a:lnTo>
                <a:lnTo>
                  <a:pt x="18252" y="14935"/>
                </a:lnTo>
                <a:lnTo>
                  <a:pt x="18336" y="14738"/>
                </a:lnTo>
                <a:lnTo>
                  <a:pt x="18422" y="14541"/>
                </a:lnTo>
                <a:lnTo>
                  <a:pt x="18562" y="14372"/>
                </a:lnTo>
                <a:lnTo>
                  <a:pt x="18703" y="14260"/>
                </a:lnTo>
                <a:lnTo>
                  <a:pt x="18816" y="14175"/>
                </a:lnTo>
                <a:lnTo>
                  <a:pt x="18927" y="14118"/>
                </a:lnTo>
                <a:close/>
                <a:moveTo>
                  <a:pt x="16031" y="4163"/>
                </a:moveTo>
                <a:lnTo>
                  <a:pt x="16396" y="4191"/>
                </a:lnTo>
                <a:lnTo>
                  <a:pt x="16677" y="4191"/>
                </a:lnTo>
                <a:lnTo>
                  <a:pt x="16903" y="4247"/>
                </a:lnTo>
                <a:lnTo>
                  <a:pt x="17016" y="4275"/>
                </a:lnTo>
                <a:lnTo>
                  <a:pt x="17071" y="4303"/>
                </a:lnTo>
                <a:lnTo>
                  <a:pt x="17127" y="4331"/>
                </a:lnTo>
                <a:lnTo>
                  <a:pt x="17184" y="4303"/>
                </a:lnTo>
                <a:lnTo>
                  <a:pt x="17240" y="4275"/>
                </a:lnTo>
                <a:lnTo>
                  <a:pt x="17324" y="4247"/>
                </a:lnTo>
                <a:lnTo>
                  <a:pt x="17437" y="4218"/>
                </a:lnTo>
                <a:lnTo>
                  <a:pt x="17831" y="4191"/>
                </a:lnTo>
                <a:lnTo>
                  <a:pt x="18309" y="4725"/>
                </a:lnTo>
                <a:lnTo>
                  <a:pt x="18759" y="5316"/>
                </a:lnTo>
                <a:lnTo>
                  <a:pt x="19153" y="5934"/>
                </a:lnTo>
                <a:lnTo>
                  <a:pt x="19490" y="6581"/>
                </a:lnTo>
                <a:lnTo>
                  <a:pt x="19799" y="7256"/>
                </a:lnTo>
                <a:lnTo>
                  <a:pt x="20025" y="7960"/>
                </a:lnTo>
                <a:lnTo>
                  <a:pt x="20222" y="8691"/>
                </a:lnTo>
                <a:lnTo>
                  <a:pt x="20362" y="9422"/>
                </a:lnTo>
                <a:lnTo>
                  <a:pt x="20052" y="9393"/>
                </a:lnTo>
                <a:lnTo>
                  <a:pt x="19941" y="9366"/>
                </a:lnTo>
                <a:lnTo>
                  <a:pt x="19884" y="9309"/>
                </a:lnTo>
                <a:lnTo>
                  <a:pt x="19828" y="9282"/>
                </a:lnTo>
                <a:lnTo>
                  <a:pt x="19744" y="9253"/>
                </a:lnTo>
                <a:lnTo>
                  <a:pt x="19547" y="9225"/>
                </a:lnTo>
                <a:lnTo>
                  <a:pt x="19434" y="9196"/>
                </a:lnTo>
                <a:lnTo>
                  <a:pt x="19321" y="9141"/>
                </a:lnTo>
                <a:lnTo>
                  <a:pt x="19209" y="9085"/>
                </a:lnTo>
                <a:lnTo>
                  <a:pt x="19096" y="9000"/>
                </a:lnTo>
                <a:lnTo>
                  <a:pt x="19012" y="8915"/>
                </a:lnTo>
                <a:lnTo>
                  <a:pt x="18927" y="8859"/>
                </a:lnTo>
                <a:lnTo>
                  <a:pt x="18843" y="8859"/>
                </a:lnTo>
                <a:lnTo>
                  <a:pt x="18787" y="8888"/>
                </a:lnTo>
                <a:lnTo>
                  <a:pt x="18759" y="8944"/>
                </a:lnTo>
                <a:lnTo>
                  <a:pt x="18759" y="9028"/>
                </a:lnTo>
                <a:lnTo>
                  <a:pt x="18816" y="9112"/>
                </a:lnTo>
                <a:lnTo>
                  <a:pt x="18900" y="9225"/>
                </a:lnTo>
                <a:lnTo>
                  <a:pt x="18984" y="9309"/>
                </a:lnTo>
                <a:lnTo>
                  <a:pt x="19096" y="9366"/>
                </a:lnTo>
                <a:lnTo>
                  <a:pt x="19237" y="9422"/>
                </a:lnTo>
                <a:lnTo>
                  <a:pt x="19321" y="9422"/>
                </a:lnTo>
                <a:lnTo>
                  <a:pt x="19434" y="9450"/>
                </a:lnTo>
                <a:lnTo>
                  <a:pt x="19547" y="9506"/>
                </a:lnTo>
                <a:lnTo>
                  <a:pt x="19658" y="9563"/>
                </a:lnTo>
                <a:lnTo>
                  <a:pt x="19771" y="9647"/>
                </a:lnTo>
                <a:lnTo>
                  <a:pt x="19799" y="9703"/>
                </a:lnTo>
                <a:lnTo>
                  <a:pt x="19828" y="9760"/>
                </a:lnTo>
                <a:lnTo>
                  <a:pt x="19799" y="9928"/>
                </a:lnTo>
                <a:lnTo>
                  <a:pt x="19687" y="10125"/>
                </a:lnTo>
                <a:lnTo>
                  <a:pt x="19547" y="10322"/>
                </a:lnTo>
                <a:lnTo>
                  <a:pt x="19350" y="10491"/>
                </a:lnTo>
                <a:lnTo>
                  <a:pt x="19181" y="10631"/>
                </a:lnTo>
                <a:lnTo>
                  <a:pt x="19012" y="10715"/>
                </a:lnTo>
                <a:lnTo>
                  <a:pt x="18900" y="10744"/>
                </a:lnTo>
                <a:lnTo>
                  <a:pt x="18703" y="10772"/>
                </a:lnTo>
                <a:lnTo>
                  <a:pt x="18619" y="10799"/>
                </a:lnTo>
                <a:lnTo>
                  <a:pt x="18562" y="10856"/>
                </a:lnTo>
                <a:lnTo>
                  <a:pt x="18506" y="10885"/>
                </a:lnTo>
                <a:lnTo>
                  <a:pt x="18449" y="10912"/>
                </a:lnTo>
                <a:lnTo>
                  <a:pt x="18393" y="10885"/>
                </a:lnTo>
                <a:lnTo>
                  <a:pt x="18336" y="10856"/>
                </a:lnTo>
                <a:lnTo>
                  <a:pt x="18309" y="10799"/>
                </a:lnTo>
                <a:lnTo>
                  <a:pt x="18252" y="10715"/>
                </a:lnTo>
                <a:lnTo>
                  <a:pt x="18225" y="10518"/>
                </a:lnTo>
                <a:lnTo>
                  <a:pt x="18196" y="10407"/>
                </a:lnTo>
                <a:lnTo>
                  <a:pt x="18112" y="10237"/>
                </a:lnTo>
                <a:lnTo>
                  <a:pt x="17971" y="10068"/>
                </a:lnTo>
                <a:lnTo>
                  <a:pt x="17802" y="9872"/>
                </a:lnTo>
                <a:lnTo>
                  <a:pt x="17634" y="9675"/>
                </a:lnTo>
                <a:lnTo>
                  <a:pt x="17494" y="9506"/>
                </a:lnTo>
                <a:lnTo>
                  <a:pt x="17381" y="9337"/>
                </a:lnTo>
                <a:lnTo>
                  <a:pt x="17353" y="9225"/>
                </a:lnTo>
                <a:lnTo>
                  <a:pt x="17353" y="9141"/>
                </a:lnTo>
                <a:lnTo>
                  <a:pt x="17324" y="9085"/>
                </a:lnTo>
                <a:lnTo>
                  <a:pt x="17297" y="9085"/>
                </a:lnTo>
                <a:lnTo>
                  <a:pt x="17240" y="9112"/>
                </a:lnTo>
                <a:lnTo>
                  <a:pt x="17213" y="9169"/>
                </a:lnTo>
                <a:lnTo>
                  <a:pt x="17156" y="9253"/>
                </a:lnTo>
                <a:lnTo>
                  <a:pt x="17127" y="9422"/>
                </a:lnTo>
                <a:lnTo>
                  <a:pt x="17156" y="9534"/>
                </a:lnTo>
                <a:lnTo>
                  <a:pt x="17240" y="9675"/>
                </a:lnTo>
                <a:lnTo>
                  <a:pt x="17324" y="9844"/>
                </a:lnTo>
                <a:lnTo>
                  <a:pt x="17465" y="9984"/>
                </a:lnTo>
                <a:lnTo>
                  <a:pt x="17690" y="10265"/>
                </a:lnTo>
                <a:lnTo>
                  <a:pt x="17774" y="10407"/>
                </a:lnTo>
                <a:lnTo>
                  <a:pt x="17802" y="10518"/>
                </a:lnTo>
                <a:lnTo>
                  <a:pt x="17802" y="10631"/>
                </a:lnTo>
                <a:lnTo>
                  <a:pt x="17859" y="10744"/>
                </a:lnTo>
                <a:lnTo>
                  <a:pt x="17915" y="10856"/>
                </a:lnTo>
                <a:lnTo>
                  <a:pt x="17999" y="10969"/>
                </a:lnTo>
                <a:lnTo>
                  <a:pt x="18140" y="11053"/>
                </a:lnTo>
                <a:lnTo>
                  <a:pt x="18478" y="11166"/>
                </a:lnTo>
                <a:lnTo>
                  <a:pt x="18675" y="11193"/>
                </a:lnTo>
                <a:lnTo>
                  <a:pt x="18843" y="11193"/>
                </a:lnTo>
                <a:lnTo>
                  <a:pt x="18984" y="11250"/>
                </a:lnTo>
                <a:lnTo>
                  <a:pt x="19068" y="11306"/>
                </a:lnTo>
                <a:lnTo>
                  <a:pt x="19096" y="11363"/>
                </a:lnTo>
                <a:lnTo>
                  <a:pt x="19096" y="11419"/>
                </a:lnTo>
                <a:lnTo>
                  <a:pt x="19068" y="11531"/>
                </a:lnTo>
                <a:lnTo>
                  <a:pt x="18927" y="11756"/>
                </a:lnTo>
                <a:lnTo>
                  <a:pt x="18703" y="12010"/>
                </a:lnTo>
                <a:lnTo>
                  <a:pt x="18196" y="12572"/>
                </a:lnTo>
                <a:lnTo>
                  <a:pt x="17999" y="12881"/>
                </a:lnTo>
                <a:lnTo>
                  <a:pt x="17831" y="13162"/>
                </a:lnTo>
                <a:lnTo>
                  <a:pt x="17802" y="13275"/>
                </a:lnTo>
                <a:lnTo>
                  <a:pt x="17802" y="13556"/>
                </a:lnTo>
                <a:lnTo>
                  <a:pt x="17831" y="13724"/>
                </a:lnTo>
                <a:lnTo>
                  <a:pt x="17859" y="13837"/>
                </a:lnTo>
                <a:lnTo>
                  <a:pt x="17915" y="13921"/>
                </a:lnTo>
                <a:lnTo>
                  <a:pt x="17944" y="13978"/>
                </a:lnTo>
                <a:lnTo>
                  <a:pt x="17971" y="14063"/>
                </a:lnTo>
                <a:lnTo>
                  <a:pt x="17999" y="14260"/>
                </a:lnTo>
                <a:lnTo>
                  <a:pt x="17971" y="14372"/>
                </a:lnTo>
                <a:lnTo>
                  <a:pt x="17859" y="14569"/>
                </a:lnTo>
                <a:lnTo>
                  <a:pt x="17690" y="14794"/>
                </a:lnTo>
                <a:lnTo>
                  <a:pt x="17465" y="15019"/>
                </a:lnTo>
                <a:lnTo>
                  <a:pt x="17240" y="15243"/>
                </a:lnTo>
                <a:lnTo>
                  <a:pt x="17071" y="15469"/>
                </a:lnTo>
                <a:lnTo>
                  <a:pt x="16959" y="15666"/>
                </a:lnTo>
                <a:lnTo>
                  <a:pt x="16903" y="15778"/>
                </a:lnTo>
                <a:lnTo>
                  <a:pt x="16874" y="15918"/>
                </a:lnTo>
                <a:lnTo>
                  <a:pt x="16790" y="16087"/>
                </a:lnTo>
                <a:lnTo>
                  <a:pt x="16649" y="16257"/>
                </a:lnTo>
                <a:lnTo>
                  <a:pt x="16481" y="16454"/>
                </a:lnTo>
                <a:lnTo>
                  <a:pt x="16284" y="16622"/>
                </a:lnTo>
                <a:lnTo>
                  <a:pt x="16115" y="16762"/>
                </a:lnTo>
                <a:lnTo>
                  <a:pt x="15946" y="16846"/>
                </a:lnTo>
                <a:lnTo>
                  <a:pt x="15805" y="16875"/>
                </a:lnTo>
                <a:lnTo>
                  <a:pt x="15721" y="16875"/>
                </a:lnTo>
                <a:lnTo>
                  <a:pt x="15608" y="16819"/>
                </a:lnTo>
                <a:lnTo>
                  <a:pt x="15497" y="16762"/>
                </a:lnTo>
                <a:lnTo>
                  <a:pt x="15384" y="16678"/>
                </a:lnTo>
                <a:lnTo>
                  <a:pt x="15300" y="16565"/>
                </a:lnTo>
                <a:lnTo>
                  <a:pt x="15215" y="16454"/>
                </a:lnTo>
                <a:lnTo>
                  <a:pt x="15159" y="16228"/>
                </a:lnTo>
                <a:lnTo>
                  <a:pt x="15130" y="16031"/>
                </a:lnTo>
                <a:lnTo>
                  <a:pt x="15103" y="15947"/>
                </a:lnTo>
                <a:lnTo>
                  <a:pt x="15046" y="15891"/>
                </a:lnTo>
                <a:lnTo>
                  <a:pt x="15019" y="15834"/>
                </a:lnTo>
                <a:lnTo>
                  <a:pt x="14962" y="15750"/>
                </a:lnTo>
                <a:lnTo>
                  <a:pt x="14934" y="15581"/>
                </a:lnTo>
                <a:lnTo>
                  <a:pt x="14906" y="15384"/>
                </a:lnTo>
                <a:lnTo>
                  <a:pt x="14877" y="15300"/>
                </a:lnTo>
                <a:lnTo>
                  <a:pt x="14822" y="15243"/>
                </a:lnTo>
                <a:lnTo>
                  <a:pt x="14793" y="15159"/>
                </a:lnTo>
                <a:lnTo>
                  <a:pt x="14765" y="15046"/>
                </a:lnTo>
                <a:lnTo>
                  <a:pt x="14737" y="14878"/>
                </a:lnTo>
                <a:lnTo>
                  <a:pt x="14709" y="14681"/>
                </a:lnTo>
                <a:lnTo>
                  <a:pt x="14737" y="14512"/>
                </a:lnTo>
                <a:lnTo>
                  <a:pt x="14765" y="14344"/>
                </a:lnTo>
                <a:lnTo>
                  <a:pt x="14793" y="14231"/>
                </a:lnTo>
                <a:lnTo>
                  <a:pt x="14822" y="14147"/>
                </a:lnTo>
                <a:lnTo>
                  <a:pt x="14877" y="14091"/>
                </a:lnTo>
                <a:lnTo>
                  <a:pt x="14906" y="14007"/>
                </a:lnTo>
                <a:lnTo>
                  <a:pt x="14934" y="13810"/>
                </a:lnTo>
                <a:lnTo>
                  <a:pt x="14906" y="13697"/>
                </a:lnTo>
                <a:lnTo>
                  <a:pt x="14849" y="13556"/>
                </a:lnTo>
                <a:lnTo>
                  <a:pt x="14737" y="13416"/>
                </a:lnTo>
                <a:lnTo>
                  <a:pt x="14625" y="13275"/>
                </a:lnTo>
                <a:lnTo>
                  <a:pt x="14483" y="13106"/>
                </a:lnTo>
                <a:lnTo>
                  <a:pt x="14372" y="12909"/>
                </a:lnTo>
                <a:lnTo>
                  <a:pt x="14315" y="12685"/>
                </a:lnTo>
                <a:lnTo>
                  <a:pt x="14288" y="12488"/>
                </a:lnTo>
                <a:lnTo>
                  <a:pt x="14288" y="12318"/>
                </a:lnTo>
                <a:lnTo>
                  <a:pt x="14259" y="12150"/>
                </a:lnTo>
                <a:lnTo>
                  <a:pt x="14202" y="12037"/>
                </a:lnTo>
                <a:lnTo>
                  <a:pt x="14175" y="11953"/>
                </a:lnTo>
                <a:lnTo>
                  <a:pt x="14118" y="11897"/>
                </a:lnTo>
                <a:lnTo>
                  <a:pt x="14034" y="11869"/>
                </a:lnTo>
                <a:lnTo>
                  <a:pt x="13837" y="11840"/>
                </a:lnTo>
                <a:lnTo>
                  <a:pt x="13668" y="11869"/>
                </a:lnTo>
                <a:lnTo>
                  <a:pt x="13584" y="11897"/>
                </a:lnTo>
                <a:lnTo>
                  <a:pt x="13527" y="11953"/>
                </a:lnTo>
                <a:lnTo>
                  <a:pt x="13443" y="12010"/>
                </a:lnTo>
                <a:lnTo>
                  <a:pt x="13303" y="12037"/>
                </a:lnTo>
                <a:lnTo>
                  <a:pt x="13134" y="12066"/>
                </a:lnTo>
                <a:lnTo>
                  <a:pt x="12966" y="12066"/>
                </a:lnTo>
                <a:lnTo>
                  <a:pt x="12769" y="12037"/>
                </a:lnTo>
                <a:lnTo>
                  <a:pt x="12543" y="11925"/>
                </a:lnTo>
                <a:lnTo>
                  <a:pt x="12291" y="11784"/>
                </a:lnTo>
                <a:lnTo>
                  <a:pt x="12094" y="11616"/>
                </a:lnTo>
                <a:lnTo>
                  <a:pt x="12009" y="11531"/>
                </a:lnTo>
                <a:lnTo>
                  <a:pt x="11925" y="11390"/>
                </a:lnTo>
                <a:lnTo>
                  <a:pt x="11784" y="11053"/>
                </a:lnTo>
                <a:lnTo>
                  <a:pt x="11700" y="10688"/>
                </a:lnTo>
                <a:lnTo>
                  <a:pt x="11644" y="10322"/>
                </a:lnTo>
                <a:lnTo>
                  <a:pt x="11671" y="10125"/>
                </a:lnTo>
                <a:lnTo>
                  <a:pt x="11700" y="9928"/>
                </a:lnTo>
                <a:lnTo>
                  <a:pt x="11812" y="9534"/>
                </a:lnTo>
                <a:lnTo>
                  <a:pt x="11897" y="9337"/>
                </a:lnTo>
                <a:lnTo>
                  <a:pt x="11981" y="9169"/>
                </a:lnTo>
                <a:lnTo>
                  <a:pt x="12094" y="9000"/>
                </a:lnTo>
                <a:lnTo>
                  <a:pt x="12431" y="8662"/>
                </a:lnTo>
                <a:lnTo>
                  <a:pt x="12656" y="8494"/>
                </a:lnTo>
                <a:lnTo>
                  <a:pt x="12853" y="8381"/>
                </a:lnTo>
                <a:lnTo>
                  <a:pt x="12966" y="8325"/>
                </a:lnTo>
                <a:lnTo>
                  <a:pt x="13162" y="8297"/>
                </a:lnTo>
                <a:lnTo>
                  <a:pt x="13247" y="8268"/>
                </a:lnTo>
                <a:lnTo>
                  <a:pt x="13303" y="8213"/>
                </a:lnTo>
                <a:lnTo>
                  <a:pt x="13387" y="8184"/>
                </a:lnTo>
                <a:lnTo>
                  <a:pt x="13500" y="8157"/>
                </a:lnTo>
                <a:lnTo>
                  <a:pt x="13668" y="8128"/>
                </a:lnTo>
                <a:lnTo>
                  <a:pt x="14034" y="8128"/>
                </a:lnTo>
                <a:lnTo>
                  <a:pt x="14231" y="8184"/>
                </a:lnTo>
                <a:lnTo>
                  <a:pt x="14372" y="8241"/>
                </a:lnTo>
                <a:lnTo>
                  <a:pt x="14512" y="8325"/>
                </a:lnTo>
                <a:lnTo>
                  <a:pt x="14596" y="8410"/>
                </a:lnTo>
                <a:lnTo>
                  <a:pt x="14709" y="8494"/>
                </a:lnTo>
                <a:lnTo>
                  <a:pt x="14849" y="8550"/>
                </a:lnTo>
                <a:lnTo>
                  <a:pt x="14934" y="8550"/>
                </a:lnTo>
                <a:lnTo>
                  <a:pt x="15130" y="8578"/>
                </a:lnTo>
                <a:lnTo>
                  <a:pt x="15215" y="8634"/>
                </a:lnTo>
                <a:lnTo>
                  <a:pt x="15271" y="8662"/>
                </a:lnTo>
                <a:lnTo>
                  <a:pt x="15327" y="8691"/>
                </a:lnTo>
                <a:lnTo>
                  <a:pt x="15384" y="8719"/>
                </a:lnTo>
                <a:lnTo>
                  <a:pt x="15440" y="8691"/>
                </a:lnTo>
                <a:lnTo>
                  <a:pt x="15497" y="8662"/>
                </a:lnTo>
                <a:lnTo>
                  <a:pt x="15553" y="8634"/>
                </a:lnTo>
                <a:lnTo>
                  <a:pt x="15637" y="8578"/>
                </a:lnTo>
                <a:lnTo>
                  <a:pt x="15805" y="8550"/>
                </a:lnTo>
                <a:lnTo>
                  <a:pt x="16002" y="8578"/>
                </a:lnTo>
                <a:lnTo>
                  <a:pt x="16087" y="8634"/>
                </a:lnTo>
                <a:lnTo>
                  <a:pt x="16143" y="8662"/>
                </a:lnTo>
                <a:lnTo>
                  <a:pt x="16228" y="8719"/>
                </a:lnTo>
                <a:lnTo>
                  <a:pt x="16340" y="8747"/>
                </a:lnTo>
                <a:lnTo>
                  <a:pt x="16509" y="8775"/>
                </a:lnTo>
                <a:lnTo>
                  <a:pt x="16874" y="8775"/>
                </a:lnTo>
                <a:lnTo>
                  <a:pt x="17043" y="8747"/>
                </a:lnTo>
                <a:lnTo>
                  <a:pt x="17156" y="8719"/>
                </a:lnTo>
                <a:lnTo>
                  <a:pt x="17240" y="8662"/>
                </a:lnTo>
                <a:lnTo>
                  <a:pt x="17297" y="8606"/>
                </a:lnTo>
                <a:lnTo>
                  <a:pt x="17324" y="8522"/>
                </a:lnTo>
                <a:lnTo>
                  <a:pt x="17353" y="8325"/>
                </a:lnTo>
                <a:lnTo>
                  <a:pt x="17353" y="8297"/>
                </a:lnTo>
                <a:lnTo>
                  <a:pt x="17324" y="8241"/>
                </a:lnTo>
                <a:lnTo>
                  <a:pt x="17213" y="8184"/>
                </a:lnTo>
                <a:lnTo>
                  <a:pt x="17071" y="8128"/>
                </a:lnTo>
                <a:lnTo>
                  <a:pt x="16903" y="8128"/>
                </a:lnTo>
                <a:lnTo>
                  <a:pt x="16733" y="8100"/>
                </a:lnTo>
                <a:lnTo>
                  <a:pt x="16537" y="8044"/>
                </a:lnTo>
                <a:lnTo>
                  <a:pt x="16368" y="7987"/>
                </a:lnTo>
                <a:lnTo>
                  <a:pt x="16143" y="7819"/>
                </a:lnTo>
                <a:lnTo>
                  <a:pt x="16031" y="7734"/>
                </a:lnTo>
                <a:lnTo>
                  <a:pt x="15805" y="7679"/>
                </a:lnTo>
                <a:lnTo>
                  <a:pt x="15721" y="7650"/>
                </a:lnTo>
                <a:lnTo>
                  <a:pt x="15608" y="7622"/>
                </a:lnTo>
                <a:lnTo>
                  <a:pt x="15497" y="7537"/>
                </a:lnTo>
                <a:lnTo>
                  <a:pt x="15384" y="7453"/>
                </a:lnTo>
                <a:lnTo>
                  <a:pt x="15300" y="7369"/>
                </a:lnTo>
                <a:lnTo>
                  <a:pt x="15187" y="7340"/>
                </a:lnTo>
                <a:lnTo>
                  <a:pt x="15103" y="7312"/>
                </a:lnTo>
                <a:lnTo>
                  <a:pt x="15046" y="7340"/>
                </a:lnTo>
                <a:lnTo>
                  <a:pt x="14990" y="7369"/>
                </a:lnTo>
                <a:lnTo>
                  <a:pt x="14906" y="7369"/>
                </a:lnTo>
                <a:lnTo>
                  <a:pt x="14822" y="7312"/>
                </a:lnTo>
                <a:lnTo>
                  <a:pt x="14709" y="7228"/>
                </a:lnTo>
                <a:lnTo>
                  <a:pt x="14625" y="7172"/>
                </a:lnTo>
                <a:lnTo>
                  <a:pt x="14540" y="7116"/>
                </a:lnTo>
                <a:lnTo>
                  <a:pt x="14399" y="7116"/>
                </a:lnTo>
                <a:lnTo>
                  <a:pt x="14343" y="7172"/>
                </a:lnTo>
                <a:lnTo>
                  <a:pt x="14259" y="7200"/>
                </a:lnTo>
                <a:lnTo>
                  <a:pt x="14062" y="7228"/>
                </a:lnTo>
                <a:lnTo>
                  <a:pt x="13781" y="7369"/>
                </a:lnTo>
                <a:lnTo>
                  <a:pt x="13584" y="7509"/>
                </a:lnTo>
                <a:lnTo>
                  <a:pt x="13415" y="7679"/>
                </a:lnTo>
                <a:lnTo>
                  <a:pt x="13218" y="7847"/>
                </a:lnTo>
                <a:lnTo>
                  <a:pt x="13022" y="7987"/>
                </a:lnTo>
                <a:lnTo>
                  <a:pt x="12880" y="8071"/>
                </a:lnTo>
                <a:lnTo>
                  <a:pt x="12740" y="8128"/>
                </a:lnTo>
                <a:lnTo>
                  <a:pt x="12572" y="8071"/>
                </a:lnTo>
                <a:lnTo>
                  <a:pt x="12486" y="8044"/>
                </a:lnTo>
                <a:lnTo>
                  <a:pt x="12431" y="8016"/>
                </a:lnTo>
                <a:lnTo>
                  <a:pt x="12375" y="7960"/>
                </a:lnTo>
                <a:lnTo>
                  <a:pt x="12346" y="7874"/>
                </a:lnTo>
                <a:lnTo>
                  <a:pt x="12318" y="7679"/>
                </a:lnTo>
                <a:lnTo>
                  <a:pt x="12346" y="7482"/>
                </a:lnTo>
                <a:lnTo>
                  <a:pt x="12375" y="7397"/>
                </a:lnTo>
                <a:lnTo>
                  <a:pt x="12431" y="7340"/>
                </a:lnTo>
                <a:lnTo>
                  <a:pt x="12486" y="7312"/>
                </a:lnTo>
                <a:lnTo>
                  <a:pt x="12628" y="7285"/>
                </a:lnTo>
                <a:lnTo>
                  <a:pt x="12796" y="7256"/>
                </a:lnTo>
                <a:lnTo>
                  <a:pt x="12966" y="7228"/>
                </a:lnTo>
                <a:lnTo>
                  <a:pt x="13134" y="7228"/>
                </a:lnTo>
                <a:lnTo>
                  <a:pt x="13274" y="7172"/>
                </a:lnTo>
                <a:lnTo>
                  <a:pt x="13359" y="7116"/>
                </a:lnTo>
                <a:lnTo>
                  <a:pt x="13387" y="7059"/>
                </a:lnTo>
                <a:lnTo>
                  <a:pt x="13415" y="7031"/>
                </a:lnTo>
                <a:lnTo>
                  <a:pt x="13359" y="6835"/>
                </a:lnTo>
                <a:lnTo>
                  <a:pt x="13331" y="6751"/>
                </a:lnTo>
                <a:lnTo>
                  <a:pt x="13303" y="6694"/>
                </a:lnTo>
                <a:lnTo>
                  <a:pt x="13247" y="6638"/>
                </a:lnTo>
                <a:lnTo>
                  <a:pt x="13247" y="6525"/>
                </a:lnTo>
                <a:lnTo>
                  <a:pt x="13303" y="6468"/>
                </a:lnTo>
                <a:lnTo>
                  <a:pt x="13359" y="6441"/>
                </a:lnTo>
                <a:lnTo>
                  <a:pt x="13443" y="6384"/>
                </a:lnTo>
                <a:lnTo>
                  <a:pt x="13612" y="6357"/>
                </a:lnTo>
                <a:lnTo>
                  <a:pt x="13724" y="6357"/>
                </a:lnTo>
                <a:lnTo>
                  <a:pt x="13837" y="6300"/>
                </a:lnTo>
                <a:lnTo>
                  <a:pt x="13949" y="6216"/>
                </a:lnTo>
                <a:lnTo>
                  <a:pt x="14062" y="6131"/>
                </a:lnTo>
                <a:lnTo>
                  <a:pt x="14146" y="6047"/>
                </a:lnTo>
                <a:lnTo>
                  <a:pt x="14231" y="5934"/>
                </a:lnTo>
                <a:lnTo>
                  <a:pt x="14259" y="5794"/>
                </a:lnTo>
                <a:lnTo>
                  <a:pt x="14288" y="5709"/>
                </a:lnTo>
                <a:lnTo>
                  <a:pt x="14259" y="5513"/>
                </a:lnTo>
                <a:lnTo>
                  <a:pt x="14202" y="5429"/>
                </a:lnTo>
                <a:lnTo>
                  <a:pt x="14175" y="5372"/>
                </a:lnTo>
                <a:lnTo>
                  <a:pt x="14175" y="5288"/>
                </a:lnTo>
                <a:lnTo>
                  <a:pt x="14259" y="5146"/>
                </a:lnTo>
                <a:lnTo>
                  <a:pt x="14399" y="4949"/>
                </a:lnTo>
                <a:lnTo>
                  <a:pt x="14625" y="4725"/>
                </a:lnTo>
                <a:lnTo>
                  <a:pt x="14737" y="4612"/>
                </a:lnTo>
                <a:lnTo>
                  <a:pt x="14906" y="4500"/>
                </a:lnTo>
                <a:lnTo>
                  <a:pt x="15074" y="4415"/>
                </a:lnTo>
                <a:lnTo>
                  <a:pt x="15271" y="4331"/>
                </a:lnTo>
                <a:lnTo>
                  <a:pt x="15665" y="4218"/>
                </a:lnTo>
                <a:lnTo>
                  <a:pt x="15862" y="4191"/>
                </a:lnTo>
                <a:lnTo>
                  <a:pt x="16031" y="4163"/>
                </a:lnTo>
                <a:close/>
                <a:moveTo>
                  <a:pt x="7931" y="2841"/>
                </a:moveTo>
                <a:lnTo>
                  <a:pt x="8044" y="2869"/>
                </a:lnTo>
                <a:lnTo>
                  <a:pt x="8155" y="2897"/>
                </a:lnTo>
                <a:lnTo>
                  <a:pt x="8212" y="2925"/>
                </a:lnTo>
                <a:lnTo>
                  <a:pt x="8268" y="2981"/>
                </a:lnTo>
                <a:lnTo>
                  <a:pt x="8268" y="3122"/>
                </a:lnTo>
                <a:lnTo>
                  <a:pt x="8212" y="3206"/>
                </a:lnTo>
                <a:lnTo>
                  <a:pt x="8155" y="3291"/>
                </a:lnTo>
                <a:lnTo>
                  <a:pt x="7987" y="3487"/>
                </a:lnTo>
                <a:lnTo>
                  <a:pt x="7903" y="3656"/>
                </a:lnTo>
                <a:lnTo>
                  <a:pt x="7874" y="3826"/>
                </a:lnTo>
                <a:lnTo>
                  <a:pt x="7903" y="3910"/>
                </a:lnTo>
                <a:lnTo>
                  <a:pt x="7931" y="3937"/>
                </a:lnTo>
                <a:lnTo>
                  <a:pt x="8015" y="4050"/>
                </a:lnTo>
                <a:lnTo>
                  <a:pt x="8071" y="4163"/>
                </a:lnTo>
                <a:lnTo>
                  <a:pt x="8128" y="4275"/>
                </a:lnTo>
                <a:lnTo>
                  <a:pt x="8155" y="4387"/>
                </a:lnTo>
                <a:lnTo>
                  <a:pt x="8128" y="4500"/>
                </a:lnTo>
                <a:lnTo>
                  <a:pt x="8071" y="4612"/>
                </a:lnTo>
                <a:lnTo>
                  <a:pt x="8015" y="4725"/>
                </a:lnTo>
                <a:lnTo>
                  <a:pt x="7931" y="4838"/>
                </a:lnTo>
                <a:lnTo>
                  <a:pt x="7874" y="4865"/>
                </a:lnTo>
                <a:lnTo>
                  <a:pt x="7650" y="4865"/>
                </a:lnTo>
                <a:lnTo>
                  <a:pt x="7453" y="4754"/>
                </a:lnTo>
                <a:lnTo>
                  <a:pt x="7256" y="4612"/>
                </a:lnTo>
                <a:lnTo>
                  <a:pt x="7087" y="4444"/>
                </a:lnTo>
                <a:lnTo>
                  <a:pt x="6890" y="4360"/>
                </a:lnTo>
                <a:lnTo>
                  <a:pt x="6722" y="4331"/>
                </a:lnTo>
                <a:lnTo>
                  <a:pt x="6665" y="4360"/>
                </a:lnTo>
                <a:lnTo>
                  <a:pt x="6609" y="4387"/>
                </a:lnTo>
                <a:lnTo>
                  <a:pt x="6496" y="4472"/>
                </a:lnTo>
                <a:lnTo>
                  <a:pt x="6384" y="4557"/>
                </a:lnTo>
                <a:lnTo>
                  <a:pt x="6159" y="4612"/>
                </a:lnTo>
                <a:lnTo>
                  <a:pt x="5990" y="4641"/>
                </a:lnTo>
                <a:lnTo>
                  <a:pt x="5905" y="4668"/>
                </a:lnTo>
                <a:lnTo>
                  <a:pt x="5850" y="4725"/>
                </a:lnTo>
                <a:lnTo>
                  <a:pt x="5794" y="4754"/>
                </a:lnTo>
                <a:lnTo>
                  <a:pt x="5709" y="4781"/>
                </a:lnTo>
                <a:lnTo>
                  <a:pt x="5513" y="4838"/>
                </a:lnTo>
                <a:lnTo>
                  <a:pt x="5400" y="4838"/>
                </a:lnTo>
                <a:lnTo>
                  <a:pt x="5287" y="4894"/>
                </a:lnTo>
                <a:lnTo>
                  <a:pt x="5174" y="4949"/>
                </a:lnTo>
                <a:lnTo>
                  <a:pt x="5062" y="5035"/>
                </a:lnTo>
                <a:lnTo>
                  <a:pt x="5034" y="5091"/>
                </a:lnTo>
                <a:lnTo>
                  <a:pt x="5034" y="5316"/>
                </a:lnTo>
                <a:lnTo>
                  <a:pt x="5146" y="5513"/>
                </a:lnTo>
                <a:lnTo>
                  <a:pt x="5287" y="5709"/>
                </a:lnTo>
                <a:lnTo>
                  <a:pt x="5400" y="5794"/>
                </a:lnTo>
                <a:lnTo>
                  <a:pt x="5513" y="5822"/>
                </a:lnTo>
                <a:lnTo>
                  <a:pt x="5624" y="5850"/>
                </a:lnTo>
                <a:lnTo>
                  <a:pt x="5765" y="5850"/>
                </a:lnTo>
                <a:lnTo>
                  <a:pt x="5905" y="5822"/>
                </a:lnTo>
                <a:lnTo>
                  <a:pt x="6018" y="5766"/>
                </a:lnTo>
                <a:lnTo>
                  <a:pt x="6159" y="5681"/>
                </a:lnTo>
                <a:lnTo>
                  <a:pt x="6271" y="5597"/>
                </a:lnTo>
                <a:lnTo>
                  <a:pt x="6496" y="5372"/>
                </a:lnTo>
                <a:lnTo>
                  <a:pt x="6722" y="5203"/>
                </a:lnTo>
                <a:lnTo>
                  <a:pt x="6919" y="5091"/>
                </a:lnTo>
                <a:lnTo>
                  <a:pt x="7059" y="5035"/>
                </a:lnTo>
                <a:lnTo>
                  <a:pt x="7143" y="5062"/>
                </a:lnTo>
                <a:lnTo>
                  <a:pt x="7256" y="5175"/>
                </a:lnTo>
                <a:lnTo>
                  <a:pt x="7256" y="5259"/>
                </a:lnTo>
                <a:lnTo>
                  <a:pt x="7284" y="5343"/>
                </a:lnTo>
                <a:lnTo>
                  <a:pt x="7340" y="5429"/>
                </a:lnTo>
                <a:lnTo>
                  <a:pt x="7397" y="5456"/>
                </a:lnTo>
                <a:lnTo>
                  <a:pt x="7481" y="5485"/>
                </a:lnTo>
                <a:lnTo>
                  <a:pt x="7706" y="5540"/>
                </a:lnTo>
                <a:lnTo>
                  <a:pt x="7818" y="5625"/>
                </a:lnTo>
                <a:lnTo>
                  <a:pt x="7931" y="5709"/>
                </a:lnTo>
                <a:lnTo>
                  <a:pt x="7987" y="5794"/>
                </a:lnTo>
                <a:lnTo>
                  <a:pt x="8015" y="5934"/>
                </a:lnTo>
                <a:lnTo>
                  <a:pt x="7987" y="6047"/>
                </a:lnTo>
                <a:lnTo>
                  <a:pt x="7931" y="6131"/>
                </a:lnTo>
                <a:lnTo>
                  <a:pt x="7818" y="6216"/>
                </a:lnTo>
                <a:lnTo>
                  <a:pt x="7706" y="6300"/>
                </a:lnTo>
                <a:lnTo>
                  <a:pt x="7593" y="6357"/>
                </a:lnTo>
                <a:lnTo>
                  <a:pt x="7481" y="6357"/>
                </a:lnTo>
                <a:lnTo>
                  <a:pt x="7368" y="6384"/>
                </a:lnTo>
                <a:lnTo>
                  <a:pt x="7200" y="6497"/>
                </a:lnTo>
                <a:lnTo>
                  <a:pt x="7003" y="6638"/>
                </a:lnTo>
                <a:lnTo>
                  <a:pt x="6833" y="6806"/>
                </a:lnTo>
                <a:lnTo>
                  <a:pt x="6636" y="6975"/>
                </a:lnTo>
                <a:lnTo>
                  <a:pt x="6441" y="7116"/>
                </a:lnTo>
                <a:lnTo>
                  <a:pt x="6299" y="7200"/>
                </a:lnTo>
                <a:lnTo>
                  <a:pt x="6159" y="7228"/>
                </a:lnTo>
                <a:lnTo>
                  <a:pt x="6018" y="7285"/>
                </a:lnTo>
                <a:lnTo>
                  <a:pt x="5821" y="7425"/>
                </a:lnTo>
                <a:lnTo>
                  <a:pt x="5540" y="7650"/>
                </a:lnTo>
                <a:lnTo>
                  <a:pt x="4865" y="8325"/>
                </a:lnTo>
                <a:lnTo>
                  <a:pt x="4725" y="8438"/>
                </a:lnTo>
                <a:lnTo>
                  <a:pt x="4556" y="8578"/>
                </a:lnTo>
                <a:lnTo>
                  <a:pt x="4191" y="8803"/>
                </a:lnTo>
                <a:lnTo>
                  <a:pt x="3853" y="8944"/>
                </a:lnTo>
                <a:lnTo>
                  <a:pt x="3684" y="8972"/>
                </a:lnTo>
                <a:lnTo>
                  <a:pt x="3543" y="9000"/>
                </a:lnTo>
                <a:lnTo>
                  <a:pt x="3262" y="9000"/>
                </a:lnTo>
                <a:lnTo>
                  <a:pt x="3009" y="9056"/>
                </a:lnTo>
                <a:lnTo>
                  <a:pt x="2812" y="9141"/>
                </a:lnTo>
                <a:lnTo>
                  <a:pt x="2672" y="9225"/>
                </a:lnTo>
                <a:lnTo>
                  <a:pt x="2588" y="9309"/>
                </a:lnTo>
                <a:lnTo>
                  <a:pt x="2502" y="9422"/>
                </a:lnTo>
                <a:lnTo>
                  <a:pt x="2446" y="9534"/>
                </a:lnTo>
                <a:lnTo>
                  <a:pt x="2446" y="9760"/>
                </a:lnTo>
                <a:lnTo>
                  <a:pt x="2502" y="9872"/>
                </a:lnTo>
                <a:lnTo>
                  <a:pt x="2588" y="9984"/>
                </a:lnTo>
                <a:lnTo>
                  <a:pt x="2672" y="10097"/>
                </a:lnTo>
                <a:lnTo>
                  <a:pt x="2756" y="10181"/>
                </a:lnTo>
                <a:lnTo>
                  <a:pt x="2869" y="10237"/>
                </a:lnTo>
                <a:lnTo>
                  <a:pt x="3009" y="10294"/>
                </a:lnTo>
                <a:lnTo>
                  <a:pt x="3093" y="10294"/>
                </a:lnTo>
                <a:lnTo>
                  <a:pt x="3234" y="10350"/>
                </a:lnTo>
                <a:lnTo>
                  <a:pt x="3403" y="10462"/>
                </a:lnTo>
                <a:lnTo>
                  <a:pt x="3627" y="10631"/>
                </a:lnTo>
                <a:lnTo>
                  <a:pt x="3881" y="10856"/>
                </a:lnTo>
                <a:lnTo>
                  <a:pt x="4105" y="11082"/>
                </a:lnTo>
                <a:lnTo>
                  <a:pt x="4331" y="11250"/>
                </a:lnTo>
                <a:lnTo>
                  <a:pt x="4499" y="11363"/>
                </a:lnTo>
                <a:lnTo>
                  <a:pt x="4640" y="11390"/>
                </a:lnTo>
                <a:lnTo>
                  <a:pt x="4809" y="11363"/>
                </a:lnTo>
                <a:lnTo>
                  <a:pt x="4893" y="11335"/>
                </a:lnTo>
                <a:lnTo>
                  <a:pt x="4978" y="11306"/>
                </a:lnTo>
                <a:lnTo>
                  <a:pt x="5034" y="11250"/>
                </a:lnTo>
                <a:lnTo>
                  <a:pt x="5174" y="11222"/>
                </a:lnTo>
                <a:lnTo>
                  <a:pt x="5343" y="11193"/>
                </a:lnTo>
                <a:lnTo>
                  <a:pt x="5709" y="11193"/>
                </a:lnTo>
                <a:lnTo>
                  <a:pt x="5878" y="11250"/>
                </a:lnTo>
                <a:lnTo>
                  <a:pt x="6047" y="11306"/>
                </a:lnTo>
                <a:lnTo>
                  <a:pt x="6159" y="11419"/>
                </a:lnTo>
                <a:lnTo>
                  <a:pt x="6271" y="11503"/>
                </a:lnTo>
                <a:lnTo>
                  <a:pt x="6384" y="11559"/>
                </a:lnTo>
                <a:lnTo>
                  <a:pt x="6496" y="11616"/>
                </a:lnTo>
                <a:lnTo>
                  <a:pt x="6609" y="11616"/>
                </a:lnTo>
                <a:lnTo>
                  <a:pt x="6890" y="11756"/>
                </a:lnTo>
                <a:lnTo>
                  <a:pt x="7087" y="11897"/>
                </a:lnTo>
                <a:lnTo>
                  <a:pt x="7256" y="12066"/>
                </a:lnTo>
                <a:lnTo>
                  <a:pt x="7453" y="12234"/>
                </a:lnTo>
                <a:lnTo>
                  <a:pt x="7650" y="12375"/>
                </a:lnTo>
                <a:lnTo>
                  <a:pt x="7818" y="12459"/>
                </a:lnTo>
                <a:lnTo>
                  <a:pt x="7931" y="12488"/>
                </a:lnTo>
                <a:lnTo>
                  <a:pt x="8015" y="12515"/>
                </a:lnTo>
                <a:lnTo>
                  <a:pt x="8155" y="12572"/>
                </a:lnTo>
                <a:lnTo>
                  <a:pt x="8268" y="12628"/>
                </a:lnTo>
                <a:lnTo>
                  <a:pt x="8352" y="12712"/>
                </a:lnTo>
                <a:lnTo>
                  <a:pt x="8465" y="12797"/>
                </a:lnTo>
                <a:lnTo>
                  <a:pt x="8578" y="12881"/>
                </a:lnTo>
                <a:lnTo>
                  <a:pt x="8690" y="12909"/>
                </a:lnTo>
                <a:lnTo>
                  <a:pt x="8803" y="12938"/>
                </a:lnTo>
                <a:lnTo>
                  <a:pt x="8915" y="12966"/>
                </a:lnTo>
                <a:lnTo>
                  <a:pt x="9027" y="12993"/>
                </a:lnTo>
                <a:lnTo>
                  <a:pt x="9140" y="13078"/>
                </a:lnTo>
                <a:lnTo>
                  <a:pt x="9253" y="13162"/>
                </a:lnTo>
                <a:lnTo>
                  <a:pt x="9337" y="13275"/>
                </a:lnTo>
                <a:lnTo>
                  <a:pt x="9393" y="13387"/>
                </a:lnTo>
                <a:lnTo>
                  <a:pt x="9450" y="13500"/>
                </a:lnTo>
                <a:lnTo>
                  <a:pt x="9450" y="13697"/>
                </a:lnTo>
                <a:lnTo>
                  <a:pt x="9393" y="13810"/>
                </a:lnTo>
                <a:lnTo>
                  <a:pt x="9337" y="13921"/>
                </a:lnTo>
                <a:lnTo>
                  <a:pt x="9169" y="14147"/>
                </a:lnTo>
                <a:lnTo>
                  <a:pt x="9084" y="14260"/>
                </a:lnTo>
                <a:lnTo>
                  <a:pt x="9027" y="14372"/>
                </a:lnTo>
                <a:lnTo>
                  <a:pt x="9027" y="14484"/>
                </a:lnTo>
                <a:lnTo>
                  <a:pt x="9000" y="14597"/>
                </a:lnTo>
                <a:lnTo>
                  <a:pt x="8887" y="14765"/>
                </a:lnTo>
                <a:lnTo>
                  <a:pt x="8746" y="14935"/>
                </a:lnTo>
                <a:lnTo>
                  <a:pt x="8578" y="15132"/>
                </a:lnTo>
                <a:lnTo>
                  <a:pt x="8409" y="15329"/>
                </a:lnTo>
                <a:lnTo>
                  <a:pt x="8268" y="15497"/>
                </a:lnTo>
                <a:lnTo>
                  <a:pt x="8184" y="15666"/>
                </a:lnTo>
                <a:lnTo>
                  <a:pt x="8155" y="15778"/>
                </a:lnTo>
                <a:lnTo>
                  <a:pt x="8099" y="15918"/>
                </a:lnTo>
                <a:lnTo>
                  <a:pt x="8015" y="16087"/>
                </a:lnTo>
                <a:lnTo>
                  <a:pt x="7874" y="16257"/>
                </a:lnTo>
                <a:lnTo>
                  <a:pt x="7706" y="16454"/>
                </a:lnTo>
                <a:lnTo>
                  <a:pt x="7537" y="16622"/>
                </a:lnTo>
                <a:lnTo>
                  <a:pt x="7397" y="16819"/>
                </a:lnTo>
                <a:lnTo>
                  <a:pt x="7312" y="16988"/>
                </a:lnTo>
                <a:lnTo>
                  <a:pt x="7256" y="17100"/>
                </a:lnTo>
                <a:lnTo>
                  <a:pt x="7227" y="17213"/>
                </a:lnTo>
                <a:lnTo>
                  <a:pt x="7172" y="17353"/>
                </a:lnTo>
                <a:lnTo>
                  <a:pt x="7059" y="17522"/>
                </a:lnTo>
                <a:lnTo>
                  <a:pt x="6946" y="17663"/>
                </a:lnTo>
                <a:lnTo>
                  <a:pt x="6806" y="17803"/>
                </a:lnTo>
                <a:lnTo>
                  <a:pt x="6693" y="17944"/>
                </a:lnTo>
                <a:lnTo>
                  <a:pt x="6636" y="18084"/>
                </a:lnTo>
                <a:lnTo>
                  <a:pt x="6609" y="18197"/>
                </a:lnTo>
                <a:lnTo>
                  <a:pt x="6636" y="18394"/>
                </a:lnTo>
                <a:lnTo>
                  <a:pt x="6665" y="18478"/>
                </a:lnTo>
                <a:lnTo>
                  <a:pt x="6722" y="18535"/>
                </a:lnTo>
                <a:lnTo>
                  <a:pt x="6749" y="18591"/>
                </a:lnTo>
                <a:lnTo>
                  <a:pt x="6806" y="18675"/>
                </a:lnTo>
                <a:lnTo>
                  <a:pt x="6833" y="18872"/>
                </a:lnTo>
                <a:lnTo>
                  <a:pt x="6806" y="18956"/>
                </a:lnTo>
                <a:lnTo>
                  <a:pt x="6693" y="19069"/>
                </a:lnTo>
                <a:lnTo>
                  <a:pt x="6496" y="19069"/>
                </a:lnTo>
                <a:lnTo>
                  <a:pt x="6384" y="19012"/>
                </a:lnTo>
                <a:lnTo>
                  <a:pt x="6271" y="18956"/>
                </a:lnTo>
                <a:lnTo>
                  <a:pt x="6159" y="18872"/>
                </a:lnTo>
                <a:lnTo>
                  <a:pt x="6075" y="18731"/>
                </a:lnTo>
                <a:lnTo>
                  <a:pt x="6018" y="18562"/>
                </a:lnTo>
                <a:lnTo>
                  <a:pt x="5962" y="18394"/>
                </a:lnTo>
                <a:lnTo>
                  <a:pt x="5962" y="18197"/>
                </a:lnTo>
                <a:lnTo>
                  <a:pt x="5934" y="18028"/>
                </a:lnTo>
                <a:lnTo>
                  <a:pt x="5878" y="17831"/>
                </a:lnTo>
                <a:lnTo>
                  <a:pt x="5821" y="17663"/>
                </a:lnTo>
                <a:lnTo>
                  <a:pt x="5737" y="17550"/>
                </a:lnTo>
                <a:lnTo>
                  <a:pt x="5681" y="17494"/>
                </a:lnTo>
                <a:lnTo>
                  <a:pt x="5653" y="17381"/>
                </a:lnTo>
                <a:lnTo>
                  <a:pt x="5568" y="17100"/>
                </a:lnTo>
                <a:lnTo>
                  <a:pt x="5540" y="16762"/>
                </a:lnTo>
                <a:lnTo>
                  <a:pt x="5513" y="16368"/>
                </a:lnTo>
                <a:lnTo>
                  <a:pt x="5513" y="15891"/>
                </a:lnTo>
                <a:lnTo>
                  <a:pt x="5456" y="15666"/>
                </a:lnTo>
                <a:lnTo>
                  <a:pt x="5427" y="15469"/>
                </a:lnTo>
                <a:lnTo>
                  <a:pt x="5343" y="15243"/>
                </a:lnTo>
                <a:lnTo>
                  <a:pt x="5259" y="15046"/>
                </a:lnTo>
                <a:lnTo>
                  <a:pt x="5174" y="14878"/>
                </a:lnTo>
                <a:lnTo>
                  <a:pt x="5062" y="14709"/>
                </a:lnTo>
                <a:lnTo>
                  <a:pt x="4978" y="14597"/>
                </a:lnTo>
                <a:lnTo>
                  <a:pt x="4753" y="14344"/>
                </a:lnTo>
                <a:lnTo>
                  <a:pt x="4584" y="14118"/>
                </a:lnTo>
                <a:lnTo>
                  <a:pt x="4472" y="13950"/>
                </a:lnTo>
                <a:lnTo>
                  <a:pt x="4415" y="13810"/>
                </a:lnTo>
                <a:lnTo>
                  <a:pt x="4387" y="13640"/>
                </a:lnTo>
                <a:lnTo>
                  <a:pt x="4359" y="13556"/>
                </a:lnTo>
                <a:lnTo>
                  <a:pt x="4302" y="13500"/>
                </a:lnTo>
                <a:lnTo>
                  <a:pt x="4275" y="13416"/>
                </a:lnTo>
                <a:lnTo>
                  <a:pt x="4218" y="13275"/>
                </a:lnTo>
                <a:lnTo>
                  <a:pt x="4218" y="13106"/>
                </a:lnTo>
                <a:lnTo>
                  <a:pt x="4191" y="12938"/>
                </a:lnTo>
                <a:lnTo>
                  <a:pt x="4218" y="12769"/>
                </a:lnTo>
                <a:lnTo>
                  <a:pt x="4218" y="12600"/>
                </a:lnTo>
                <a:lnTo>
                  <a:pt x="4275" y="12459"/>
                </a:lnTo>
                <a:lnTo>
                  <a:pt x="4302" y="12404"/>
                </a:lnTo>
                <a:lnTo>
                  <a:pt x="4359" y="12318"/>
                </a:lnTo>
                <a:lnTo>
                  <a:pt x="4387" y="12262"/>
                </a:lnTo>
                <a:lnTo>
                  <a:pt x="4415" y="12066"/>
                </a:lnTo>
                <a:lnTo>
                  <a:pt x="4387" y="11869"/>
                </a:lnTo>
                <a:lnTo>
                  <a:pt x="4359" y="11784"/>
                </a:lnTo>
                <a:lnTo>
                  <a:pt x="4302" y="11728"/>
                </a:lnTo>
                <a:lnTo>
                  <a:pt x="4247" y="11700"/>
                </a:lnTo>
                <a:lnTo>
                  <a:pt x="4162" y="11644"/>
                </a:lnTo>
                <a:lnTo>
                  <a:pt x="3965" y="11616"/>
                </a:lnTo>
                <a:lnTo>
                  <a:pt x="3853" y="11587"/>
                </a:lnTo>
                <a:lnTo>
                  <a:pt x="3684" y="11503"/>
                </a:lnTo>
                <a:lnTo>
                  <a:pt x="3516" y="11363"/>
                </a:lnTo>
                <a:lnTo>
                  <a:pt x="3319" y="11193"/>
                </a:lnTo>
                <a:lnTo>
                  <a:pt x="3122" y="11025"/>
                </a:lnTo>
                <a:lnTo>
                  <a:pt x="2953" y="10885"/>
                </a:lnTo>
                <a:lnTo>
                  <a:pt x="2784" y="10772"/>
                </a:lnTo>
                <a:lnTo>
                  <a:pt x="2672" y="10744"/>
                </a:lnTo>
                <a:lnTo>
                  <a:pt x="2531" y="10688"/>
                </a:lnTo>
                <a:lnTo>
                  <a:pt x="2305" y="10547"/>
                </a:lnTo>
                <a:lnTo>
                  <a:pt x="2053" y="10350"/>
                </a:lnTo>
                <a:lnTo>
                  <a:pt x="1771" y="10097"/>
                </a:lnTo>
                <a:lnTo>
                  <a:pt x="1434" y="9675"/>
                </a:lnTo>
                <a:lnTo>
                  <a:pt x="1240" y="9426"/>
                </a:lnTo>
                <a:lnTo>
                  <a:pt x="1293" y="9028"/>
                </a:lnTo>
                <a:lnTo>
                  <a:pt x="1377" y="8606"/>
                </a:lnTo>
                <a:lnTo>
                  <a:pt x="1490" y="8213"/>
                </a:lnTo>
                <a:lnTo>
                  <a:pt x="1603" y="7819"/>
                </a:lnTo>
                <a:lnTo>
                  <a:pt x="1884" y="7031"/>
                </a:lnTo>
                <a:lnTo>
                  <a:pt x="2053" y="6665"/>
                </a:lnTo>
                <a:lnTo>
                  <a:pt x="2249" y="6300"/>
                </a:lnTo>
                <a:lnTo>
                  <a:pt x="2446" y="5934"/>
                </a:lnTo>
                <a:lnTo>
                  <a:pt x="2643" y="5597"/>
                </a:lnTo>
                <a:lnTo>
                  <a:pt x="2896" y="5259"/>
                </a:lnTo>
                <a:lnTo>
                  <a:pt x="3122" y="4949"/>
                </a:lnTo>
                <a:lnTo>
                  <a:pt x="3627" y="4303"/>
                </a:lnTo>
                <a:lnTo>
                  <a:pt x="4218" y="3740"/>
                </a:lnTo>
                <a:lnTo>
                  <a:pt x="4696" y="3740"/>
                </a:lnTo>
                <a:lnTo>
                  <a:pt x="4949" y="3797"/>
                </a:lnTo>
                <a:lnTo>
                  <a:pt x="5146" y="3853"/>
                </a:lnTo>
                <a:lnTo>
                  <a:pt x="5287" y="3937"/>
                </a:lnTo>
                <a:lnTo>
                  <a:pt x="5400" y="4022"/>
                </a:lnTo>
                <a:lnTo>
                  <a:pt x="5513" y="4050"/>
                </a:lnTo>
                <a:lnTo>
                  <a:pt x="5624" y="4022"/>
                </a:lnTo>
                <a:lnTo>
                  <a:pt x="5737" y="3937"/>
                </a:lnTo>
                <a:lnTo>
                  <a:pt x="5821" y="3853"/>
                </a:lnTo>
                <a:lnTo>
                  <a:pt x="5962" y="3797"/>
                </a:lnTo>
                <a:lnTo>
                  <a:pt x="6075" y="3740"/>
                </a:lnTo>
                <a:lnTo>
                  <a:pt x="6159" y="3740"/>
                </a:lnTo>
                <a:lnTo>
                  <a:pt x="6299" y="3684"/>
                </a:lnTo>
                <a:lnTo>
                  <a:pt x="6441" y="3600"/>
                </a:lnTo>
                <a:lnTo>
                  <a:pt x="6636" y="3459"/>
                </a:lnTo>
                <a:lnTo>
                  <a:pt x="6833" y="3291"/>
                </a:lnTo>
                <a:lnTo>
                  <a:pt x="7059" y="3122"/>
                </a:lnTo>
                <a:lnTo>
                  <a:pt x="7340" y="2981"/>
                </a:lnTo>
                <a:lnTo>
                  <a:pt x="7621" y="2897"/>
                </a:lnTo>
                <a:lnTo>
                  <a:pt x="7931" y="2841"/>
                </a:lnTo>
                <a:close/>
                <a:moveTo>
                  <a:pt x="10799" y="0"/>
                </a:moveTo>
                <a:lnTo>
                  <a:pt x="10237" y="28"/>
                </a:lnTo>
                <a:lnTo>
                  <a:pt x="9703" y="56"/>
                </a:lnTo>
                <a:lnTo>
                  <a:pt x="8634" y="225"/>
                </a:lnTo>
                <a:lnTo>
                  <a:pt x="8099" y="337"/>
                </a:lnTo>
                <a:lnTo>
                  <a:pt x="7593" y="507"/>
                </a:lnTo>
                <a:lnTo>
                  <a:pt x="7087" y="675"/>
                </a:lnTo>
                <a:lnTo>
                  <a:pt x="6609" y="844"/>
                </a:lnTo>
                <a:lnTo>
                  <a:pt x="6131" y="1069"/>
                </a:lnTo>
                <a:lnTo>
                  <a:pt x="5653" y="1322"/>
                </a:lnTo>
                <a:lnTo>
                  <a:pt x="5203" y="1575"/>
                </a:lnTo>
                <a:lnTo>
                  <a:pt x="4753" y="1856"/>
                </a:lnTo>
                <a:lnTo>
                  <a:pt x="4331" y="2166"/>
                </a:lnTo>
                <a:lnTo>
                  <a:pt x="3937" y="2475"/>
                </a:lnTo>
                <a:lnTo>
                  <a:pt x="3543" y="2812"/>
                </a:lnTo>
                <a:lnTo>
                  <a:pt x="2812" y="3543"/>
                </a:lnTo>
                <a:lnTo>
                  <a:pt x="2475" y="3937"/>
                </a:lnTo>
                <a:lnTo>
                  <a:pt x="2165" y="4331"/>
                </a:lnTo>
                <a:lnTo>
                  <a:pt x="1856" y="4754"/>
                </a:lnTo>
                <a:lnTo>
                  <a:pt x="1574" y="5203"/>
                </a:lnTo>
                <a:lnTo>
                  <a:pt x="1322" y="5653"/>
                </a:lnTo>
                <a:lnTo>
                  <a:pt x="1069" y="6131"/>
                </a:lnTo>
                <a:lnTo>
                  <a:pt x="843" y="6609"/>
                </a:lnTo>
                <a:lnTo>
                  <a:pt x="675" y="7088"/>
                </a:lnTo>
                <a:lnTo>
                  <a:pt x="506" y="7593"/>
                </a:lnTo>
                <a:lnTo>
                  <a:pt x="337" y="8100"/>
                </a:lnTo>
                <a:lnTo>
                  <a:pt x="225" y="8634"/>
                </a:lnTo>
                <a:lnTo>
                  <a:pt x="140" y="9169"/>
                </a:lnTo>
                <a:lnTo>
                  <a:pt x="55" y="9703"/>
                </a:lnTo>
                <a:lnTo>
                  <a:pt x="28" y="10237"/>
                </a:lnTo>
                <a:lnTo>
                  <a:pt x="0" y="10799"/>
                </a:lnTo>
                <a:lnTo>
                  <a:pt x="28" y="11363"/>
                </a:lnTo>
                <a:lnTo>
                  <a:pt x="55" y="11897"/>
                </a:lnTo>
                <a:lnTo>
                  <a:pt x="140" y="12431"/>
                </a:lnTo>
                <a:lnTo>
                  <a:pt x="225" y="12966"/>
                </a:lnTo>
                <a:lnTo>
                  <a:pt x="337" y="13500"/>
                </a:lnTo>
                <a:lnTo>
                  <a:pt x="506" y="14007"/>
                </a:lnTo>
                <a:lnTo>
                  <a:pt x="675" y="14512"/>
                </a:lnTo>
                <a:lnTo>
                  <a:pt x="843" y="14991"/>
                </a:lnTo>
                <a:lnTo>
                  <a:pt x="1069" y="15469"/>
                </a:lnTo>
                <a:lnTo>
                  <a:pt x="1322" y="15947"/>
                </a:lnTo>
                <a:lnTo>
                  <a:pt x="1574" y="16397"/>
                </a:lnTo>
                <a:lnTo>
                  <a:pt x="1856" y="16846"/>
                </a:lnTo>
                <a:lnTo>
                  <a:pt x="2165" y="17269"/>
                </a:lnTo>
                <a:lnTo>
                  <a:pt x="2475" y="17663"/>
                </a:lnTo>
                <a:lnTo>
                  <a:pt x="2812" y="18057"/>
                </a:lnTo>
                <a:lnTo>
                  <a:pt x="3543" y="18788"/>
                </a:lnTo>
                <a:lnTo>
                  <a:pt x="3937" y="19125"/>
                </a:lnTo>
                <a:lnTo>
                  <a:pt x="4331" y="19434"/>
                </a:lnTo>
                <a:lnTo>
                  <a:pt x="4753" y="19744"/>
                </a:lnTo>
                <a:lnTo>
                  <a:pt x="5203" y="20025"/>
                </a:lnTo>
                <a:lnTo>
                  <a:pt x="5653" y="20278"/>
                </a:lnTo>
                <a:lnTo>
                  <a:pt x="6131" y="20531"/>
                </a:lnTo>
                <a:lnTo>
                  <a:pt x="6609" y="20756"/>
                </a:lnTo>
                <a:lnTo>
                  <a:pt x="7087" y="20925"/>
                </a:lnTo>
                <a:lnTo>
                  <a:pt x="7593" y="21093"/>
                </a:lnTo>
                <a:lnTo>
                  <a:pt x="8099" y="21263"/>
                </a:lnTo>
                <a:lnTo>
                  <a:pt x="8634" y="21375"/>
                </a:lnTo>
                <a:lnTo>
                  <a:pt x="9703" y="21544"/>
                </a:lnTo>
                <a:lnTo>
                  <a:pt x="10237" y="21572"/>
                </a:lnTo>
                <a:lnTo>
                  <a:pt x="10799" y="21600"/>
                </a:lnTo>
                <a:lnTo>
                  <a:pt x="11363" y="21572"/>
                </a:lnTo>
                <a:lnTo>
                  <a:pt x="11897" y="21544"/>
                </a:lnTo>
                <a:lnTo>
                  <a:pt x="12966" y="21375"/>
                </a:lnTo>
                <a:lnTo>
                  <a:pt x="13500" y="21263"/>
                </a:lnTo>
                <a:lnTo>
                  <a:pt x="14005" y="21093"/>
                </a:lnTo>
                <a:lnTo>
                  <a:pt x="14512" y="20925"/>
                </a:lnTo>
                <a:lnTo>
                  <a:pt x="14990" y="20756"/>
                </a:lnTo>
                <a:lnTo>
                  <a:pt x="15468" y="20531"/>
                </a:lnTo>
                <a:lnTo>
                  <a:pt x="15946" y="20278"/>
                </a:lnTo>
                <a:lnTo>
                  <a:pt x="16396" y="20025"/>
                </a:lnTo>
                <a:lnTo>
                  <a:pt x="16846" y="19744"/>
                </a:lnTo>
                <a:lnTo>
                  <a:pt x="17268" y="19434"/>
                </a:lnTo>
                <a:lnTo>
                  <a:pt x="17662" y="19125"/>
                </a:lnTo>
                <a:lnTo>
                  <a:pt x="18055" y="18788"/>
                </a:lnTo>
                <a:lnTo>
                  <a:pt x="18787" y="18057"/>
                </a:lnTo>
                <a:lnTo>
                  <a:pt x="19124" y="17663"/>
                </a:lnTo>
                <a:lnTo>
                  <a:pt x="19434" y="17269"/>
                </a:lnTo>
                <a:lnTo>
                  <a:pt x="19744" y="16846"/>
                </a:lnTo>
                <a:lnTo>
                  <a:pt x="20025" y="16397"/>
                </a:lnTo>
                <a:lnTo>
                  <a:pt x="20278" y="15947"/>
                </a:lnTo>
                <a:lnTo>
                  <a:pt x="20530" y="15469"/>
                </a:lnTo>
                <a:lnTo>
                  <a:pt x="20756" y="14991"/>
                </a:lnTo>
                <a:lnTo>
                  <a:pt x="20924" y="14512"/>
                </a:lnTo>
                <a:lnTo>
                  <a:pt x="21093" y="14007"/>
                </a:lnTo>
                <a:lnTo>
                  <a:pt x="21261" y="13500"/>
                </a:lnTo>
                <a:lnTo>
                  <a:pt x="21374" y="12966"/>
                </a:lnTo>
                <a:lnTo>
                  <a:pt x="21458" y="12431"/>
                </a:lnTo>
                <a:lnTo>
                  <a:pt x="21544" y="11897"/>
                </a:lnTo>
                <a:lnTo>
                  <a:pt x="21571" y="11363"/>
                </a:lnTo>
                <a:lnTo>
                  <a:pt x="21600" y="10799"/>
                </a:lnTo>
                <a:lnTo>
                  <a:pt x="21571" y="10237"/>
                </a:lnTo>
                <a:lnTo>
                  <a:pt x="21544" y="9703"/>
                </a:lnTo>
                <a:lnTo>
                  <a:pt x="21458" y="9169"/>
                </a:lnTo>
                <a:lnTo>
                  <a:pt x="21374" y="8634"/>
                </a:lnTo>
                <a:lnTo>
                  <a:pt x="21261" y="8100"/>
                </a:lnTo>
                <a:lnTo>
                  <a:pt x="21093" y="7593"/>
                </a:lnTo>
                <a:lnTo>
                  <a:pt x="20924" y="7088"/>
                </a:lnTo>
                <a:lnTo>
                  <a:pt x="20756" y="6609"/>
                </a:lnTo>
                <a:lnTo>
                  <a:pt x="20530" y="6131"/>
                </a:lnTo>
                <a:lnTo>
                  <a:pt x="20278" y="5653"/>
                </a:lnTo>
                <a:lnTo>
                  <a:pt x="20025" y="5203"/>
                </a:lnTo>
                <a:lnTo>
                  <a:pt x="19744" y="4754"/>
                </a:lnTo>
                <a:lnTo>
                  <a:pt x="19434" y="4331"/>
                </a:lnTo>
                <a:lnTo>
                  <a:pt x="19124" y="3937"/>
                </a:lnTo>
                <a:lnTo>
                  <a:pt x="18787" y="3543"/>
                </a:lnTo>
                <a:lnTo>
                  <a:pt x="18055" y="2812"/>
                </a:lnTo>
                <a:lnTo>
                  <a:pt x="17662" y="2475"/>
                </a:lnTo>
                <a:lnTo>
                  <a:pt x="17268" y="2166"/>
                </a:lnTo>
                <a:lnTo>
                  <a:pt x="16846" y="1856"/>
                </a:lnTo>
                <a:lnTo>
                  <a:pt x="16396" y="1575"/>
                </a:lnTo>
                <a:lnTo>
                  <a:pt x="15946" y="1322"/>
                </a:lnTo>
                <a:lnTo>
                  <a:pt x="15468" y="1069"/>
                </a:lnTo>
                <a:lnTo>
                  <a:pt x="14990" y="844"/>
                </a:lnTo>
                <a:lnTo>
                  <a:pt x="14512" y="675"/>
                </a:lnTo>
                <a:lnTo>
                  <a:pt x="14005" y="507"/>
                </a:lnTo>
                <a:lnTo>
                  <a:pt x="13500" y="337"/>
                </a:lnTo>
                <a:lnTo>
                  <a:pt x="12966" y="225"/>
                </a:lnTo>
                <a:lnTo>
                  <a:pt x="11897" y="56"/>
                </a:lnTo>
                <a:lnTo>
                  <a:pt x="11363" y="28"/>
                </a:lnTo>
                <a:lnTo>
                  <a:pt x="10799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TextShape 13"/>
          <p:cNvSpPr txBox="1"/>
          <p:nvPr/>
        </p:nvSpPr>
        <p:spPr>
          <a:xfrm>
            <a:off x="13680" y="4785480"/>
            <a:ext cx="276840" cy="3574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90000" bIns="90000"/>
          <a:p>
            <a:endParaRPr b="0" lang="pt-PT" sz="24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CustomShape 1"/>
          <p:cNvSpPr/>
          <p:nvPr/>
        </p:nvSpPr>
        <p:spPr>
          <a:xfrm>
            <a:off x="685800" y="1643040"/>
            <a:ext cx="7770600" cy="185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/>
          <a:p>
            <a:pPr algn="ctr">
              <a:lnSpc>
                <a:spcPct val="100000"/>
              </a:lnSpc>
            </a:pPr>
            <a:r>
              <a:rPr b="1" lang="pt-PT" sz="9600" spc="-1" strike="noStrike">
                <a:solidFill>
                  <a:srgbClr val="19bbd5"/>
                </a:solidFill>
                <a:latin typeface="Muli"/>
                <a:ea typeface="Muli"/>
              </a:rPr>
              <a:t>21,000,000</a:t>
            </a:r>
            <a:br/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Wow! Mas porquê?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47" name="TextShape 2"/>
          <p:cNvSpPr txBox="1"/>
          <p:nvPr/>
        </p:nvSpPr>
        <p:spPr>
          <a:xfrm>
            <a:off x="13680" y="4785480"/>
            <a:ext cx="276840" cy="3574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90000" bIns="90000"/>
          <a:p>
            <a:endParaRPr b="0" lang="pt-PT" sz="24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CustomShape 1"/>
          <p:cNvSpPr/>
          <p:nvPr/>
        </p:nvSpPr>
        <p:spPr>
          <a:xfrm>
            <a:off x="2743200" y="1946520"/>
            <a:ext cx="5636880" cy="91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b"/>
          <a:p>
            <a:pPr>
              <a:lnSpc>
                <a:spcPct val="100000"/>
              </a:lnSpc>
            </a:pPr>
            <a:r>
              <a:rPr b="0" lang="pt-PT" sz="4800" spc="-1" strike="noStrike">
                <a:solidFill>
                  <a:srgbClr val="19bbd5"/>
                </a:solidFill>
                <a:latin typeface="Nixie One"/>
                <a:ea typeface="Nixie One"/>
              </a:rPr>
              <a:t>Desvantagens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249" name="CustomShape 2"/>
          <p:cNvSpPr/>
          <p:nvPr/>
        </p:nvSpPr>
        <p:spPr>
          <a:xfrm>
            <a:off x="409680" y="2105640"/>
            <a:ext cx="2065320" cy="91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/>
          <a:p>
            <a:pPr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2</a:t>
            </a:r>
            <a:endParaRPr b="0" lang="pt-PT" sz="4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CustomShape 1"/>
          <p:cNvSpPr/>
          <p:nvPr/>
        </p:nvSpPr>
        <p:spPr>
          <a:xfrm>
            <a:off x="1732680" y="1735560"/>
            <a:ext cx="64742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Principais problemas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1251" name="CustomShape 2"/>
          <p:cNvSpPr/>
          <p:nvPr/>
        </p:nvSpPr>
        <p:spPr>
          <a:xfrm>
            <a:off x="1732680" y="2520000"/>
            <a:ext cx="49417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5000">
              <a:lnSpc>
                <a:spcPct val="100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Manipulação de preço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  <a:p>
            <a:pPr marL="457200" indent="-31500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Tempos longos de transação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marL="457200" indent="-31500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pt-PT" sz="1400" spc="-1" strike="noStrike">
                <a:solidFill>
                  <a:srgbClr val="c6daec"/>
                </a:solidFill>
                <a:latin typeface="Muli"/>
                <a:ea typeface="Muli"/>
              </a:rPr>
              <a:t>Cibercrime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1252" name="CustomShape 3"/>
          <p:cNvSpPr/>
          <p:nvPr/>
        </p:nvSpPr>
        <p:spPr>
          <a:xfrm>
            <a:off x="13680" y="4785480"/>
            <a:ext cx="546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0C74247-85BC-426D-A222-E883672A788E}" type="slidenum">
              <a:rPr b="0" lang="pt-PT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1</a:t>
            </a:fld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2018-10-30T19:27:23Z</dcterms:modified>
  <cp:revision>5</cp:revision>
  <dc:subject/>
  <dc:title/>
</cp:coreProperties>
</file>