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3920040" y="8487720"/>
            <a:ext cx="1302120" cy="112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3810240" y="-79560"/>
            <a:ext cx="1524240" cy="1760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2809800" y="3674160"/>
            <a:ext cx="1110240" cy="9608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0800000">
            <a:off x="3602520" y="3068640"/>
            <a:ext cx="492480" cy="426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0800000">
            <a:off x="5279040" y="4125960"/>
            <a:ext cx="943200" cy="816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10800000">
            <a:off x="5365800" y="2059200"/>
            <a:ext cx="492480" cy="4258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5549040" y="1029960"/>
            <a:ext cx="403560" cy="372600"/>
            <a:chOff x="5549040" y="1029960"/>
            <a:chExt cx="403560" cy="372600"/>
          </a:xfrm>
        </p:grpSpPr>
        <p:sp>
          <p:nvSpPr>
            <p:cNvPr id="7" name="CustomShape 8"/>
            <p:cNvSpPr/>
            <p:nvPr/>
          </p:nvSpPr>
          <p:spPr>
            <a:xfrm>
              <a:off x="5549040" y="1171440"/>
              <a:ext cx="93240" cy="210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658120" y="1029960"/>
              <a:ext cx="294480" cy="3726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CustomShape 10"/>
          <p:cNvSpPr/>
          <p:nvPr/>
        </p:nvSpPr>
        <p:spPr>
          <a:xfrm>
            <a:off x="3252960" y="113400"/>
            <a:ext cx="223560" cy="38844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" name="Group 11"/>
          <p:cNvGrpSpPr/>
          <p:nvPr/>
        </p:nvGrpSpPr>
        <p:grpSpPr>
          <a:xfrm>
            <a:off x="4380480" y="515160"/>
            <a:ext cx="381600" cy="605880"/>
            <a:chOff x="4380480" y="515160"/>
            <a:chExt cx="381600" cy="605880"/>
          </a:xfrm>
        </p:grpSpPr>
        <p:sp>
          <p:nvSpPr>
            <p:cNvPr id="11" name="CustomShape 12"/>
            <p:cNvSpPr/>
            <p:nvPr/>
          </p:nvSpPr>
          <p:spPr>
            <a:xfrm>
              <a:off x="449568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449568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449568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447948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38048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461196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50468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49568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roup 20"/>
          <p:cNvGrpSpPr/>
          <p:nvPr/>
        </p:nvGrpSpPr>
        <p:grpSpPr>
          <a:xfrm>
            <a:off x="3199320" y="902880"/>
            <a:ext cx="393480" cy="402120"/>
            <a:chOff x="3199320" y="902880"/>
            <a:chExt cx="393480" cy="402120"/>
          </a:xfrm>
        </p:grpSpPr>
        <p:sp>
          <p:nvSpPr>
            <p:cNvPr id="20" name="CustomShape 21"/>
            <p:cNvSpPr/>
            <p:nvPr/>
          </p:nvSpPr>
          <p:spPr>
            <a:xfrm>
              <a:off x="3199320" y="902880"/>
              <a:ext cx="303480" cy="3034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3234960" y="938160"/>
              <a:ext cx="232560" cy="2325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3269520" y="973800"/>
              <a:ext cx="80640" cy="806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3445200" y="1157760"/>
              <a:ext cx="147600" cy="1472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CustomShape 25"/>
          <p:cNvSpPr/>
          <p:nvPr/>
        </p:nvSpPr>
        <p:spPr>
          <a:xfrm flipH="1" rot="10800000">
            <a:off x="5010480" y="8152920"/>
            <a:ext cx="1031400" cy="8931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 rot="10800000">
            <a:off x="5133600" y="5923440"/>
            <a:ext cx="538560" cy="465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 rot="10800000">
            <a:off x="3101760" y="7203240"/>
            <a:ext cx="1031400" cy="892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flipH="1" rot="10800000">
            <a:off x="3530160" y="6139800"/>
            <a:ext cx="450720" cy="38988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5370840" y="4867920"/>
            <a:ext cx="311040" cy="31104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5771880" y="4056480"/>
            <a:ext cx="572760" cy="549360"/>
            <a:chOff x="5771880" y="4056480"/>
            <a:chExt cx="572760" cy="549360"/>
          </a:xfrm>
        </p:grpSpPr>
        <p:sp>
          <p:nvSpPr>
            <p:cNvPr id="30" name="CustomShape 31"/>
            <p:cNvSpPr/>
            <p:nvPr/>
          </p:nvSpPr>
          <p:spPr>
            <a:xfrm>
              <a:off x="6127200" y="4056480"/>
              <a:ext cx="169920" cy="1882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867280" y="4084200"/>
              <a:ext cx="13500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771880" y="4356360"/>
              <a:ext cx="19008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006240" y="4437000"/>
              <a:ext cx="93240" cy="168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174000" y="4306320"/>
              <a:ext cx="170640" cy="939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5962320" y="4223160"/>
              <a:ext cx="199800" cy="2005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CustomShape 37"/>
          <p:cNvSpPr/>
          <p:nvPr/>
        </p:nvSpPr>
        <p:spPr>
          <a:xfrm>
            <a:off x="3429360" y="3904920"/>
            <a:ext cx="376560" cy="3423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 flipH="1" rot="10800000">
            <a:off x="7663680" y="726552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4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6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2" name="Group 7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643" name="CustomShape 8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9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5" name="CustomShape 10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6" name="Group 11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647" name="CustomShape 12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13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14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15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16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17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18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19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roup 20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656" name="CustomShape 21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22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23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24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0" name="CustomShape 25"/>
          <p:cNvSpPr/>
          <p:nvPr/>
        </p:nvSpPr>
        <p:spPr>
          <a:xfrm flipH="1" rot="10800000">
            <a:off x="8486640" y="7069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26"/>
          <p:cNvSpPr/>
          <p:nvPr/>
        </p:nvSpPr>
        <p:spPr>
          <a:xfrm flipH="1" rot="10800000">
            <a:off x="8124840" y="60980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7"/>
          <p:cNvSpPr/>
          <p:nvPr/>
        </p:nvSpPr>
        <p:spPr>
          <a:xfrm flipH="1" rot="10800000">
            <a:off x="7821000" y="577296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28"/>
          <p:cNvSpPr/>
          <p:nvPr/>
        </p:nvSpPr>
        <p:spPr>
          <a:xfrm flipH="1" rot="10800000">
            <a:off x="8486640" y="47527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29"/>
          <p:cNvSpPr/>
          <p:nvPr/>
        </p:nvSpPr>
        <p:spPr>
          <a:xfrm>
            <a:off x="8772840" y="446184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5" name="Group 30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666" name="CustomShape 31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32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33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34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35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36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2" name="CustomShape 37"/>
          <p:cNvSpPr/>
          <p:nvPr/>
        </p:nvSpPr>
        <p:spPr>
          <a:xfrm>
            <a:off x="8081280" y="315396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74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2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3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5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6" name="Group 6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717" name="CustomShape 7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8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9" name="CustomShape 9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0" name="Group 10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721" name="CustomShape 11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12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3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14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5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6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7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8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9" name="Group 19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730" name="CustomShape 20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21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22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23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4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35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/>
          <p:nvPr/>
        </p:nvSpPr>
        <p:spPr>
          <a:xfrm flipH="1" rot="10800000">
            <a:off x="7663680" y="726552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2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3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5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6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8" name="Group 7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779" name="CustomShape 8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9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1" name="CustomShape 10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2" name="Group 11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783" name="CustomShape 12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3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4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15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6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7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8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9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roup 20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792" name="CustomShape 21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22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23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24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6" name="CustomShape 25"/>
          <p:cNvSpPr/>
          <p:nvPr/>
        </p:nvSpPr>
        <p:spPr>
          <a:xfrm flipH="1" rot="10800000">
            <a:off x="8486640" y="7069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6"/>
          <p:cNvSpPr/>
          <p:nvPr/>
        </p:nvSpPr>
        <p:spPr>
          <a:xfrm flipH="1" rot="10800000">
            <a:off x="8124840" y="60980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7"/>
          <p:cNvSpPr/>
          <p:nvPr/>
        </p:nvSpPr>
        <p:spPr>
          <a:xfrm flipH="1" rot="10800000">
            <a:off x="7821000" y="577296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8"/>
          <p:cNvSpPr/>
          <p:nvPr/>
        </p:nvSpPr>
        <p:spPr>
          <a:xfrm flipH="1" rot="10800000">
            <a:off x="8486640" y="47527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9"/>
          <p:cNvSpPr/>
          <p:nvPr/>
        </p:nvSpPr>
        <p:spPr>
          <a:xfrm>
            <a:off x="8772840" y="446184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1" name="Group 30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802" name="CustomShape 31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32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33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34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35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36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8" name="CustomShape 37"/>
          <p:cNvSpPr/>
          <p:nvPr/>
        </p:nvSpPr>
        <p:spPr>
          <a:xfrm>
            <a:off x="8081280" y="315396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10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11" name="PlaceHolder 4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 flipH="1" rot="10800000">
            <a:off x="7663680" y="726552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2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3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4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5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6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4" name="Group 7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855" name="CustomShape 8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9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7" name="CustomShape 10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8" name="Group 11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859" name="CustomShape 12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3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4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5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6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7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8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9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7" name="Group 20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868" name="CustomShape 21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22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23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24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2" name="CustomShape 25"/>
          <p:cNvSpPr/>
          <p:nvPr/>
        </p:nvSpPr>
        <p:spPr>
          <a:xfrm flipH="1" rot="10800000">
            <a:off x="8486640" y="7069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26"/>
          <p:cNvSpPr/>
          <p:nvPr/>
        </p:nvSpPr>
        <p:spPr>
          <a:xfrm flipH="1" rot="10800000">
            <a:off x="8124840" y="60980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27"/>
          <p:cNvSpPr/>
          <p:nvPr/>
        </p:nvSpPr>
        <p:spPr>
          <a:xfrm flipH="1" rot="10800000">
            <a:off x="7821000" y="577296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8"/>
          <p:cNvSpPr/>
          <p:nvPr/>
        </p:nvSpPr>
        <p:spPr>
          <a:xfrm flipH="1" rot="10800000">
            <a:off x="8486640" y="47527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29"/>
          <p:cNvSpPr/>
          <p:nvPr/>
        </p:nvSpPr>
        <p:spPr>
          <a:xfrm>
            <a:off x="8772840" y="446184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7" name="Group 30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878" name="CustomShape 31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32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33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34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35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36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4" name="CustomShape 37"/>
          <p:cNvSpPr/>
          <p:nvPr/>
        </p:nvSpPr>
        <p:spPr>
          <a:xfrm>
            <a:off x="8081280" y="315396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86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87" name="PlaceHolder 4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 flipH="1" rot="10800000">
            <a:off x="3920040" y="8487720"/>
            <a:ext cx="1302120" cy="112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rot="5400000">
            <a:off x="3810240" y="-79560"/>
            <a:ext cx="1524240" cy="1760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 flipH="1" rot="10800000">
            <a:off x="2809800" y="3674160"/>
            <a:ext cx="1110240" cy="9608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 flipH="1" rot="10800000">
            <a:off x="3602520" y="3068640"/>
            <a:ext cx="492480" cy="426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 flipH="1" rot="10800000">
            <a:off x="5279040" y="4125960"/>
            <a:ext cx="943200" cy="816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 flipH="1" rot="10800000">
            <a:off x="5365800" y="2059200"/>
            <a:ext cx="492480" cy="4258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" name="Group 7"/>
          <p:cNvGrpSpPr/>
          <p:nvPr/>
        </p:nvGrpSpPr>
        <p:grpSpPr>
          <a:xfrm>
            <a:off x="5549040" y="1029960"/>
            <a:ext cx="403560" cy="372600"/>
            <a:chOff x="5549040" y="1029960"/>
            <a:chExt cx="403560" cy="372600"/>
          </a:xfrm>
        </p:grpSpPr>
        <p:sp>
          <p:nvSpPr>
            <p:cNvPr id="82" name="CustomShape 8"/>
            <p:cNvSpPr/>
            <p:nvPr/>
          </p:nvSpPr>
          <p:spPr>
            <a:xfrm>
              <a:off x="5549040" y="1171440"/>
              <a:ext cx="93240" cy="210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9"/>
            <p:cNvSpPr/>
            <p:nvPr/>
          </p:nvSpPr>
          <p:spPr>
            <a:xfrm>
              <a:off x="5658120" y="1029960"/>
              <a:ext cx="294480" cy="3726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" name="CustomShape 10"/>
          <p:cNvSpPr/>
          <p:nvPr/>
        </p:nvSpPr>
        <p:spPr>
          <a:xfrm>
            <a:off x="3252960" y="113400"/>
            <a:ext cx="223560" cy="38844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11"/>
          <p:cNvGrpSpPr/>
          <p:nvPr/>
        </p:nvGrpSpPr>
        <p:grpSpPr>
          <a:xfrm>
            <a:off x="4380480" y="515160"/>
            <a:ext cx="381600" cy="605880"/>
            <a:chOff x="4380480" y="515160"/>
            <a:chExt cx="381600" cy="605880"/>
          </a:xfrm>
        </p:grpSpPr>
        <p:sp>
          <p:nvSpPr>
            <p:cNvPr id="86" name="CustomShape 12"/>
            <p:cNvSpPr/>
            <p:nvPr/>
          </p:nvSpPr>
          <p:spPr>
            <a:xfrm>
              <a:off x="449568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3"/>
            <p:cNvSpPr/>
            <p:nvPr/>
          </p:nvSpPr>
          <p:spPr>
            <a:xfrm>
              <a:off x="449568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4"/>
            <p:cNvSpPr/>
            <p:nvPr/>
          </p:nvSpPr>
          <p:spPr>
            <a:xfrm>
              <a:off x="449568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5"/>
            <p:cNvSpPr/>
            <p:nvPr/>
          </p:nvSpPr>
          <p:spPr>
            <a:xfrm>
              <a:off x="447948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6"/>
            <p:cNvSpPr/>
            <p:nvPr/>
          </p:nvSpPr>
          <p:spPr>
            <a:xfrm>
              <a:off x="438048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7"/>
            <p:cNvSpPr/>
            <p:nvPr/>
          </p:nvSpPr>
          <p:spPr>
            <a:xfrm>
              <a:off x="461196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8"/>
            <p:cNvSpPr/>
            <p:nvPr/>
          </p:nvSpPr>
          <p:spPr>
            <a:xfrm>
              <a:off x="450468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9"/>
            <p:cNvSpPr/>
            <p:nvPr/>
          </p:nvSpPr>
          <p:spPr>
            <a:xfrm>
              <a:off x="449568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" name="Group 20"/>
          <p:cNvGrpSpPr/>
          <p:nvPr/>
        </p:nvGrpSpPr>
        <p:grpSpPr>
          <a:xfrm>
            <a:off x="3199320" y="902880"/>
            <a:ext cx="393480" cy="402120"/>
            <a:chOff x="3199320" y="902880"/>
            <a:chExt cx="393480" cy="402120"/>
          </a:xfrm>
        </p:grpSpPr>
        <p:sp>
          <p:nvSpPr>
            <p:cNvPr id="95" name="CustomShape 21"/>
            <p:cNvSpPr/>
            <p:nvPr/>
          </p:nvSpPr>
          <p:spPr>
            <a:xfrm>
              <a:off x="3199320" y="902880"/>
              <a:ext cx="303480" cy="3034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22"/>
            <p:cNvSpPr/>
            <p:nvPr/>
          </p:nvSpPr>
          <p:spPr>
            <a:xfrm>
              <a:off x="3234960" y="938160"/>
              <a:ext cx="232560" cy="2325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3"/>
            <p:cNvSpPr/>
            <p:nvPr/>
          </p:nvSpPr>
          <p:spPr>
            <a:xfrm>
              <a:off x="3269520" y="973800"/>
              <a:ext cx="80640" cy="806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24"/>
            <p:cNvSpPr/>
            <p:nvPr/>
          </p:nvSpPr>
          <p:spPr>
            <a:xfrm>
              <a:off x="3445200" y="1157760"/>
              <a:ext cx="147600" cy="1472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25"/>
          <p:cNvSpPr/>
          <p:nvPr/>
        </p:nvSpPr>
        <p:spPr>
          <a:xfrm flipH="1" rot="10800000">
            <a:off x="5010480" y="8152920"/>
            <a:ext cx="1031400" cy="8931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6"/>
          <p:cNvSpPr/>
          <p:nvPr/>
        </p:nvSpPr>
        <p:spPr>
          <a:xfrm flipH="1" rot="10800000">
            <a:off x="5133600" y="5923440"/>
            <a:ext cx="538560" cy="465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7"/>
          <p:cNvSpPr/>
          <p:nvPr/>
        </p:nvSpPr>
        <p:spPr>
          <a:xfrm flipH="1" rot="10800000">
            <a:off x="3101760" y="7203240"/>
            <a:ext cx="1031400" cy="892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8"/>
          <p:cNvSpPr/>
          <p:nvPr/>
        </p:nvSpPr>
        <p:spPr>
          <a:xfrm flipH="1" rot="10800000">
            <a:off x="3530160" y="6139800"/>
            <a:ext cx="450720" cy="38988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9"/>
          <p:cNvSpPr/>
          <p:nvPr/>
        </p:nvSpPr>
        <p:spPr>
          <a:xfrm>
            <a:off x="5370840" y="4867920"/>
            <a:ext cx="311040" cy="31104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" name="Group 30"/>
          <p:cNvGrpSpPr/>
          <p:nvPr/>
        </p:nvGrpSpPr>
        <p:grpSpPr>
          <a:xfrm>
            <a:off x="5771880" y="4056480"/>
            <a:ext cx="572760" cy="549360"/>
            <a:chOff x="5771880" y="4056480"/>
            <a:chExt cx="572760" cy="549360"/>
          </a:xfrm>
        </p:grpSpPr>
        <p:sp>
          <p:nvSpPr>
            <p:cNvPr id="105" name="CustomShape 31"/>
            <p:cNvSpPr/>
            <p:nvPr/>
          </p:nvSpPr>
          <p:spPr>
            <a:xfrm>
              <a:off x="6127200" y="4056480"/>
              <a:ext cx="169920" cy="1882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32"/>
            <p:cNvSpPr/>
            <p:nvPr/>
          </p:nvSpPr>
          <p:spPr>
            <a:xfrm>
              <a:off x="5867280" y="4084200"/>
              <a:ext cx="13500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3"/>
            <p:cNvSpPr/>
            <p:nvPr/>
          </p:nvSpPr>
          <p:spPr>
            <a:xfrm>
              <a:off x="5771880" y="4356360"/>
              <a:ext cx="19008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34"/>
            <p:cNvSpPr/>
            <p:nvPr/>
          </p:nvSpPr>
          <p:spPr>
            <a:xfrm>
              <a:off x="6006240" y="4437000"/>
              <a:ext cx="93240" cy="168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35"/>
            <p:cNvSpPr/>
            <p:nvPr/>
          </p:nvSpPr>
          <p:spPr>
            <a:xfrm>
              <a:off x="6174000" y="4306320"/>
              <a:ext cx="170640" cy="939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36"/>
            <p:cNvSpPr/>
            <p:nvPr/>
          </p:nvSpPr>
          <p:spPr>
            <a:xfrm>
              <a:off x="5962320" y="4223160"/>
              <a:ext cx="199800" cy="2005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CustomShape 37"/>
          <p:cNvSpPr/>
          <p:nvPr/>
        </p:nvSpPr>
        <p:spPr>
          <a:xfrm>
            <a:off x="3429360" y="3904920"/>
            <a:ext cx="376560" cy="3423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" name="Group 6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156" name="CustomShape 7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8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9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9" name="Group 10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160" name="CustomShape 11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2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3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4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5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7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8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roup 19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169" name="CustomShape 20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1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2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3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3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 rot="10800000">
            <a:off x="-95040" y="388440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 rot="5400000">
            <a:off x="560880" y="1539000"/>
            <a:ext cx="1786680" cy="2063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 flipH="1" rot="10800000">
            <a:off x="66600" y="5974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 flipH="1" rot="10800000">
            <a:off x="828720" y="499896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 flipH="1" rot="10800000">
            <a:off x="761760" y="371664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 flipH="1" rot="10800000">
            <a:off x="793800" y="6482160"/>
            <a:ext cx="516240" cy="4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" name="Group 7"/>
          <p:cNvGrpSpPr/>
          <p:nvPr/>
        </p:nvGrpSpPr>
        <p:grpSpPr>
          <a:xfrm>
            <a:off x="996480" y="1070640"/>
            <a:ext cx="349560" cy="323280"/>
            <a:chOff x="996480" y="1070640"/>
            <a:chExt cx="349560" cy="323280"/>
          </a:xfrm>
        </p:grpSpPr>
        <p:sp>
          <p:nvSpPr>
            <p:cNvPr id="218" name="CustomShape 8"/>
            <p:cNvSpPr/>
            <p:nvPr/>
          </p:nvSpPr>
          <p:spPr>
            <a:xfrm>
              <a:off x="996480" y="11937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9"/>
            <p:cNvSpPr/>
            <p:nvPr/>
          </p:nvSpPr>
          <p:spPr>
            <a:xfrm>
              <a:off x="1090800" y="107064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CustomShape 10"/>
          <p:cNvSpPr/>
          <p:nvPr/>
        </p:nvSpPr>
        <p:spPr>
          <a:xfrm>
            <a:off x="393480" y="334656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1" name="Group 11"/>
          <p:cNvGrpSpPr/>
          <p:nvPr/>
        </p:nvGrpSpPr>
        <p:grpSpPr>
          <a:xfrm>
            <a:off x="305280" y="553680"/>
            <a:ext cx="245880" cy="390960"/>
            <a:chOff x="305280" y="553680"/>
            <a:chExt cx="245880" cy="390960"/>
          </a:xfrm>
        </p:grpSpPr>
        <p:sp>
          <p:nvSpPr>
            <p:cNvPr id="222" name="CustomShape 12"/>
            <p:cNvSpPr/>
            <p:nvPr/>
          </p:nvSpPr>
          <p:spPr>
            <a:xfrm>
              <a:off x="379800" y="895680"/>
              <a:ext cx="97200" cy="201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3"/>
            <p:cNvSpPr/>
            <p:nvPr/>
          </p:nvSpPr>
          <p:spPr>
            <a:xfrm>
              <a:off x="379800" y="873360"/>
              <a:ext cx="97200" cy="201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4"/>
            <p:cNvSpPr/>
            <p:nvPr/>
          </p:nvSpPr>
          <p:spPr>
            <a:xfrm>
              <a:off x="379800" y="917280"/>
              <a:ext cx="97200" cy="273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5"/>
            <p:cNvSpPr/>
            <p:nvPr/>
          </p:nvSpPr>
          <p:spPr>
            <a:xfrm>
              <a:off x="369000" y="689400"/>
              <a:ext cx="32760" cy="159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6"/>
            <p:cNvSpPr/>
            <p:nvPr/>
          </p:nvSpPr>
          <p:spPr>
            <a:xfrm>
              <a:off x="305280" y="553680"/>
              <a:ext cx="245880" cy="294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7"/>
            <p:cNvSpPr/>
            <p:nvPr/>
          </p:nvSpPr>
          <p:spPr>
            <a:xfrm>
              <a:off x="454680" y="689400"/>
              <a:ext cx="32760" cy="159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8"/>
            <p:cNvSpPr/>
            <p:nvPr/>
          </p:nvSpPr>
          <p:spPr>
            <a:xfrm>
              <a:off x="385560" y="683280"/>
              <a:ext cx="85320" cy="172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9"/>
            <p:cNvSpPr/>
            <p:nvPr/>
          </p:nvSpPr>
          <p:spPr>
            <a:xfrm>
              <a:off x="379800" y="852480"/>
              <a:ext cx="97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0" name="Group 20"/>
          <p:cNvGrpSpPr/>
          <p:nvPr/>
        </p:nvGrpSpPr>
        <p:grpSpPr>
          <a:xfrm>
            <a:off x="1419840" y="3634200"/>
            <a:ext cx="341640" cy="348480"/>
            <a:chOff x="1419840" y="3634200"/>
            <a:chExt cx="341640" cy="348480"/>
          </a:xfrm>
        </p:grpSpPr>
        <p:sp>
          <p:nvSpPr>
            <p:cNvPr id="231" name="CustomShape 21"/>
            <p:cNvSpPr/>
            <p:nvPr/>
          </p:nvSpPr>
          <p:spPr>
            <a:xfrm>
              <a:off x="1419840" y="363420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2"/>
            <p:cNvSpPr/>
            <p:nvPr/>
          </p:nvSpPr>
          <p:spPr>
            <a:xfrm>
              <a:off x="1450800" y="366516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"/>
            <p:cNvSpPr/>
            <p:nvPr/>
          </p:nvSpPr>
          <p:spPr>
            <a:xfrm>
              <a:off x="1481040" y="369576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4"/>
            <p:cNvSpPr/>
            <p:nvPr/>
          </p:nvSpPr>
          <p:spPr>
            <a:xfrm>
              <a:off x="1633320" y="385524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CustomShape 25"/>
          <p:cNvSpPr/>
          <p:nvPr/>
        </p:nvSpPr>
        <p:spPr>
          <a:xfrm flipH="1" rot="10800000">
            <a:off x="733320" y="677484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6"/>
          <p:cNvSpPr/>
          <p:nvPr/>
        </p:nvSpPr>
        <p:spPr>
          <a:xfrm flipH="1" rot="10800000">
            <a:off x="738360" y="15832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7"/>
          <p:cNvSpPr/>
          <p:nvPr/>
        </p:nvSpPr>
        <p:spPr>
          <a:xfrm flipH="1" rot="10800000">
            <a:off x="-291240" y="8240400"/>
            <a:ext cx="1180800" cy="10220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8"/>
          <p:cNvSpPr/>
          <p:nvPr/>
        </p:nvSpPr>
        <p:spPr>
          <a:xfrm flipH="1" rot="10800000">
            <a:off x="420480" y="117504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9"/>
          <p:cNvSpPr/>
          <p:nvPr/>
        </p:nvSpPr>
        <p:spPr>
          <a:xfrm>
            <a:off x="1019160" y="416700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0" name="Group 30"/>
          <p:cNvGrpSpPr/>
          <p:nvPr/>
        </p:nvGrpSpPr>
        <p:grpSpPr>
          <a:xfrm>
            <a:off x="-50400" y="1452960"/>
            <a:ext cx="623520" cy="597600"/>
            <a:chOff x="-50400" y="1452960"/>
            <a:chExt cx="623520" cy="597600"/>
          </a:xfrm>
        </p:grpSpPr>
        <p:sp>
          <p:nvSpPr>
            <p:cNvPr id="241" name="CustomShape 31"/>
            <p:cNvSpPr/>
            <p:nvPr/>
          </p:nvSpPr>
          <p:spPr>
            <a:xfrm>
              <a:off x="336240" y="1452960"/>
              <a:ext cx="185040" cy="2048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32"/>
            <p:cNvSpPr/>
            <p:nvPr/>
          </p:nvSpPr>
          <p:spPr>
            <a:xfrm>
              <a:off x="53640" y="1483200"/>
              <a:ext cx="146880" cy="17028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3"/>
            <p:cNvSpPr/>
            <p:nvPr/>
          </p:nvSpPr>
          <p:spPr>
            <a:xfrm>
              <a:off x="-50400" y="1779480"/>
              <a:ext cx="207000" cy="1252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34"/>
            <p:cNvSpPr/>
            <p:nvPr/>
          </p:nvSpPr>
          <p:spPr>
            <a:xfrm>
              <a:off x="204840" y="1866960"/>
              <a:ext cx="101880" cy="1836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35"/>
            <p:cNvSpPr/>
            <p:nvPr/>
          </p:nvSpPr>
          <p:spPr>
            <a:xfrm>
              <a:off x="387360" y="1724760"/>
              <a:ext cx="185760" cy="10260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36"/>
            <p:cNvSpPr/>
            <p:nvPr/>
          </p:nvSpPr>
          <p:spPr>
            <a:xfrm>
              <a:off x="156960" y="1634400"/>
              <a:ext cx="217800" cy="2185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CustomShape 37"/>
          <p:cNvSpPr/>
          <p:nvPr/>
        </p:nvSpPr>
        <p:spPr>
          <a:xfrm>
            <a:off x="47160" y="4430520"/>
            <a:ext cx="503640" cy="4582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49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 flipH="1" rot="10800000">
            <a:off x="8218440" y="6492600"/>
            <a:ext cx="683640" cy="591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 rot="5400000">
            <a:off x="389880" y="105120"/>
            <a:ext cx="942840" cy="1088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 flipH="1" rot="10800000">
            <a:off x="-123840" y="3182760"/>
            <a:ext cx="672840" cy="582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 flipH="1" rot="10800000">
            <a:off x="503280" y="2380680"/>
            <a:ext cx="351360" cy="303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 flipH="1" rot="10800000">
            <a:off x="1208520" y="2203200"/>
            <a:ext cx="672840" cy="582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6"/>
          <p:cNvSpPr/>
          <p:nvPr/>
        </p:nvSpPr>
        <p:spPr>
          <a:xfrm flipH="1" rot="10800000">
            <a:off x="247680" y="1069920"/>
            <a:ext cx="293760" cy="2541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7"/>
          <p:cNvSpPr/>
          <p:nvPr/>
        </p:nvSpPr>
        <p:spPr>
          <a:xfrm flipH="1" rot="10800000">
            <a:off x="8763840" y="6365880"/>
            <a:ext cx="541440" cy="46908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8"/>
          <p:cNvSpPr/>
          <p:nvPr/>
        </p:nvSpPr>
        <p:spPr>
          <a:xfrm flipH="1" rot="10800000">
            <a:off x="8523720" y="5722200"/>
            <a:ext cx="282600" cy="244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9"/>
          <p:cNvSpPr/>
          <p:nvPr/>
        </p:nvSpPr>
        <p:spPr>
          <a:xfrm flipH="1" rot="10800000">
            <a:off x="8322840" y="5506560"/>
            <a:ext cx="541440" cy="468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0"/>
          <p:cNvSpPr/>
          <p:nvPr/>
        </p:nvSpPr>
        <p:spPr>
          <a:xfrm flipH="1" rot="10800000">
            <a:off x="8763480" y="4831200"/>
            <a:ext cx="236160" cy="20448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97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flipH="1" rot="10800000">
            <a:off x="-95040" y="419976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"/>
          <p:cNvSpPr/>
          <p:nvPr/>
        </p:nvSpPr>
        <p:spPr>
          <a:xfrm rot="5400000">
            <a:off x="500760" y="190512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 flipH="1" rot="10800000">
            <a:off x="-123840" y="5650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 flipH="1" rot="10800000">
            <a:off x="638280" y="467496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 flipH="1" rot="10800000">
            <a:off x="752400" y="404064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 flipH="1" rot="10800000">
            <a:off x="657000" y="56206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roup 7"/>
          <p:cNvGrpSpPr/>
          <p:nvPr/>
        </p:nvGrpSpPr>
        <p:grpSpPr>
          <a:xfrm>
            <a:off x="986760" y="1394640"/>
            <a:ext cx="349920" cy="323280"/>
            <a:chOff x="986760" y="1394640"/>
            <a:chExt cx="349920" cy="323280"/>
          </a:xfrm>
        </p:grpSpPr>
        <p:sp>
          <p:nvSpPr>
            <p:cNvPr id="341" name="CustomShape 8"/>
            <p:cNvSpPr/>
            <p:nvPr/>
          </p:nvSpPr>
          <p:spPr>
            <a:xfrm>
              <a:off x="986760" y="151740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9"/>
            <p:cNvSpPr/>
            <p:nvPr/>
          </p:nvSpPr>
          <p:spPr>
            <a:xfrm>
              <a:off x="1081440" y="139464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10"/>
          <p:cNvSpPr/>
          <p:nvPr/>
        </p:nvSpPr>
        <p:spPr>
          <a:xfrm>
            <a:off x="203040" y="302292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4" name="Group 11"/>
          <p:cNvGrpSpPr/>
          <p:nvPr/>
        </p:nvGrpSpPr>
        <p:grpSpPr>
          <a:xfrm>
            <a:off x="295560" y="877680"/>
            <a:ext cx="245880" cy="390960"/>
            <a:chOff x="295560" y="877680"/>
            <a:chExt cx="245880" cy="390960"/>
          </a:xfrm>
        </p:grpSpPr>
        <p:sp>
          <p:nvSpPr>
            <p:cNvPr id="345" name="CustomShape 12"/>
            <p:cNvSpPr/>
            <p:nvPr/>
          </p:nvSpPr>
          <p:spPr>
            <a:xfrm>
              <a:off x="370080" y="1219680"/>
              <a:ext cx="97200" cy="201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3"/>
            <p:cNvSpPr/>
            <p:nvPr/>
          </p:nvSpPr>
          <p:spPr>
            <a:xfrm>
              <a:off x="370080" y="1197360"/>
              <a:ext cx="97200" cy="201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4"/>
            <p:cNvSpPr/>
            <p:nvPr/>
          </p:nvSpPr>
          <p:spPr>
            <a:xfrm>
              <a:off x="370080" y="1241280"/>
              <a:ext cx="97200" cy="273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5"/>
            <p:cNvSpPr/>
            <p:nvPr/>
          </p:nvSpPr>
          <p:spPr>
            <a:xfrm>
              <a:off x="359640" y="1013040"/>
              <a:ext cx="32760" cy="159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6"/>
            <p:cNvSpPr/>
            <p:nvPr/>
          </p:nvSpPr>
          <p:spPr>
            <a:xfrm>
              <a:off x="295560" y="877680"/>
              <a:ext cx="245880" cy="294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7"/>
            <p:cNvSpPr/>
            <p:nvPr/>
          </p:nvSpPr>
          <p:spPr>
            <a:xfrm>
              <a:off x="445320" y="1013040"/>
              <a:ext cx="32760" cy="1591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376200" y="1007280"/>
              <a:ext cx="85320" cy="172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9"/>
            <p:cNvSpPr/>
            <p:nvPr/>
          </p:nvSpPr>
          <p:spPr>
            <a:xfrm>
              <a:off x="370080" y="1176120"/>
              <a:ext cx="97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Group 20"/>
          <p:cNvGrpSpPr/>
          <p:nvPr/>
        </p:nvGrpSpPr>
        <p:grpSpPr>
          <a:xfrm>
            <a:off x="1229400" y="3310560"/>
            <a:ext cx="341640" cy="348480"/>
            <a:chOff x="1229400" y="3310560"/>
            <a:chExt cx="341640" cy="348480"/>
          </a:xfrm>
        </p:grpSpPr>
        <p:sp>
          <p:nvSpPr>
            <p:cNvPr id="354" name="CustomShape 21"/>
            <p:cNvSpPr/>
            <p:nvPr/>
          </p:nvSpPr>
          <p:spPr>
            <a:xfrm>
              <a:off x="1229400" y="331056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2"/>
            <p:cNvSpPr/>
            <p:nvPr/>
          </p:nvSpPr>
          <p:spPr>
            <a:xfrm>
              <a:off x="1260360" y="334116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3"/>
            <p:cNvSpPr/>
            <p:nvPr/>
          </p:nvSpPr>
          <p:spPr>
            <a:xfrm>
              <a:off x="1290240" y="337176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4"/>
            <p:cNvSpPr/>
            <p:nvPr/>
          </p:nvSpPr>
          <p:spPr>
            <a:xfrm>
              <a:off x="1442880" y="353160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5"/>
          <p:cNvSpPr/>
          <p:nvPr/>
        </p:nvSpPr>
        <p:spPr>
          <a:xfrm flipH="1" rot="10800000">
            <a:off x="542880" y="645084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6"/>
          <p:cNvSpPr/>
          <p:nvPr/>
        </p:nvSpPr>
        <p:spPr>
          <a:xfrm flipH="1" rot="10800000">
            <a:off x="729000" y="19072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7"/>
          <p:cNvSpPr/>
          <p:nvPr/>
        </p:nvSpPr>
        <p:spPr>
          <a:xfrm flipH="1" rot="10800000">
            <a:off x="-115200" y="683352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8"/>
          <p:cNvSpPr/>
          <p:nvPr/>
        </p:nvSpPr>
        <p:spPr>
          <a:xfrm flipH="1" rot="10800000">
            <a:off x="411120" y="149904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9"/>
          <p:cNvSpPr/>
          <p:nvPr/>
        </p:nvSpPr>
        <p:spPr>
          <a:xfrm>
            <a:off x="828720" y="384336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3" name="Group 30"/>
          <p:cNvGrpSpPr/>
          <p:nvPr/>
        </p:nvGrpSpPr>
        <p:grpSpPr>
          <a:xfrm>
            <a:off x="66960" y="1681560"/>
            <a:ext cx="453960" cy="435600"/>
            <a:chOff x="66960" y="1681560"/>
            <a:chExt cx="453960" cy="435600"/>
          </a:xfrm>
        </p:grpSpPr>
        <p:sp>
          <p:nvSpPr>
            <p:cNvPr id="364" name="CustomShape 31"/>
            <p:cNvSpPr/>
            <p:nvPr/>
          </p:nvSpPr>
          <p:spPr>
            <a:xfrm>
              <a:off x="348840" y="168156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2"/>
            <p:cNvSpPr/>
            <p:nvPr/>
          </p:nvSpPr>
          <p:spPr>
            <a:xfrm>
              <a:off x="142920" y="170388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3"/>
            <p:cNvSpPr/>
            <p:nvPr/>
          </p:nvSpPr>
          <p:spPr>
            <a:xfrm>
              <a:off x="66960" y="191988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4"/>
            <p:cNvSpPr/>
            <p:nvPr/>
          </p:nvSpPr>
          <p:spPr>
            <a:xfrm>
              <a:off x="253080" y="198360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5"/>
            <p:cNvSpPr/>
            <p:nvPr/>
          </p:nvSpPr>
          <p:spPr>
            <a:xfrm>
              <a:off x="385920" y="188028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6"/>
            <p:cNvSpPr/>
            <p:nvPr/>
          </p:nvSpPr>
          <p:spPr>
            <a:xfrm>
              <a:off x="218160" y="181404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CustomShape 37"/>
          <p:cNvSpPr/>
          <p:nvPr/>
        </p:nvSpPr>
        <p:spPr>
          <a:xfrm>
            <a:off x="145080" y="421452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8"/>
          <p:cNvSpPr/>
          <p:nvPr/>
        </p:nvSpPr>
        <p:spPr>
          <a:xfrm>
            <a:off x="93960" y="1929600"/>
            <a:ext cx="195588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PT" sz="120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pt-PT" sz="12000" spc="-1" strike="noStrike">
              <a:latin typeface="Arial"/>
            </a:endParaRPr>
          </a:p>
        </p:txBody>
      </p:sp>
      <p:sp>
        <p:nvSpPr>
          <p:cNvPr id="372" name="PlaceHolder 3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73" name="PlaceHolder 4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 flipH="1" rot="10800000">
            <a:off x="7663680" y="726552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7"/>
          <p:cNvSpPr/>
          <p:nvPr/>
        </p:nvSpPr>
        <p:spPr>
          <a:xfrm flipH="1" rot="10800000">
            <a:off x="8486640" y="7069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"/>
          <p:cNvSpPr/>
          <p:nvPr/>
        </p:nvSpPr>
        <p:spPr>
          <a:xfrm flipH="1" rot="10800000">
            <a:off x="8124840" y="60980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"/>
          <p:cNvSpPr/>
          <p:nvPr/>
        </p:nvSpPr>
        <p:spPr>
          <a:xfrm flipH="1" rot="10800000">
            <a:off x="7821000" y="577296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 flipH="1" rot="10800000">
            <a:off x="8486640" y="47527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0" name="Group 11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421" name="CustomShape 12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3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CustomShape 14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5"/>
          <p:cNvSpPr/>
          <p:nvPr/>
        </p:nvSpPr>
        <p:spPr>
          <a:xfrm>
            <a:off x="8772840" y="446184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5" name="Group 16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426" name="CustomShape 17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9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20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21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2" name="CustomShape 23"/>
          <p:cNvSpPr/>
          <p:nvPr/>
        </p:nvSpPr>
        <p:spPr>
          <a:xfrm>
            <a:off x="8081280" y="315396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3" name="Group 24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434" name="CustomShape 25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26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27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28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29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30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31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32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2" name="Group 33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443" name="CustomShape 34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35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36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37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7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4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 flipH="1" rot="10800000">
            <a:off x="7663680" y="726552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5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6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1" name="Group 7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492" name="CustomShape 8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9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" name="CustomShape 10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5" name="Group 11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496" name="CustomShape 12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13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4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15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6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7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8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9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roup 20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505" name="CustomShape 21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22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23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24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9" name="CustomShape 25"/>
          <p:cNvSpPr/>
          <p:nvPr/>
        </p:nvSpPr>
        <p:spPr>
          <a:xfrm flipH="1" rot="10800000">
            <a:off x="8486640" y="7069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26"/>
          <p:cNvSpPr/>
          <p:nvPr/>
        </p:nvSpPr>
        <p:spPr>
          <a:xfrm flipH="1" rot="10800000">
            <a:off x="8124840" y="60980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7"/>
          <p:cNvSpPr/>
          <p:nvPr/>
        </p:nvSpPr>
        <p:spPr>
          <a:xfrm flipH="1" rot="10800000">
            <a:off x="7821000" y="577296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8"/>
          <p:cNvSpPr/>
          <p:nvPr/>
        </p:nvSpPr>
        <p:spPr>
          <a:xfrm flipH="1" rot="10800000">
            <a:off x="8486640" y="47527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9"/>
          <p:cNvSpPr/>
          <p:nvPr/>
        </p:nvSpPr>
        <p:spPr>
          <a:xfrm>
            <a:off x="8772840" y="446184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4" name="Group 30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515" name="CustomShape 31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32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33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34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35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36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1" name="CustomShape 37"/>
          <p:cNvSpPr/>
          <p:nvPr/>
        </p:nvSpPr>
        <p:spPr>
          <a:xfrm>
            <a:off x="8081280" y="315396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23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24" name="PlaceHolder 4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 flipH="1" rot="10800000">
            <a:off x="7663680" y="7265520"/>
            <a:ext cx="1033200" cy="894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3"/>
          <p:cNvSpPr/>
          <p:nvPr/>
        </p:nvSpPr>
        <p:spPr>
          <a:xfrm flipH="1" rot="10800000">
            <a:off x="-123840" y="38977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4"/>
          <p:cNvSpPr/>
          <p:nvPr/>
        </p:nvSpPr>
        <p:spPr>
          <a:xfrm flipH="1" rot="10800000">
            <a:off x="638280" y="292248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5"/>
          <p:cNvSpPr/>
          <p:nvPr/>
        </p:nvSpPr>
        <p:spPr>
          <a:xfrm flipH="1" rot="10800000">
            <a:off x="1495080" y="2707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6"/>
          <p:cNvSpPr/>
          <p:nvPr/>
        </p:nvSpPr>
        <p:spPr>
          <a:xfrm flipH="1" rot="10800000">
            <a:off x="327600" y="132948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7" name="Group 7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568" name="CustomShape 8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9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10"/>
          <p:cNvSpPr/>
          <p:nvPr/>
        </p:nvSpPr>
        <p:spPr>
          <a:xfrm>
            <a:off x="203040" y="1270080"/>
            <a:ext cx="164520" cy="2862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1" name="Group 11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572" name="CustomShape 12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3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4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5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6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7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8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9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roup 20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581" name="CustomShape 21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22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23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24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5" name="CustomShape 25"/>
          <p:cNvSpPr/>
          <p:nvPr/>
        </p:nvSpPr>
        <p:spPr>
          <a:xfrm flipH="1" rot="10800000">
            <a:off x="8486640" y="7069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6"/>
          <p:cNvSpPr/>
          <p:nvPr/>
        </p:nvSpPr>
        <p:spPr>
          <a:xfrm flipH="1" rot="10800000">
            <a:off x="8124840" y="60980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7"/>
          <p:cNvSpPr/>
          <p:nvPr/>
        </p:nvSpPr>
        <p:spPr>
          <a:xfrm flipH="1" rot="10800000">
            <a:off x="7821000" y="577296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8"/>
          <p:cNvSpPr/>
          <p:nvPr/>
        </p:nvSpPr>
        <p:spPr>
          <a:xfrm flipH="1" rot="10800000">
            <a:off x="8486640" y="47527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9"/>
          <p:cNvSpPr/>
          <p:nvPr/>
        </p:nvSpPr>
        <p:spPr>
          <a:xfrm>
            <a:off x="8772840" y="4461840"/>
            <a:ext cx="246600" cy="246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0" name="Group 30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591" name="CustomShape 31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32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33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34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35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36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7" name="CustomShape 37"/>
          <p:cNvSpPr/>
          <p:nvPr/>
        </p:nvSpPr>
        <p:spPr>
          <a:xfrm>
            <a:off x="8081280" y="3153960"/>
            <a:ext cx="298440" cy="271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99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1400040" y="1991880"/>
            <a:ext cx="634212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3212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 rot="16200000">
            <a:off x="867240" y="470160"/>
            <a:ext cx="2690640" cy="310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"/>
          <p:cNvSpPr/>
          <p:nvPr/>
        </p:nvSpPr>
        <p:spPr>
          <a:xfrm>
            <a:off x="3760920" y="1224000"/>
            <a:ext cx="498960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Manipulação de preço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822120" y="2712600"/>
            <a:ext cx="433224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2400" spc="-1" strike="noStrike">
                <a:solidFill>
                  <a:srgbClr val="c6daec"/>
                </a:solidFill>
                <a:latin typeface="Muli"/>
                <a:ea typeface="Muli"/>
              </a:rPr>
              <a:t>Cum sociis natoque penatibus et magnis dis parturient montes, nascetur ridiculus mus. </a:t>
            </a:r>
            <a:endParaRPr b="0" lang="pt-PT" sz="2400" spc="-1" strike="noStrike">
              <a:latin typeface="Arial"/>
            </a:endParaRPr>
          </a:p>
        </p:txBody>
      </p:sp>
      <p:grpSp>
        <p:nvGrpSpPr>
          <p:cNvPr id="968" name="Group 4"/>
          <p:cNvGrpSpPr/>
          <p:nvPr/>
        </p:nvGrpSpPr>
        <p:grpSpPr>
          <a:xfrm>
            <a:off x="1885680" y="952560"/>
            <a:ext cx="1031040" cy="1031040"/>
            <a:chOff x="1885680" y="952560"/>
            <a:chExt cx="1031040" cy="1031040"/>
          </a:xfrm>
        </p:grpSpPr>
        <p:sp>
          <p:nvSpPr>
            <p:cNvPr id="969" name="CustomShape 5"/>
            <p:cNvSpPr/>
            <p:nvPr/>
          </p:nvSpPr>
          <p:spPr>
            <a:xfrm>
              <a:off x="2273760" y="1340640"/>
              <a:ext cx="533160" cy="5331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6"/>
            <p:cNvSpPr/>
            <p:nvPr/>
          </p:nvSpPr>
          <p:spPr>
            <a:xfrm>
              <a:off x="1885680" y="952560"/>
              <a:ext cx="1031040" cy="10310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1" name="Group 7"/>
          <p:cNvGrpSpPr/>
          <p:nvPr/>
        </p:nvGrpSpPr>
        <p:grpSpPr>
          <a:xfrm>
            <a:off x="1540080" y="2136600"/>
            <a:ext cx="816840" cy="816840"/>
            <a:chOff x="1540080" y="2136600"/>
            <a:chExt cx="816840" cy="816840"/>
          </a:xfrm>
        </p:grpSpPr>
        <p:sp>
          <p:nvSpPr>
            <p:cNvPr id="972" name="CustomShape 8"/>
            <p:cNvSpPr/>
            <p:nvPr/>
          </p:nvSpPr>
          <p:spPr>
            <a:xfrm rot="20868000">
              <a:off x="1604880" y="2201040"/>
              <a:ext cx="687240" cy="6872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9"/>
            <p:cNvSpPr/>
            <p:nvPr/>
          </p:nvSpPr>
          <p:spPr>
            <a:xfrm rot="20868000">
              <a:off x="1702800" y="2781360"/>
              <a:ext cx="112320" cy="1123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0"/>
            <p:cNvSpPr/>
            <p:nvPr/>
          </p:nvSpPr>
          <p:spPr>
            <a:xfrm rot="20868000">
              <a:off x="1799280" y="2831760"/>
              <a:ext cx="71640" cy="716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1"/>
            <p:cNvSpPr/>
            <p:nvPr/>
          </p:nvSpPr>
          <p:spPr>
            <a:xfrm rot="20868000">
              <a:off x="1664280" y="2744640"/>
              <a:ext cx="71640" cy="716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6" name="CustomShape 12"/>
          <p:cNvSpPr/>
          <p:nvPr/>
        </p:nvSpPr>
        <p:spPr>
          <a:xfrm>
            <a:off x="2657160" y="2114640"/>
            <a:ext cx="259560" cy="247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3"/>
          <p:cNvSpPr/>
          <p:nvPr/>
        </p:nvSpPr>
        <p:spPr>
          <a:xfrm rot="2328000">
            <a:off x="1220760" y="1597680"/>
            <a:ext cx="442080" cy="4219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4"/>
          <p:cNvSpPr/>
          <p:nvPr/>
        </p:nvSpPr>
        <p:spPr>
          <a:xfrm rot="2326800">
            <a:off x="2870640" y="1770120"/>
            <a:ext cx="182160" cy="173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5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37029179-D886-4474-A61A-D83A21445F7F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CustomShape 1"/>
          <p:cNvSpPr/>
          <p:nvPr/>
        </p:nvSpPr>
        <p:spPr>
          <a:xfrm>
            <a:off x="1732680" y="17355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Tempos longos de transação 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81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0DCCC8E7-A85E-4D65-8568-93FB9B140410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CustomShape 1"/>
          <p:cNvSpPr/>
          <p:nvPr/>
        </p:nvSpPr>
        <p:spPr>
          <a:xfrm>
            <a:off x="1732680" y="17355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Cibercrime 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83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69C18528-7097-4346-A2E5-1CD5B4D0F148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2743200" y="1735920"/>
            <a:ext cx="563724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Outras aplicações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985" name="CustomShape 2"/>
          <p:cNvSpPr/>
          <p:nvPr/>
        </p:nvSpPr>
        <p:spPr>
          <a:xfrm>
            <a:off x="409680" y="1676520"/>
            <a:ext cx="2065680" cy="17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3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CustomShape 1"/>
          <p:cNvSpPr/>
          <p:nvPr/>
        </p:nvSpPr>
        <p:spPr>
          <a:xfrm>
            <a:off x="1732680" y="17355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Autenticação de documentos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87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0C715BB6-C081-427B-B05E-AB459D772496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CustomShape 1"/>
          <p:cNvSpPr/>
          <p:nvPr/>
        </p:nvSpPr>
        <p:spPr>
          <a:xfrm>
            <a:off x="1732680" y="17355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Saúde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89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CF0FDB0-4F49-483E-B22F-97543721C547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CustomShape 1"/>
          <p:cNvSpPr/>
          <p:nvPr/>
        </p:nvSpPr>
        <p:spPr>
          <a:xfrm>
            <a:off x="1732680" y="17355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Moeda Soberana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91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0D119C3-A2A3-4283-9AEE-F893289B4E88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CustomShape 1"/>
          <p:cNvSpPr/>
          <p:nvPr/>
        </p:nvSpPr>
        <p:spPr>
          <a:xfrm>
            <a:off x="3933720" y="2088000"/>
            <a:ext cx="375156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PT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[Sub-título]</a:t>
            </a:r>
            <a:endParaRPr b="0" lang="pt-PT" sz="3000" spc="-1" strike="noStrike">
              <a:latin typeface="Arial"/>
            </a:endParaRPr>
          </a:p>
        </p:txBody>
      </p:sp>
      <p:sp>
        <p:nvSpPr>
          <p:cNvPr id="993" name="CustomShape 2"/>
          <p:cNvSpPr/>
          <p:nvPr/>
        </p:nvSpPr>
        <p:spPr>
          <a:xfrm>
            <a:off x="3933720" y="2957400"/>
            <a:ext cx="3751560" cy="12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Duis leo. Sed fringilla mauris sit amet nibh. Donec sodales sagittis magna. Sed consequat, leo eget bibendum sodales, augue velit cursus nunc.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94" name="CustomShape 3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CD1F04A-8623-475C-B689-28260F61ADD7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  <p:pic>
        <p:nvPicPr>
          <p:cNvPr id="995" name="" descr=""/>
          <p:cNvPicPr/>
          <p:nvPr/>
        </p:nvPicPr>
        <p:blipFill>
          <a:blip r:embed="rId1"/>
          <a:stretch/>
        </p:blipFill>
        <p:spPr>
          <a:xfrm>
            <a:off x="-437760" y="1162440"/>
            <a:ext cx="4151160" cy="36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399960" y="1542960"/>
            <a:ext cx="2694240" cy="32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19bbd5"/>
                </a:solidFill>
                <a:latin typeface="Nixie One"/>
                <a:ea typeface="Nixie One"/>
              </a:rPr>
              <a:t>Lorem ipsum?</a:t>
            </a:r>
            <a:br/>
            <a:r>
              <a:rPr b="1" lang="pt-PT" sz="2800" spc="-1" strike="noStrike">
                <a:solidFill>
                  <a:srgbClr val="0e293c"/>
                </a:solidFill>
                <a:latin typeface="Nixie One"/>
                <a:ea typeface="Nixie One"/>
              </a:rPr>
              <a:t>Dolor sit amet.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997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77B2A432-F1C4-4CDD-ACA3-D4C35467B71A}" type="slidenum">
              <a:rPr b="0" lang="pt-PT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CustomShape 1"/>
          <p:cNvSpPr/>
          <p:nvPr/>
        </p:nvSpPr>
        <p:spPr>
          <a:xfrm>
            <a:off x="3147840" y="2137320"/>
            <a:ext cx="2413440" cy="209052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Ipsum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99" name="CustomShape 2"/>
          <p:cNvSpPr/>
          <p:nvPr/>
        </p:nvSpPr>
        <p:spPr>
          <a:xfrm>
            <a:off x="1732680" y="120204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[Sub-título]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000" name="CustomShape 3"/>
          <p:cNvSpPr/>
          <p:nvPr/>
        </p:nvSpPr>
        <p:spPr>
          <a:xfrm>
            <a:off x="1275480" y="2137320"/>
            <a:ext cx="2413440" cy="2090520"/>
          </a:xfrm>
          <a:prstGeom prst="hexagon">
            <a:avLst>
              <a:gd name="adj" fmla="val 29110"/>
              <a:gd name="vf" fmla="val 115470"/>
            </a:avLst>
          </a:prstGeom>
          <a:noFill/>
          <a:ln cap="rnd" w="9360">
            <a:solidFill>
              <a:srgbClr val="19bbd5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Lorem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01" name="CustomShape 4"/>
          <p:cNvSpPr/>
          <p:nvPr/>
        </p:nvSpPr>
        <p:spPr>
          <a:xfrm>
            <a:off x="5019840" y="2137320"/>
            <a:ext cx="2413440" cy="2090520"/>
          </a:xfrm>
          <a:prstGeom prst="hexagon">
            <a:avLst>
              <a:gd name="adj" fmla="val 29110"/>
              <a:gd name="vf" fmla="val 115470"/>
            </a:avLst>
          </a:prstGeom>
          <a:noFill/>
          <a:ln cap="rnd" w="9360">
            <a:solidFill>
              <a:srgbClr val="19bbd5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Dolor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02" name="CustomShape 5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02B77CE-8B18-4DD6-8C62-868F49C40586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2520000" y="2520000"/>
            <a:ext cx="4392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IRÁ AFETAR A SOCIEDADE?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2743200" y="1735920"/>
            <a:ext cx="563724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Conclusão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004" name="CustomShape 2"/>
          <p:cNvSpPr/>
          <p:nvPr/>
        </p:nvSpPr>
        <p:spPr>
          <a:xfrm>
            <a:off x="409680" y="1676520"/>
            <a:ext cx="2065680" cy="17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4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 rot="16200000">
            <a:off x="1053720" y="534600"/>
            <a:ext cx="1854360" cy="2141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"/>
          <p:cNvSpPr/>
          <p:nvPr/>
        </p:nvSpPr>
        <p:spPr>
          <a:xfrm>
            <a:off x="3084840" y="1152000"/>
            <a:ext cx="570240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Gratos pela vossa atenção!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007" name="CustomShape 3"/>
          <p:cNvSpPr/>
          <p:nvPr/>
        </p:nvSpPr>
        <p:spPr>
          <a:xfrm>
            <a:off x="3300120" y="2148120"/>
            <a:ext cx="4560840" cy="246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3600" spc="-1" strike="noStrike">
                <a:solidFill>
                  <a:srgbClr val="c6daec"/>
                </a:solidFill>
                <a:latin typeface="Muli"/>
                <a:ea typeface="Muli"/>
              </a:rPr>
              <a:t>Alguma questão?</a:t>
            </a:r>
            <a:endParaRPr b="0" lang="pt-PT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Trabalho realizado por: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________________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________________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________________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________________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________________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________________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08" name="CustomShape 4"/>
          <p:cNvSpPr/>
          <p:nvPr/>
        </p:nvSpPr>
        <p:spPr>
          <a:xfrm>
            <a:off x="1591560" y="1212480"/>
            <a:ext cx="777960" cy="777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5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D78F6D5-63AB-4884-8DD1-CDD189DF8EED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1010" name="CustomShape 6"/>
          <p:cNvSpPr/>
          <p:nvPr/>
        </p:nvSpPr>
        <p:spPr>
          <a:xfrm>
            <a:off x="1296000" y="3888000"/>
            <a:ext cx="732600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ustomShape 1"/>
          <p:cNvSpPr/>
          <p:nvPr/>
        </p:nvSpPr>
        <p:spPr>
          <a:xfrm>
            <a:off x="1732680" y="8211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[Sub-título]</a:t>
            </a:r>
            <a:endParaRPr b="0" lang="pt-PT" sz="4000" spc="-1" strike="noStrike">
              <a:latin typeface="Arial"/>
            </a:endParaRPr>
          </a:p>
        </p:txBody>
      </p:sp>
      <p:graphicFrame>
        <p:nvGraphicFramePr>
          <p:cNvPr id="1012" name="Table 2"/>
          <p:cNvGraphicFramePr/>
          <p:nvPr/>
        </p:nvGraphicFramePr>
        <p:xfrm>
          <a:off x="1852560" y="2397960"/>
          <a:ext cx="5304600" cy="1817640"/>
        </p:xfrm>
        <a:graphic>
          <a:graphicData uri="http://schemas.openxmlformats.org/drawingml/2006/table">
            <a:tbl>
              <a:tblPr/>
              <a:tblGrid>
                <a:gridCol w="1326240"/>
                <a:gridCol w="1326240"/>
                <a:gridCol w="1326240"/>
                <a:gridCol w="1326240"/>
              </a:tblGrid>
              <a:tr h="454320">
                <a:tc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B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C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</a:tr>
              <a:tr h="4543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X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aaa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bbb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ccc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</a:tr>
              <a:tr h="4543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Y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aaa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bbb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ccc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</a:tr>
              <a:tr h="45504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Z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aaa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bbb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ccc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1013" name="CustomShape 3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FC92515-117B-4E18-8939-0E9D8BC88210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CustomShape 1"/>
          <p:cNvSpPr/>
          <p:nvPr/>
        </p:nvSpPr>
        <p:spPr>
          <a:xfrm>
            <a:off x="1732680" y="8211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[Sub-título]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015" name="CustomShape 2"/>
          <p:cNvSpPr/>
          <p:nvPr/>
        </p:nvSpPr>
        <p:spPr>
          <a:xfrm>
            <a:off x="1914480" y="2328480"/>
            <a:ext cx="1944720" cy="1323720"/>
          </a:xfrm>
          <a:prstGeom prst="homePlate">
            <a:avLst>
              <a:gd name="adj" fmla="val 30129"/>
            </a:avLst>
          </a:prstGeom>
          <a:noFill/>
          <a:ln w="114480">
            <a:solidFill>
              <a:srgbClr val="00e1c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e1c6"/>
                </a:solidFill>
                <a:latin typeface="Muli"/>
                <a:ea typeface="Muli"/>
              </a:rPr>
              <a:t>lorem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16" name="CustomShape 3"/>
          <p:cNvSpPr/>
          <p:nvPr/>
        </p:nvSpPr>
        <p:spPr>
          <a:xfrm>
            <a:off x="3666240" y="2328480"/>
            <a:ext cx="1982160" cy="1323720"/>
          </a:xfrm>
          <a:prstGeom prst="chevron">
            <a:avLst>
              <a:gd name="adj" fmla="val 29853"/>
            </a:avLst>
          </a:prstGeom>
          <a:noFill/>
          <a:ln w="114480">
            <a:solidFill>
              <a:srgbClr val="19b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19bbd5"/>
                </a:solidFill>
                <a:latin typeface="Muli"/>
                <a:ea typeface="Muli"/>
              </a:rPr>
              <a:t>ipsum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17" name="CustomShape 4"/>
          <p:cNvSpPr/>
          <p:nvPr/>
        </p:nvSpPr>
        <p:spPr>
          <a:xfrm>
            <a:off x="5455440" y="2328480"/>
            <a:ext cx="1982160" cy="1323720"/>
          </a:xfrm>
          <a:prstGeom prst="chevron">
            <a:avLst>
              <a:gd name="adj" fmla="val 29853"/>
            </a:avLst>
          </a:prstGeom>
          <a:noFill/>
          <a:ln w="114480">
            <a:solidFill>
              <a:srgbClr val="3292e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3292e1"/>
                </a:solidFill>
                <a:latin typeface="Muli"/>
                <a:ea typeface="Muli"/>
              </a:rPr>
              <a:t>dolor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18" name="CustomShape 5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978EF87C-5A2A-4595-9C59-C436F34666F4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ustomShape 1"/>
          <p:cNvSpPr/>
          <p:nvPr/>
        </p:nvSpPr>
        <p:spPr>
          <a:xfrm>
            <a:off x="457200" y="4406400"/>
            <a:ext cx="82281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You can copy&amp;paste graphs from </a:t>
            </a:r>
            <a:r>
              <a:rPr b="0" lang="pt-PT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Google Sheets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1020" name="Google Shape;528;p30" descr=""/>
          <p:cNvPicPr/>
          <p:nvPr/>
        </p:nvPicPr>
        <p:blipFill>
          <a:blip r:embed="rId2"/>
          <a:stretch/>
        </p:blipFill>
        <p:spPr>
          <a:xfrm>
            <a:off x="2333520" y="443880"/>
            <a:ext cx="4475160" cy="3711600"/>
          </a:xfrm>
          <a:prstGeom prst="rect">
            <a:avLst/>
          </a:prstGeom>
          <a:ln>
            <a:noFill/>
          </a:ln>
        </p:spPr>
      </p:pic>
      <p:sp>
        <p:nvSpPr>
          <p:cNvPr id="1021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F3522D38-D517-4997-B58A-179FAFDBBE67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roup 1"/>
          <p:cNvGrpSpPr/>
          <p:nvPr/>
        </p:nvGrpSpPr>
        <p:grpSpPr>
          <a:xfrm>
            <a:off x="954360" y="808920"/>
            <a:ext cx="284760" cy="360360"/>
            <a:chOff x="954360" y="808920"/>
            <a:chExt cx="284760" cy="360360"/>
          </a:xfrm>
        </p:grpSpPr>
        <p:sp>
          <p:nvSpPr>
            <p:cNvPr id="1023" name="CustomShape 2"/>
            <p:cNvSpPr/>
            <p:nvPr/>
          </p:nvSpPr>
          <p:spPr>
            <a:xfrm>
              <a:off x="979560" y="851040"/>
              <a:ext cx="259560" cy="3182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3"/>
            <p:cNvSpPr/>
            <p:nvPr/>
          </p:nvSpPr>
          <p:spPr>
            <a:xfrm>
              <a:off x="987840" y="808920"/>
              <a:ext cx="18720" cy="4248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4"/>
            <p:cNvSpPr/>
            <p:nvPr/>
          </p:nvSpPr>
          <p:spPr>
            <a:xfrm>
              <a:off x="1045080" y="808920"/>
              <a:ext cx="18720" cy="4248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5"/>
            <p:cNvSpPr/>
            <p:nvPr/>
          </p:nvSpPr>
          <p:spPr>
            <a:xfrm>
              <a:off x="1102320" y="808920"/>
              <a:ext cx="18720" cy="4248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6"/>
            <p:cNvSpPr/>
            <p:nvPr/>
          </p:nvSpPr>
          <p:spPr>
            <a:xfrm>
              <a:off x="1159560" y="808920"/>
              <a:ext cx="18720" cy="4248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7"/>
            <p:cNvSpPr/>
            <p:nvPr/>
          </p:nvSpPr>
          <p:spPr>
            <a:xfrm>
              <a:off x="954360" y="825120"/>
              <a:ext cx="259560" cy="3182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roup 8"/>
          <p:cNvGrpSpPr/>
          <p:nvPr/>
        </p:nvGrpSpPr>
        <p:grpSpPr>
          <a:xfrm>
            <a:off x="1408680" y="861840"/>
            <a:ext cx="304920" cy="253440"/>
            <a:chOff x="1408680" y="861840"/>
            <a:chExt cx="304920" cy="253440"/>
          </a:xfrm>
        </p:grpSpPr>
        <p:sp>
          <p:nvSpPr>
            <p:cNvPr id="1030" name="CustomShape 9"/>
            <p:cNvSpPr/>
            <p:nvPr/>
          </p:nvSpPr>
          <p:spPr>
            <a:xfrm>
              <a:off x="1508040" y="964440"/>
              <a:ext cx="97560" cy="975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10"/>
            <p:cNvSpPr/>
            <p:nvPr/>
          </p:nvSpPr>
          <p:spPr>
            <a:xfrm>
              <a:off x="1408680" y="861840"/>
              <a:ext cx="304920" cy="25344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roup 11"/>
          <p:cNvGrpSpPr/>
          <p:nvPr/>
        </p:nvGrpSpPr>
        <p:grpSpPr>
          <a:xfrm>
            <a:off x="1879920" y="860400"/>
            <a:ext cx="291600" cy="255960"/>
            <a:chOff x="1879920" y="860400"/>
            <a:chExt cx="291600" cy="255960"/>
          </a:xfrm>
        </p:grpSpPr>
        <p:sp>
          <p:nvSpPr>
            <p:cNvPr id="1033" name="CustomShape 12"/>
            <p:cNvSpPr/>
            <p:nvPr/>
          </p:nvSpPr>
          <p:spPr>
            <a:xfrm>
              <a:off x="1879920" y="860400"/>
              <a:ext cx="291600" cy="25596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13"/>
            <p:cNvSpPr/>
            <p:nvPr/>
          </p:nvSpPr>
          <p:spPr>
            <a:xfrm>
              <a:off x="1905480" y="885600"/>
              <a:ext cx="240840" cy="20556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5" name="CustomShape 14"/>
          <p:cNvSpPr/>
          <p:nvPr/>
        </p:nvSpPr>
        <p:spPr>
          <a:xfrm>
            <a:off x="2371320" y="851040"/>
            <a:ext cx="238320" cy="27468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5"/>
          <p:cNvSpPr/>
          <p:nvPr/>
        </p:nvSpPr>
        <p:spPr>
          <a:xfrm>
            <a:off x="2852280" y="85212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7" name="Group 16"/>
          <p:cNvGrpSpPr/>
          <p:nvPr/>
        </p:nvGrpSpPr>
        <p:grpSpPr>
          <a:xfrm>
            <a:off x="3251880" y="847080"/>
            <a:ext cx="335520" cy="282960"/>
            <a:chOff x="3251880" y="847080"/>
            <a:chExt cx="335520" cy="282960"/>
          </a:xfrm>
        </p:grpSpPr>
        <p:sp>
          <p:nvSpPr>
            <p:cNvPr id="1038" name="CustomShape 17"/>
            <p:cNvSpPr/>
            <p:nvPr/>
          </p:nvSpPr>
          <p:spPr>
            <a:xfrm>
              <a:off x="3366720" y="847440"/>
              <a:ext cx="105120" cy="28260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18"/>
            <p:cNvSpPr/>
            <p:nvPr/>
          </p:nvSpPr>
          <p:spPr>
            <a:xfrm>
              <a:off x="3251880" y="847080"/>
              <a:ext cx="104760" cy="27936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19"/>
            <p:cNvSpPr/>
            <p:nvPr/>
          </p:nvSpPr>
          <p:spPr>
            <a:xfrm>
              <a:off x="3482640" y="850680"/>
              <a:ext cx="104760" cy="27900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1" name="Group 20"/>
          <p:cNvGrpSpPr/>
          <p:nvPr/>
        </p:nvGrpSpPr>
        <p:grpSpPr>
          <a:xfrm>
            <a:off x="3746520" y="825480"/>
            <a:ext cx="275400" cy="326160"/>
            <a:chOff x="3746520" y="825480"/>
            <a:chExt cx="275400" cy="326160"/>
          </a:xfrm>
        </p:grpSpPr>
        <p:sp>
          <p:nvSpPr>
            <p:cNvPr id="1042" name="CustomShape 21"/>
            <p:cNvSpPr/>
            <p:nvPr/>
          </p:nvSpPr>
          <p:spPr>
            <a:xfrm>
              <a:off x="3766680" y="870120"/>
              <a:ext cx="255240" cy="6552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2"/>
            <p:cNvSpPr/>
            <p:nvPr/>
          </p:nvSpPr>
          <p:spPr>
            <a:xfrm>
              <a:off x="3746520" y="947160"/>
              <a:ext cx="255240" cy="6552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23"/>
            <p:cNvSpPr/>
            <p:nvPr/>
          </p:nvSpPr>
          <p:spPr>
            <a:xfrm>
              <a:off x="3869640" y="825480"/>
              <a:ext cx="28800" cy="3312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24"/>
            <p:cNvSpPr/>
            <p:nvPr/>
          </p:nvSpPr>
          <p:spPr>
            <a:xfrm>
              <a:off x="3869640" y="1024200"/>
              <a:ext cx="28800" cy="12744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6" name="CustomShape 25"/>
          <p:cNvSpPr/>
          <p:nvPr/>
        </p:nvSpPr>
        <p:spPr>
          <a:xfrm>
            <a:off x="4190760" y="850680"/>
            <a:ext cx="315720" cy="27540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7" name="Group 26"/>
          <p:cNvGrpSpPr/>
          <p:nvPr/>
        </p:nvGrpSpPr>
        <p:grpSpPr>
          <a:xfrm>
            <a:off x="4674960" y="852840"/>
            <a:ext cx="276480" cy="270720"/>
            <a:chOff x="4674960" y="852840"/>
            <a:chExt cx="276480" cy="270720"/>
          </a:xfrm>
        </p:grpSpPr>
        <p:sp>
          <p:nvSpPr>
            <p:cNvPr id="1048" name="CustomShape 27"/>
            <p:cNvSpPr/>
            <p:nvPr/>
          </p:nvSpPr>
          <p:spPr>
            <a:xfrm>
              <a:off x="4674960" y="865440"/>
              <a:ext cx="276480" cy="450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8"/>
            <p:cNvSpPr/>
            <p:nvPr/>
          </p:nvSpPr>
          <p:spPr>
            <a:xfrm>
              <a:off x="4674960" y="1103040"/>
              <a:ext cx="276480" cy="2052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29"/>
            <p:cNvSpPr/>
            <p:nvPr/>
          </p:nvSpPr>
          <p:spPr>
            <a:xfrm>
              <a:off x="4714560" y="852840"/>
              <a:ext cx="18720" cy="4248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30"/>
            <p:cNvSpPr/>
            <p:nvPr/>
          </p:nvSpPr>
          <p:spPr>
            <a:xfrm>
              <a:off x="4891320" y="852840"/>
              <a:ext cx="18720" cy="4248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31"/>
            <p:cNvSpPr/>
            <p:nvPr/>
          </p:nvSpPr>
          <p:spPr>
            <a:xfrm>
              <a:off x="4753440" y="995760"/>
              <a:ext cx="33480" cy="35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32"/>
            <p:cNvSpPr/>
            <p:nvPr/>
          </p:nvSpPr>
          <p:spPr>
            <a:xfrm>
              <a:off x="4753440" y="95400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33"/>
            <p:cNvSpPr/>
            <p:nvPr/>
          </p:nvSpPr>
          <p:spPr>
            <a:xfrm>
              <a:off x="4753440" y="104148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34"/>
            <p:cNvSpPr/>
            <p:nvPr/>
          </p:nvSpPr>
          <p:spPr>
            <a:xfrm>
              <a:off x="4796640" y="1041480"/>
              <a:ext cx="33120" cy="3240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35"/>
            <p:cNvSpPr/>
            <p:nvPr/>
          </p:nvSpPr>
          <p:spPr>
            <a:xfrm>
              <a:off x="4709880" y="995760"/>
              <a:ext cx="33480" cy="35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36"/>
            <p:cNvSpPr/>
            <p:nvPr/>
          </p:nvSpPr>
          <p:spPr>
            <a:xfrm>
              <a:off x="4709880" y="104148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37"/>
            <p:cNvSpPr/>
            <p:nvPr/>
          </p:nvSpPr>
          <p:spPr>
            <a:xfrm>
              <a:off x="4709880" y="95400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38"/>
            <p:cNvSpPr/>
            <p:nvPr/>
          </p:nvSpPr>
          <p:spPr>
            <a:xfrm>
              <a:off x="4796640" y="995760"/>
              <a:ext cx="33120" cy="35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39"/>
            <p:cNvSpPr/>
            <p:nvPr/>
          </p:nvSpPr>
          <p:spPr>
            <a:xfrm>
              <a:off x="4674960" y="920160"/>
              <a:ext cx="276480" cy="18684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40"/>
            <p:cNvSpPr/>
            <p:nvPr/>
          </p:nvSpPr>
          <p:spPr>
            <a:xfrm>
              <a:off x="4883040" y="104148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41"/>
            <p:cNvSpPr/>
            <p:nvPr/>
          </p:nvSpPr>
          <p:spPr>
            <a:xfrm>
              <a:off x="4883040" y="995760"/>
              <a:ext cx="33480" cy="35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42"/>
            <p:cNvSpPr/>
            <p:nvPr/>
          </p:nvSpPr>
          <p:spPr>
            <a:xfrm>
              <a:off x="4883040" y="95400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43"/>
            <p:cNvSpPr/>
            <p:nvPr/>
          </p:nvSpPr>
          <p:spPr>
            <a:xfrm>
              <a:off x="4839480" y="104148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44"/>
            <p:cNvSpPr/>
            <p:nvPr/>
          </p:nvSpPr>
          <p:spPr>
            <a:xfrm>
              <a:off x="4796640" y="954000"/>
              <a:ext cx="33120" cy="3240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45"/>
            <p:cNvSpPr/>
            <p:nvPr/>
          </p:nvSpPr>
          <p:spPr>
            <a:xfrm>
              <a:off x="4839480" y="995760"/>
              <a:ext cx="33480" cy="35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46"/>
            <p:cNvSpPr/>
            <p:nvPr/>
          </p:nvSpPr>
          <p:spPr>
            <a:xfrm>
              <a:off x="4839480" y="954000"/>
              <a:ext cx="33480" cy="324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8" name="Group 47"/>
          <p:cNvGrpSpPr/>
          <p:nvPr/>
        </p:nvGrpSpPr>
        <p:grpSpPr>
          <a:xfrm>
            <a:off x="5141880" y="850680"/>
            <a:ext cx="272160" cy="271800"/>
            <a:chOff x="5141880" y="850680"/>
            <a:chExt cx="272160" cy="271800"/>
          </a:xfrm>
        </p:grpSpPr>
        <p:sp>
          <p:nvSpPr>
            <p:cNvPr id="1069" name="CustomShape 48"/>
            <p:cNvSpPr/>
            <p:nvPr/>
          </p:nvSpPr>
          <p:spPr>
            <a:xfrm>
              <a:off x="5141880" y="850680"/>
              <a:ext cx="272160" cy="27180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49"/>
            <p:cNvSpPr/>
            <p:nvPr/>
          </p:nvSpPr>
          <p:spPr>
            <a:xfrm>
              <a:off x="5167080" y="875880"/>
              <a:ext cx="221760" cy="2210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1" name="Group 50"/>
          <p:cNvGrpSpPr/>
          <p:nvPr/>
        </p:nvGrpSpPr>
        <p:grpSpPr>
          <a:xfrm>
            <a:off x="954360" y="1280880"/>
            <a:ext cx="284760" cy="344520"/>
            <a:chOff x="954360" y="1280880"/>
            <a:chExt cx="284760" cy="344520"/>
          </a:xfrm>
        </p:grpSpPr>
        <p:sp>
          <p:nvSpPr>
            <p:cNvPr id="1072" name="CustomShape 51"/>
            <p:cNvSpPr/>
            <p:nvPr/>
          </p:nvSpPr>
          <p:spPr>
            <a:xfrm>
              <a:off x="954360" y="1307160"/>
              <a:ext cx="259560" cy="31824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52"/>
            <p:cNvSpPr/>
            <p:nvPr/>
          </p:nvSpPr>
          <p:spPr>
            <a:xfrm>
              <a:off x="979560" y="1280880"/>
              <a:ext cx="259560" cy="3182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53"/>
            <p:cNvSpPr/>
            <p:nvPr/>
          </p:nvSpPr>
          <p:spPr>
            <a:xfrm>
              <a:off x="1182240" y="1280880"/>
              <a:ext cx="56520" cy="5652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5" name="Group 54"/>
          <p:cNvGrpSpPr/>
          <p:nvPr/>
        </p:nvGrpSpPr>
        <p:grpSpPr>
          <a:xfrm>
            <a:off x="1410480" y="1272960"/>
            <a:ext cx="301680" cy="359280"/>
            <a:chOff x="1410480" y="1272960"/>
            <a:chExt cx="301680" cy="359280"/>
          </a:xfrm>
        </p:grpSpPr>
        <p:sp>
          <p:nvSpPr>
            <p:cNvPr id="1076" name="CustomShape 55"/>
            <p:cNvSpPr/>
            <p:nvPr/>
          </p:nvSpPr>
          <p:spPr>
            <a:xfrm>
              <a:off x="1410480" y="1314000"/>
              <a:ext cx="259560" cy="31824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56"/>
            <p:cNvSpPr/>
            <p:nvPr/>
          </p:nvSpPr>
          <p:spPr>
            <a:xfrm>
              <a:off x="1452600" y="1272960"/>
              <a:ext cx="259560" cy="31824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57"/>
            <p:cNvSpPr/>
            <p:nvPr/>
          </p:nvSpPr>
          <p:spPr>
            <a:xfrm>
              <a:off x="1655280" y="1272960"/>
              <a:ext cx="56520" cy="5652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9" name="Group 58"/>
          <p:cNvGrpSpPr/>
          <p:nvPr/>
        </p:nvGrpSpPr>
        <p:grpSpPr>
          <a:xfrm>
            <a:off x="1878840" y="1330920"/>
            <a:ext cx="294120" cy="244440"/>
            <a:chOff x="1878840" y="1330920"/>
            <a:chExt cx="294120" cy="244440"/>
          </a:xfrm>
        </p:grpSpPr>
        <p:sp>
          <p:nvSpPr>
            <p:cNvPr id="1080" name="CustomShape 59"/>
            <p:cNvSpPr/>
            <p:nvPr/>
          </p:nvSpPr>
          <p:spPr>
            <a:xfrm>
              <a:off x="1878840" y="1539720"/>
              <a:ext cx="142200" cy="35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60"/>
            <p:cNvSpPr/>
            <p:nvPr/>
          </p:nvSpPr>
          <p:spPr>
            <a:xfrm>
              <a:off x="2030760" y="1539720"/>
              <a:ext cx="142200" cy="35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61"/>
            <p:cNvSpPr/>
            <p:nvPr/>
          </p:nvSpPr>
          <p:spPr>
            <a:xfrm>
              <a:off x="1878840" y="1330920"/>
              <a:ext cx="142200" cy="2275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62"/>
            <p:cNvSpPr/>
            <p:nvPr/>
          </p:nvSpPr>
          <p:spPr>
            <a:xfrm>
              <a:off x="2030760" y="1330920"/>
              <a:ext cx="142200" cy="2275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4" name="CustomShape 63"/>
          <p:cNvSpPr/>
          <p:nvPr/>
        </p:nvSpPr>
        <p:spPr>
          <a:xfrm>
            <a:off x="2346840" y="1310400"/>
            <a:ext cx="287280" cy="28548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64"/>
          <p:cNvSpPr/>
          <p:nvPr/>
        </p:nvSpPr>
        <p:spPr>
          <a:xfrm>
            <a:off x="2811960" y="1324440"/>
            <a:ext cx="286560" cy="25704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65"/>
          <p:cNvSpPr/>
          <p:nvPr/>
        </p:nvSpPr>
        <p:spPr>
          <a:xfrm>
            <a:off x="3280680" y="1326600"/>
            <a:ext cx="277920" cy="2527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66"/>
          <p:cNvSpPr/>
          <p:nvPr/>
        </p:nvSpPr>
        <p:spPr>
          <a:xfrm>
            <a:off x="3754440" y="1329120"/>
            <a:ext cx="259560" cy="247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8" name="Group 67"/>
          <p:cNvGrpSpPr/>
          <p:nvPr/>
        </p:nvGrpSpPr>
        <p:grpSpPr>
          <a:xfrm>
            <a:off x="4205520" y="1312200"/>
            <a:ext cx="286560" cy="286920"/>
            <a:chOff x="4205520" y="1312200"/>
            <a:chExt cx="286560" cy="286920"/>
          </a:xfrm>
        </p:grpSpPr>
        <p:sp>
          <p:nvSpPr>
            <p:cNvPr id="1089" name="CustomShape 68"/>
            <p:cNvSpPr/>
            <p:nvPr/>
          </p:nvSpPr>
          <p:spPr>
            <a:xfrm>
              <a:off x="4226760" y="1328400"/>
              <a:ext cx="103320" cy="10548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69"/>
            <p:cNvSpPr/>
            <p:nvPr/>
          </p:nvSpPr>
          <p:spPr>
            <a:xfrm>
              <a:off x="4205520" y="1312200"/>
              <a:ext cx="286560" cy="28692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roup 70"/>
          <p:cNvGrpSpPr/>
          <p:nvPr/>
        </p:nvGrpSpPr>
        <p:grpSpPr>
          <a:xfrm>
            <a:off x="4635360" y="1279800"/>
            <a:ext cx="355320" cy="346320"/>
            <a:chOff x="4635360" y="1279800"/>
            <a:chExt cx="355320" cy="346320"/>
          </a:xfrm>
        </p:grpSpPr>
        <p:sp>
          <p:nvSpPr>
            <p:cNvPr id="1092" name="CustomShape 71"/>
            <p:cNvSpPr/>
            <p:nvPr/>
          </p:nvSpPr>
          <p:spPr>
            <a:xfrm>
              <a:off x="4635360" y="1279800"/>
              <a:ext cx="355320" cy="3463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72"/>
            <p:cNvSpPr/>
            <p:nvPr/>
          </p:nvSpPr>
          <p:spPr>
            <a:xfrm>
              <a:off x="4697640" y="1337760"/>
              <a:ext cx="230760" cy="2307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4" name="Group 73"/>
          <p:cNvGrpSpPr/>
          <p:nvPr/>
        </p:nvGrpSpPr>
        <p:grpSpPr>
          <a:xfrm>
            <a:off x="5112000" y="1286640"/>
            <a:ext cx="331920" cy="332640"/>
            <a:chOff x="5112000" y="1286640"/>
            <a:chExt cx="331920" cy="332640"/>
          </a:xfrm>
        </p:grpSpPr>
        <p:sp>
          <p:nvSpPr>
            <p:cNvPr id="1095" name="CustomShape 74"/>
            <p:cNvSpPr/>
            <p:nvPr/>
          </p:nvSpPr>
          <p:spPr>
            <a:xfrm>
              <a:off x="5267880" y="1460880"/>
              <a:ext cx="82440" cy="15840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75"/>
            <p:cNvSpPr/>
            <p:nvPr/>
          </p:nvSpPr>
          <p:spPr>
            <a:xfrm>
              <a:off x="5112000" y="1286640"/>
              <a:ext cx="331920" cy="17748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7" name="Group 76"/>
          <p:cNvGrpSpPr/>
          <p:nvPr/>
        </p:nvGrpSpPr>
        <p:grpSpPr>
          <a:xfrm>
            <a:off x="936720" y="1805400"/>
            <a:ext cx="320040" cy="224280"/>
            <a:chOff x="936720" y="1805400"/>
            <a:chExt cx="320040" cy="224280"/>
          </a:xfrm>
        </p:grpSpPr>
        <p:sp>
          <p:nvSpPr>
            <p:cNvPr id="1098" name="CustomShape 77"/>
            <p:cNvSpPr/>
            <p:nvPr/>
          </p:nvSpPr>
          <p:spPr>
            <a:xfrm>
              <a:off x="936720" y="1805400"/>
              <a:ext cx="320040" cy="13500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78"/>
            <p:cNvSpPr/>
            <p:nvPr/>
          </p:nvSpPr>
          <p:spPr>
            <a:xfrm>
              <a:off x="936720" y="1836000"/>
              <a:ext cx="320040" cy="19368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0" name="Group 79"/>
          <p:cNvGrpSpPr/>
          <p:nvPr/>
        </p:nvGrpSpPr>
        <p:grpSpPr>
          <a:xfrm>
            <a:off x="1401120" y="1761120"/>
            <a:ext cx="320040" cy="313200"/>
            <a:chOff x="1401120" y="1761120"/>
            <a:chExt cx="320040" cy="313200"/>
          </a:xfrm>
        </p:grpSpPr>
        <p:sp>
          <p:nvSpPr>
            <p:cNvPr id="1101" name="CustomShape 80"/>
            <p:cNvSpPr/>
            <p:nvPr/>
          </p:nvSpPr>
          <p:spPr>
            <a:xfrm>
              <a:off x="1401120" y="1761120"/>
              <a:ext cx="320040" cy="3132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81"/>
            <p:cNvSpPr/>
            <p:nvPr/>
          </p:nvSpPr>
          <p:spPr>
            <a:xfrm>
              <a:off x="1503720" y="1879920"/>
              <a:ext cx="114840" cy="684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82"/>
            <p:cNvSpPr/>
            <p:nvPr/>
          </p:nvSpPr>
          <p:spPr>
            <a:xfrm>
              <a:off x="1503720" y="1902600"/>
              <a:ext cx="114840" cy="684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83"/>
            <p:cNvSpPr/>
            <p:nvPr/>
          </p:nvSpPr>
          <p:spPr>
            <a:xfrm>
              <a:off x="1503720" y="1926000"/>
              <a:ext cx="47520" cy="684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5" name="Group 84"/>
          <p:cNvGrpSpPr/>
          <p:nvPr/>
        </p:nvGrpSpPr>
        <p:grpSpPr>
          <a:xfrm>
            <a:off x="1875960" y="1767600"/>
            <a:ext cx="299880" cy="299880"/>
            <a:chOff x="1875960" y="1767600"/>
            <a:chExt cx="299880" cy="299880"/>
          </a:xfrm>
        </p:grpSpPr>
        <p:sp>
          <p:nvSpPr>
            <p:cNvPr id="1106" name="CustomShape 85"/>
            <p:cNvSpPr/>
            <p:nvPr/>
          </p:nvSpPr>
          <p:spPr>
            <a:xfrm>
              <a:off x="2073240" y="1767600"/>
              <a:ext cx="102600" cy="10260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86"/>
            <p:cNvSpPr/>
            <p:nvPr/>
          </p:nvSpPr>
          <p:spPr>
            <a:xfrm>
              <a:off x="1875960" y="1807200"/>
              <a:ext cx="260280" cy="26028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8" name="Group 87"/>
          <p:cNvGrpSpPr/>
          <p:nvPr/>
        </p:nvGrpSpPr>
        <p:grpSpPr>
          <a:xfrm>
            <a:off x="2339280" y="1766520"/>
            <a:ext cx="302400" cy="302400"/>
            <a:chOff x="2339280" y="1766520"/>
            <a:chExt cx="302400" cy="302400"/>
          </a:xfrm>
        </p:grpSpPr>
        <p:sp>
          <p:nvSpPr>
            <p:cNvPr id="1109" name="CustomShape 88"/>
            <p:cNvSpPr/>
            <p:nvPr/>
          </p:nvSpPr>
          <p:spPr>
            <a:xfrm>
              <a:off x="2339280" y="1948320"/>
              <a:ext cx="120600" cy="120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89"/>
            <p:cNvSpPr/>
            <p:nvPr/>
          </p:nvSpPr>
          <p:spPr>
            <a:xfrm>
              <a:off x="2521440" y="1766520"/>
              <a:ext cx="120240" cy="120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90"/>
            <p:cNvSpPr/>
            <p:nvPr/>
          </p:nvSpPr>
          <p:spPr>
            <a:xfrm>
              <a:off x="2386800" y="1818000"/>
              <a:ext cx="203040" cy="20304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2" name="CustomShape 91"/>
          <p:cNvSpPr/>
          <p:nvPr/>
        </p:nvSpPr>
        <p:spPr>
          <a:xfrm>
            <a:off x="2817360" y="1779840"/>
            <a:ext cx="275400" cy="27540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3" name="Group 92"/>
          <p:cNvGrpSpPr/>
          <p:nvPr/>
        </p:nvGrpSpPr>
        <p:grpSpPr>
          <a:xfrm>
            <a:off x="3296880" y="1743840"/>
            <a:ext cx="245160" cy="347760"/>
            <a:chOff x="3296880" y="1743840"/>
            <a:chExt cx="245160" cy="347760"/>
          </a:xfrm>
        </p:grpSpPr>
        <p:sp>
          <p:nvSpPr>
            <p:cNvPr id="1114" name="CustomShape 93"/>
            <p:cNvSpPr/>
            <p:nvPr/>
          </p:nvSpPr>
          <p:spPr>
            <a:xfrm>
              <a:off x="3296880" y="1746360"/>
              <a:ext cx="29160" cy="34524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94"/>
            <p:cNvSpPr/>
            <p:nvPr/>
          </p:nvSpPr>
          <p:spPr>
            <a:xfrm>
              <a:off x="3336480" y="1743840"/>
              <a:ext cx="205560" cy="15696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6" name="Group 95"/>
          <p:cNvGrpSpPr/>
          <p:nvPr/>
        </p:nvGrpSpPr>
        <p:grpSpPr>
          <a:xfrm>
            <a:off x="3722400" y="1818720"/>
            <a:ext cx="323640" cy="197640"/>
            <a:chOff x="3722400" y="1818720"/>
            <a:chExt cx="323640" cy="197640"/>
          </a:xfrm>
        </p:grpSpPr>
        <p:sp>
          <p:nvSpPr>
            <p:cNvPr id="1117" name="CustomShape 96"/>
            <p:cNvSpPr/>
            <p:nvPr/>
          </p:nvSpPr>
          <p:spPr>
            <a:xfrm>
              <a:off x="3870360" y="1818720"/>
              <a:ext cx="27360" cy="273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97"/>
            <p:cNvSpPr/>
            <p:nvPr/>
          </p:nvSpPr>
          <p:spPr>
            <a:xfrm>
              <a:off x="4018680" y="1856160"/>
              <a:ext cx="27360" cy="273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98"/>
            <p:cNvSpPr/>
            <p:nvPr/>
          </p:nvSpPr>
          <p:spPr>
            <a:xfrm>
              <a:off x="3745440" y="1855080"/>
              <a:ext cx="277200" cy="12132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99"/>
            <p:cNvSpPr/>
            <p:nvPr/>
          </p:nvSpPr>
          <p:spPr>
            <a:xfrm>
              <a:off x="3722400" y="1856160"/>
              <a:ext cx="27360" cy="273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00"/>
            <p:cNvSpPr/>
            <p:nvPr/>
          </p:nvSpPr>
          <p:spPr>
            <a:xfrm>
              <a:off x="3772080" y="1987200"/>
              <a:ext cx="224280" cy="2916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2" name="Group 101"/>
          <p:cNvGrpSpPr/>
          <p:nvPr/>
        </p:nvGrpSpPr>
        <p:grpSpPr>
          <a:xfrm>
            <a:off x="4202640" y="1769760"/>
            <a:ext cx="292320" cy="295560"/>
            <a:chOff x="4202640" y="1769760"/>
            <a:chExt cx="292320" cy="295560"/>
          </a:xfrm>
        </p:grpSpPr>
        <p:sp>
          <p:nvSpPr>
            <p:cNvPr id="1123" name="CustomShape 102"/>
            <p:cNvSpPr/>
            <p:nvPr/>
          </p:nvSpPr>
          <p:spPr>
            <a:xfrm>
              <a:off x="4276080" y="1979280"/>
              <a:ext cx="145080" cy="860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103"/>
            <p:cNvSpPr/>
            <p:nvPr/>
          </p:nvSpPr>
          <p:spPr>
            <a:xfrm>
              <a:off x="4202640" y="1769760"/>
              <a:ext cx="292320" cy="20196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5" name="Group 104"/>
          <p:cNvGrpSpPr/>
          <p:nvPr/>
        </p:nvGrpSpPr>
        <p:grpSpPr>
          <a:xfrm>
            <a:off x="4666320" y="1761120"/>
            <a:ext cx="294120" cy="313200"/>
            <a:chOff x="4666320" y="1761120"/>
            <a:chExt cx="294120" cy="313200"/>
          </a:xfrm>
        </p:grpSpPr>
        <p:sp>
          <p:nvSpPr>
            <p:cNvPr id="1126" name="CustomShape 105"/>
            <p:cNvSpPr/>
            <p:nvPr/>
          </p:nvSpPr>
          <p:spPr>
            <a:xfrm>
              <a:off x="4666320" y="1798920"/>
              <a:ext cx="259200" cy="25920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106"/>
            <p:cNvSpPr/>
            <p:nvPr/>
          </p:nvSpPr>
          <p:spPr>
            <a:xfrm>
              <a:off x="4733640" y="1866240"/>
              <a:ext cx="124560" cy="12456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107"/>
            <p:cNvSpPr/>
            <p:nvPr/>
          </p:nvSpPr>
          <p:spPr>
            <a:xfrm>
              <a:off x="4673520" y="2026800"/>
              <a:ext cx="50400" cy="4752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108"/>
            <p:cNvSpPr/>
            <p:nvPr/>
          </p:nvSpPr>
          <p:spPr>
            <a:xfrm>
              <a:off x="4868280" y="2026800"/>
              <a:ext cx="50040" cy="4752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109"/>
            <p:cNvSpPr/>
            <p:nvPr/>
          </p:nvSpPr>
          <p:spPr>
            <a:xfrm>
              <a:off x="4788360" y="1761120"/>
              <a:ext cx="172080" cy="17496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1" name="Group 110"/>
          <p:cNvGrpSpPr/>
          <p:nvPr/>
        </p:nvGrpSpPr>
        <p:grpSpPr>
          <a:xfrm>
            <a:off x="5117400" y="1757160"/>
            <a:ext cx="329760" cy="300960"/>
            <a:chOff x="5117400" y="1757160"/>
            <a:chExt cx="329760" cy="300960"/>
          </a:xfrm>
        </p:grpSpPr>
        <p:sp>
          <p:nvSpPr>
            <p:cNvPr id="1132" name="CustomShape 111"/>
            <p:cNvSpPr/>
            <p:nvPr/>
          </p:nvSpPr>
          <p:spPr>
            <a:xfrm>
              <a:off x="5148360" y="1945800"/>
              <a:ext cx="79920" cy="1123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112"/>
            <p:cNvSpPr/>
            <p:nvPr/>
          </p:nvSpPr>
          <p:spPr>
            <a:xfrm>
              <a:off x="5428080" y="1854000"/>
              <a:ext cx="19080" cy="6732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113"/>
            <p:cNvSpPr/>
            <p:nvPr/>
          </p:nvSpPr>
          <p:spPr>
            <a:xfrm>
              <a:off x="5117400" y="1837080"/>
              <a:ext cx="65880" cy="10008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114"/>
            <p:cNvSpPr/>
            <p:nvPr/>
          </p:nvSpPr>
          <p:spPr>
            <a:xfrm>
              <a:off x="5194080" y="1774080"/>
              <a:ext cx="191160" cy="22608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115"/>
            <p:cNvSpPr/>
            <p:nvPr/>
          </p:nvSpPr>
          <p:spPr>
            <a:xfrm>
              <a:off x="5396040" y="1757160"/>
              <a:ext cx="21960" cy="26028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7" name="Group 116"/>
          <p:cNvGrpSpPr/>
          <p:nvPr/>
        </p:nvGrpSpPr>
        <p:grpSpPr>
          <a:xfrm>
            <a:off x="972360" y="2248560"/>
            <a:ext cx="248400" cy="267120"/>
            <a:chOff x="972360" y="2248560"/>
            <a:chExt cx="248400" cy="267120"/>
          </a:xfrm>
        </p:grpSpPr>
        <p:sp>
          <p:nvSpPr>
            <p:cNvPr id="1138" name="CustomShape 117"/>
            <p:cNvSpPr/>
            <p:nvPr/>
          </p:nvSpPr>
          <p:spPr>
            <a:xfrm>
              <a:off x="972360" y="2248560"/>
              <a:ext cx="248400" cy="26712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118"/>
            <p:cNvSpPr/>
            <p:nvPr/>
          </p:nvSpPr>
          <p:spPr>
            <a:xfrm>
              <a:off x="1099080" y="2368440"/>
              <a:ext cx="15480" cy="1512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119"/>
            <p:cNvSpPr/>
            <p:nvPr/>
          </p:nvSpPr>
          <p:spPr>
            <a:xfrm>
              <a:off x="1071360" y="2286000"/>
              <a:ext cx="50760" cy="828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120"/>
            <p:cNvSpPr/>
            <p:nvPr/>
          </p:nvSpPr>
          <p:spPr>
            <a:xfrm>
              <a:off x="1078560" y="2336040"/>
              <a:ext cx="20160" cy="201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2" name="CustomShape 121"/>
          <p:cNvSpPr/>
          <p:nvPr/>
        </p:nvSpPr>
        <p:spPr>
          <a:xfrm>
            <a:off x="1430280" y="2251080"/>
            <a:ext cx="262080" cy="26208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122"/>
          <p:cNvSpPr/>
          <p:nvPr/>
        </p:nvSpPr>
        <p:spPr>
          <a:xfrm>
            <a:off x="1894680" y="2251080"/>
            <a:ext cx="262080" cy="26208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123"/>
          <p:cNvSpPr/>
          <p:nvPr/>
        </p:nvSpPr>
        <p:spPr>
          <a:xfrm>
            <a:off x="2359440" y="2251080"/>
            <a:ext cx="262080" cy="26208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5" name="Group 124"/>
          <p:cNvGrpSpPr/>
          <p:nvPr/>
        </p:nvGrpSpPr>
        <p:grpSpPr>
          <a:xfrm>
            <a:off x="2885400" y="2205720"/>
            <a:ext cx="138960" cy="349560"/>
            <a:chOff x="2885400" y="2205720"/>
            <a:chExt cx="138960" cy="349560"/>
          </a:xfrm>
        </p:grpSpPr>
        <p:sp>
          <p:nvSpPr>
            <p:cNvPr id="1146" name="CustomShape 125"/>
            <p:cNvSpPr/>
            <p:nvPr/>
          </p:nvSpPr>
          <p:spPr>
            <a:xfrm>
              <a:off x="2885400" y="2278800"/>
              <a:ext cx="138960" cy="27648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126"/>
            <p:cNvSpPr/>
            <p:nvPr/>
          </p:nvSpPr>
          <p:spPr>
            <a:xfrm>
              <a:off x="2926080" y="2205720"/>
              <a:ext cx="57600" cy="6336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8" name="Group 127"/>
          <p:cNvGrpSpPr/>
          <p:nvPr/>
        </p:nvGrpSpPr>
        <p:grpSpPr>
          <a:xfrm>
            <a:off x="3827160" y="2250360"/>
            <a:ext cx="113760" cy="260280"/>
            <a:chOff x="3827160" y="2250360"/>
            <a:chExt cx="113760" cy="260280"/>
          </a:xfrm>
        </p:grpSpPr>
        <p:sp>
          <p:nvSpPr>
            <p:cNvPr id="1149" name="CustomShape 128"/>
            <p:cNvSpPr/>
            <p:nvPr/>
          </p:nvSpPr>
          <p:spPr>
            <a:xfrm>
              <a:off x="3827160" y="2315880"/>
              <a:ext cx="113760" cy="19476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129"/>
            <p:cNvSpPr/>
            <p:nvPr/>
          </p:nvSpPr>
          <p:spPr>
            <a:xfrm>
              <a:off x="3858120" y="2250360"/>
              <a:ext cx="51480" cy="5652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1" name="Group 130"/>
          <p:cNvGrpSpPr/>
          <p:nvPr/>
        </p:nvGrpSpPr>
        <p:grpSpPr>
          <a:xfrm>
            <a:off x="3360600" y="2207520"/>
            <a:ext cx="118080" cy="345960"/>
            <a:chOff x="3360600" y="2207520"/>
            <a:chExt cx="118080" cy="345960"/>
          </a:xfrm>
        </p:grpSpPr>
        <p:sp>
          <p:nvSpPr>
            <p:cNvPr id="1152" name="CustomShape 131"/>
            <p:cNvSpPr/>
            <p:nvPr/>
          </p:nvSpPr>
          <p:spPr>
            <a:xfrm>
              <a:off x="3392640" y="2207520"/>
              <a:ext cx="54000" cy="6156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32"/>
            <p:cNvSpPr/>
            <p:nvPr/>
          </p:nvSpPr>
          <p:spPr>
            <a:xfrm>
              <a:off x="3360600" y="2278440"/>
              <a:ext cx="118080" cy="27504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4" name="CustomShape 133"/>
          <p:cNvSpPr/>
          <p:nvPr/>
        </p:nvSpPr>
        <p:spPr>
          <a:xfrm>
            <a:off x="4217760" y="2244240"/>
            <a:ext cx="262080" cy="27648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55" name="Group 134"/>
          <p:cNvGrpSpPr/>
          <p:nvPr/>
        </p:nvGrpSpPr>
        <p:grpSpPr>
          <a:xfrm>
            <a:off x="4669200" y="2248920"/>
            <a:ext cx="288000" cy="266040"/>
            <a:chOff x="4669200" y="2248920"/>
            <a:chExt cx="288000" cy="266040"/>
          </a:xfrm>
        </p:grpSpPr>
        <p:sp>
          <p:nvSpPr>
            <p:cNvPr id="1156" name="CustomShape 135"/>
            <p:cNvSpPr/>
            <p:nvPr/>
          </p:nvSpPr>
          <p:spPr>
            <a:xfrm>
              <a:off x="4669200" y="2350440"/>
              <a:ext cx="66240" cy="1504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136"/>
            <p:cNvSpPr/>
            <p:nvPr/>
          </p:nvSpPr>
          <p:spPr>
            <a:xfrm>
              <a:off x="4746960" y="2248920"/>
              <a:ext cx="210240" cy="2660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8" name="Group 137"/>
          <p:cNvGrpSpPr/>
          <p:nvPr/>
        </p:nvGrpSpPr>
        <p:grpSpPr>
          <a:xfrm>
            <a:off x="5189760" y="2241000"/>
            <a:ext cx="176040" cy="288000"/>
            <a:chOff x="5189760" y="2241000"/>
            <a:chExt cx="176040" cy="288000"/>
          </a:xfrm>
        </p:grpSpPr>
        <p:sp>
          <p:nvSpPr>
            <p:cNvPr id="1159" name="CustomShape 138"/>
            <p:cNvSpPr/>
            <p:nvPr/>
          </p:nvSpPr>
          <p:spPr>
            <a:xfrm>
              <a:off x="5243040" y="2486160"/>
              <a:ext cx="69120" cy="1404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139"/>
            <p:cNvSpPr/>
            <p:nvPr/>
          </p:nvSpPr>
          <p:spPr>
            <a:xfrm>
              <a:off x="5243040" y="2462040"/>
              <a:ext cx="69120" cy="1404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140"/>
            <p:cNvSpPr/>
            <p:nvPr/>
          </p:nvSpPr>
          <p:spPr>
            <a:xfrm>
              <a:off x="5243040" y="2509920"/>
              <a:ext cx="69120" cy="190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141"/>
            <p:cNvSpPr/>
            <p:nvPr/>
          </p:nvSpPr>
          <p:spPr>
            <a:xfrm>
              <a:off x="5245560" y="2342880"/>
              <a:ext cx="64080" cy="1090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142"/>
            <p:cNvSpPr/>
            <p:nvPr/>
          </p:nvSpPr>
          <p:spPr>
            <a:xfrm>
              <a:off x="5189760" y="2241000"/>
              <a:ext cx="176040" cy="21096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4" name="Group 143"/>
          <p:cNvGrpSpPr/>
          <p:nvPr/>
        </p:nvGrpSpPr>
        <p:grpSpPr>
          <a:xfrm>
            <a:off x="1052280" y="2683440"/>
            <a:ext cx="88560" cy="326880"/>
            <a:chOff x="1052280" y="2683440"/>
            <a:chExt cx="88560" cy="326880"/>
          </a:xfrm>
        </p:grpSpPr>
        <p:sp>
          <p:nvSpPr>
            <p:cNvPr id="1165" name="CustomShape 144"/>
            <p:cNvSpPr/>
            <p:nvPr/>
          </p:nvSpPr>
          <p:spPr>
            <a:xfrm>
              <a:off x="1052280" y="2683440"/>
              <a:ext cx="88560" cy="32688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145"/>
            <p:cNvSpPr/>
            <p:nvPr/>
          </p:nvSpPr>
          <p:spPr>
            <a:xfrm>
              <a:off x="1069200" y="2774520"/>
              <a:ext cx="55080" cy="21852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7" name="CustomShape 146"/>
          <p:cNvSpPr/>
          <p:nvPr/>
        </p:nvSpPr>
        <p:spPr>
          <a:xfrm>
            <a:off x="1888560" y="2670480"/>
            <a:ext cx="274680" cy="35280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147"/>
          <p:cNvSpPr/>
          <p:nvPr/>
        </p:nvSpPr>
        <p:spPr>
          <a:xfrm>
            <a:off x="1459800" y="2670480"/>
            <a:ext cx="203040" cy="3528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9" name="Group 148"/>
          <p:cNvGrpSpPr/>
          <p:nvPr/>
        </p:nvGrpSpPr>
        <p:grpSpPr>
          <a:xfrm>
            <a:off x="2331720" y="2693880"/>
            <a:ext cx="317520" cy="305640"/>
            <a:chOff x="2331720" y="2693880"/>
            <a:chExt cx="317520" cy="305640"/>
          </a:xfrm>
        </p:grpSpPr>
        <p:sp>
          <p:nvSpPr>
            <p:cNvPr id="1170" name="CustomShape 149"/>
            <p:cNvSpPr/>
            <p:nvPr/>
          </p:nvSpPr>
          <p:spPr>
            <a:xfrm>
              <a:off x="2413080" y="2935440"/>
              <a:ext cx="154440" cy="6408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150"/>
            <p:cNvSpPr/>
            <p:nvPr/>
          </p:nvSpPr>
          <p:spPr>
            <a:xfrm>
              <a:off x="2331720" y="2693880"/>
              <a:ext cx="317520" cy="23076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2" name="Group 151"/>
          <p:cNvGrpSpPr/>
          <p:nvPr/>
        </p:nvGrpSpPr>
        <p:grpSpPr>
          <a:xfrm>
            <a:off x="2785320" y="2739600"/>
            <a:ext cx="339480" cy="214200"/>
            <a:chOff x="2785320" y="2739600"/>
            <a:chExt cx="339480" cy="214200"/>
          </a:xfrm>
        </p:grpSpPr>
        <p:sp>
          <p:nvSpPr>
            <p:cNvPr id="1173" name="CustomShape 152"/>
            <p:cNvSpPr/>
            <p:nvPr/>
          </p:nvSpPr>
          <p:spPr>
            <a:xfrm>
              <a:off x="2785320" y="2739600"/>
              <a:ext cx="339480" cy="2142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153"/>
            <p:cNvSpPr/>
            <p:nvPr/>
          </p:nvSpPr>
          <p:spPr>
            <a:xfrm>
              <a:off x="2883600" y="2775600"/>
              <a:ext cx="142560" cy="14256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5" name="CustomShape 154"/>
          <p:cNvSpPr/>
          <p:nvPr/>
        </p:nvSpPr>
        <p:spPr>
          <a:xfrm>
            <a:off x="3738600" y="2701080"/>
            <a:ext cx="291600" cy="291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6" name="Group 155"/>
          <p:cNvGrpSpPr/>
          <p:nvPr/>
        </p:nvGrpSpPr>
        <p:grpSpPr>
          <a:xfrm>
            <a:off x="4173120" y="2716920"/>
            <a:ext cx="351000" cy="259560"/>
            <a:chOff x="4173120" y="2716920"/>
            <a:chExt cx="351000" cy="259560"/>
          </a:xfrm>
        </p:grpSpPr>
        <p:sp>
          <p:nvSpPr>
            <p:cNvPr id="1177" name="CustomShape 156"/>
            <p:cNvSpPr/>
            <p:nvPr/>
          </p:nvSpPr>
          <p:spPr>
            <a:xfrm>
              <a:off x="4173120" y="2716920"/>
              <a:ext cx="239760" cy="2397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157"/>
            <p:cNvSpPr/>
            <p:nvPr/>
          </p:nvSpPr>
          <p:spPr>
            <a:xfrm>
              <a:off x="4388400" y="2840760"/>
              <a:ext cx="135720" cy="13572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Group 158"/>
          <p:cNvGrpSpPr/>
          <p:nvPr/>
        </p:nvGrpSpPr>
        <p:grpSpPr>
          <a:xfrm>
            <a:off x="3277440" y="2701800"/>
            <a:ext cx="284040" cy="290160"/>
            <a:chOff x="3277440" y="2701800"/>
            <a:chExt cx="284040" cy="290160"/>
          </a:xfrm>
        </p:grpSpPr>
        <p:sp>
          <p:nvSpPr>
            <p:cNvPr id="1180" name="CustomShape 159"/>
            <p:cNvSpPr/>
            <p:nvPr/>
          </p:nvSpPr>
          <p:spPr>
            <a:xfrm>
              <a:off x="3277440" y="2701800"/>
              <a:ext cx="216000" cy="21600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60"/>
            <p:cNvSpPr/>
            <p:nvPr/>
          </p:nvSpPr>
          <p:spPr>
            <a:xfrm>
              <a:off x="3302640" y="2727000"/>
              <a:ext cx="165600" cy="16560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61"/>
            <p:cNvSpPr/>
            <p:nvPr/>
          </p:nvSpPr>
          <p:spPr>
            <a:xfrm>
              <a:off x="3456360" y="2887200"/>
              <a:ext cx="105120" cy="1047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3" name="CustomShape 162"/>
          <p:cNvSpPr/>
          <p:nvPr/>
        </p:nvSpPr>
        <p:spPr>
          <a:xfrm>
            <a:off x="5904000" y="1008000"/>
            <a:ext cx="317520" cy="24948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163"/>
          <p:cNvSpPr/>
          <p:nvPr/>
        </p:nvSpPr>
        <p:spPr>
          <a:xfrm>
            <a:off x="4703040" y="2687760"/>
            <a:ext cx="220680" cy="31824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5" name="Group 164"/>
          <p:cNvGrpSpPr/>
          <p:nvPr/>
        </p:nvGrpSpPr>
        <p:grpSpPr>
          <a:xfrm>
            <a:off x="5169600" y="2697480"/>
            <a:ext cx="216720" cy="308520"/>
            <a:chOff x="5169600" y="2697480"/>
            <a:chExt cx="216720" cy="308520"/>
          </a:xfrm>
        </p:grpSpPr>
        <p:sp>
          <p:nvSpPr>
            <p:cNvPr id="1186" name="CustomShape 165"/>
            <p:cNvSpPr/>
            <p:nvPr/>
          </p:nvSpPr>
          <p:spPr>
            <a:xfrm>
              <a:off x="5169600" y="2697480"/>
              <a:ext cx="216720" cy="525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166"/>
            <p:cNvSpPr/>
            <p:nvPr/>
          </p:nvSpPr>
          <p:spPr>
            <a:xfrm>
              <a:off x="5178240" y="2760120"/>
              <a:ext cx="198720" cy="245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8" name="Group 167"/>
          <p:cNvGrpSpPr/>
          <p:nvPr/>
        </p:nvGrpSpPr>
        <p:grpSpPr>
          <a:xfrm>
            <a:off x="6408000" y="1015920"/>
            <a:ext cx="309240" cy="207360"/>
            <a:chOff x="6408000" y="1015920"/>
            <a:chExt cx="309240" cy="207360"/>
          </a:xfrm>
        </p:grpSpPr>
        <p:sp>
          <p:nvSpPr>
            <p:cNvPr id="1189" name="CustomShape 168"/>
            <p:cNvSpPr/>
            <p:nvPr/>
          </p:nvSpPr>
          <p:spPr>
            <a:xfrm>
              <a:off x="6408000" y="1015920"/>
              <a:ext cx="309240" cy="20736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69"/>
            <p:cNvSpPr/>
            <p:nvPr/>
          </p:nvSpPr>
          <p:spPr>
            <a:xfrm>
              <a:off x="6444000" y="1137960"/>
              <a:ext cx="118440" cy="684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170"/>
            <p:cNvSpPr/>
            <p:nvPr/>
          </p:nvSpPr>
          <p:spPr>
            <a:xfrm>
              <a:off x="6444000" y="1165680"/>
              <a:ext cx="83160" cy="684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171"/>
            <p:cNvSpPr/>
            <p:nvPr/>
          </p:nvSpPr>
          <p:spPr>
            <a:xfrm>
              <a:off x="6634800" y="1142280"/>
              <a:ext cx="41400" cy="262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3" name="Group 172"/>
          <p:cNvGrpSpPr/>
          <p:nvPr/>
        </p:nvGrpSpPr>
        <p:grpSpPr>
          <a:xfrm>
            <a:off x="6826680" y="983520"/>
            <a:ext cx="300600" cy="239760"/>
            <a:chOff x="6826680" y="983520"/>
            <a:chExt cx="300600" cy="239760"/>
          </a:xfrm>
        </p:grpSpPr>
        <p:sp>
          <p:nvSpPr>
            <p:cNvPr id="1194" name="CustomShape 173"/>
            <p:cNvSpPr/>
            <p:nvPr/>
          </p:nvSpPr>
          <p:spPr>
            <a:xfrm>
              <a:off x="7050960" y="1188360"/>
              <a:ext cx="34920" cy="3492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74"/>
            <p:cNvSpPr/>
            <p:nvPr/>
          </p:nvSpPr>
          <p:spPr>
            <a:xfrm>
              <a:off x="6904080" y="1188360"/>
              <a:ext cx="34920" cy="3492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75"/>
            <p:cNvSpPr/>
            <p:nvPr/>
          </p:nvSpPr>
          <p:spPr>
            <a:xfrm>
              <a:off x="6826680" y="983520"/>
              <a:ext cx="300600" cy="203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7" name="Group 176"/>
          <p:cNvGrpSpPr/>
          <p:nvPr/>
        </p:nvGrpSpPr>
        <p:grpSpPr>
          <a:xfrm>
            <a:off x="6912000" y="1872000"/>
            <a:ext cx="294840" cy="246960"/>
            <a:chOff x="6912000" y="1872000"/>
            <a:chExt cx="294840" cy="246960"/>
          </a:xfrm>
        </p:grpSpPr>
        <p:sp>
          <p:nvSpPr>
            <p:cNvPr id="1198" name="CustomShape 177"/>
            <p:cNvSpPr/>
            <p:nvPr/>
          </p:nvSpPr>
          <p:spPr>
            <a:xfrm>
              <a:off x="6912000" y="1872000"/>
              <a:ext cx="294840" cy="11520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78"/>
            <p:cNvSpPr/>
            <p:nvPr/>
          </p:nvSpPr>
          <p:spPr>
            <a:xfrm>
              <a:off x="6912000" y="1990440"/>
              <a:ext cx="294840" cy="1285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0" name="Group 179"/>
          <p:cNvGrpSpPr/>
          <p:nvPr/>
        </p:nvGrpSpPr>
        <p:grpSpPr>
          <a:xfrm>
            <a:off x="7292880" y="1397520"/>
            <a:ext cx="266400" cy="277920"/>
            <a:chOff x="7292880" y="1397520"/>
            <a:chExt cx="266400" cy="277920"/>
          </a:xfrm>
        </p:grpSpPr>
        <p:sp>
          <p:nvSpPr>
            <p:cNvPr id="1201" name="CustomShape 180"/>
            <p:cNvSpPr/>
            <p:nvPr/>
          </p:nvSpPr>
          <p:spPr>
            <a:xfrm>
              <a:off x="7292880" y="1417680"/>
              <a:ext cx="257760" cy="25776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181"/>
            <p:cNvSpPr/>
            <p:nvPr/>
          </p:nvSpPr>
          <p:spPr>
            <a:xfrm>
              <a:off x="7431120" y="1472040"/>
              <a:ext cx="128160" cy="6552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182"/>
            <p:cNvSpPr/>
            <p:nvPr/>
          </p:nvSpPr>
          <p:spPr>
            <a:xfrm>
              <a:off x="7431120" y="1397520"/>
              <a:ext cx="109800" cy="1281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4" name="Group 183"/>
          <p:cNvGrpSpPr/>
          <p:nvPr/>
        </p:nvGrpSpPr>
        <p:grpSpPr>
          <a:xfrm>
            <a:off x="5952600" y="1427760"/>
            <a:ext cx="310680" cy="227520"/>
            <a:chOff x="5952600" y="1427760"/>
            <a:chExt cx="310680" cy="227520"/>
          </a:xfrm>
        </p:grpSpPr>
        <p:sp>
          <p:nvSpPr>
            <p:cNvPr id="1205" name="CustomShape 184"/>
            <p:cNvSpPr/>
            <p:nvPr/>
          </p:nvSpPr>
          <p:spPr>
            <a:xfrm>
              <a:off x="5952600" y="1427760"/>
              <a:ext cx="310680" cy="2275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185"/>
            <p:cNvSpPr/>
            <p:nvPr/>
          </p:nvSpPr>
          <p:spPr>
            <a:xfrm>
              <a:off x="5988960" y="1538640"/>
              <a:ext cx="52200" cy="9036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186"/>
            <p:cNvSpPr/>
            <p:nvPr/>
          </p:nvSpPr>
          <p:spPr>
            <a:xfrm>
              <a:off x="6175080" y="1538640"/>
              <a:ext cx="52200" cy="9036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187"/>
            <p:cNvSpPr/>
            <p:nvPr/>
          </p:nvSpPr>
          <p:spPr>
            <a:xfrm>
              <a:off x="6050520" y="1437480"/>
              <a:ext cx="52200" cy="19116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188"/>
            <p:cNvSpPr/>
            <p:nvPr/>
          </p:nvSpPr>
          <p:spPr>
            <a:xfrm>
              <a:off x="6112440" y="1486440"/>
              <a:ext cx="52560" cy="14256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0" name="Group 189"/>
          <p:cNvGrpSpPr/>
          <p:nvPr/>
        </p:nvGrpSpPr>
        <p:grpSpPr>
          <a:xfrm>
            <a:off x="6456600" y="1440000"/>
            <a:ext cx="310680" cy="227520"/>
            <a:chOff x="6456600" y="1440000"/>
            <a:chExt cx="310680" cy="227520"/>
          </a:xfrm>
        </p:grpSpPr>
        <p:sp>
          <p:nvSpPr>
            <p:cNvPr id="1211" name="CustomShape 190"/>
            <p:cNvSpPr/>
            <p:nvPr/>
          </p:nvSpPr>
          <p:spPr>
            <a:xfrm>
              <a:off x="6456600" y="1440000"/>
              <a:ext cx="310680" cy="2275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191"/>
            <p:cNvSpPr/>
            <p:nvPr/>
          </p:nvSpPr>
          <p:spPr>
            <a:xfrm>
              <a:off x="6478560" y="1458000"/>
              <a:ext cx="267120" cy="1702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3" name="Group 192"/>
          <p:cNvGrpSpPr/>
          <p:nvPr/>
        </p:nvGrpSpPr>
        <p:grpSpPr>
          <a:xfrm>
            <a:off x="6910200" y="1440000"/>
            <a:ext cx="289080" cy="273960"/>
            <a:chOff x="6910200" y="1440000"/>
            <a:chExt cx="289080" cy="273960"/>
          </a:xfrm>
        </p:grpSpPr>
        <p:sp>
          <p:nvSpPr>
            <p:cNvPr id="1214" name="CustomShape 193"/>
            <p:cNvSpPr/>
            <p:nvPr/>
          </p:nvSpPr>
          <p:spPr>
            <a:xfrm>
              <a:off x="6910200" y="1465920"/>
              <a:ext cx="289080" cy="1828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194"/>
            <p:cNvSpPr/>
            <p:nvPr/>
          </p:nvSpPr>
          <p:spPr>
            <a:xfrm>
              <a:off x="7047000" y="1440000"/>
              <a:ext cx="15480" cy="1620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195"/>
            <p:cNvSpPr/>
            <p:nvPr/>
          </p:nvSpPr>
          <p:spPr>
            <a:xfrm>
              <a:off x="6955920" y="1658880"/>
              <a:ext cx="40680" cy="5508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196"/>
            <p:cNvSpPr/>
            <p:nvPr/>
          </p:nvSpPr>
          <p:spPr>
            <a:xfrm>
              <a:off x="7113240" y="1658880"/>
              <a:ext cx="40680" cy="5508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197"/>
            <p:cNvSpPr/>
            <p:nvPr/>
          </p:nvSpPr>
          <p:spPr>
            <a:xfrm>
              <a:off x="6927120" y="1482840"/>
              <a:ext cx="255240" cy="14904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9" name="CustomShape 198"/>
          <p:cNvSpPr/>
          <p:nvPr/>
        </p:nvSpPr>
        <p:spPr>
          <a:xfrm>
            <a:off x="7237440" y="936000"/>
            <a:ext cx="321840" cy="32184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0" name="Group 199"/>
          <p:cNvGrpSpPr/>
          <p:nvPr/>
        </p:nvGrpSpPr>
        <p:grpSpPr>
          <a:xfrm>
            <a:off x="7286400" y="2300040"/>
            <a:ext cx="280440" cy="280440"/>
            <a:chOff x="7286400" y="2300040"/>
            <a:chExt cx="280440" cy="280440"/>
          </a:xfrm>
        </p:grpSpPr>
        <p:sp>
          <p:nvSpPr>
            <p:cNvPr id="1221" name="CustomShape 200"/>
            <p:cNvSpPr/>
            <p:nvPr/>
          </p:nvSpPr>
          <p:spPr>
            <a:xfrm>
              <a:off x="7392600" y="2405880"/>
              <a:ext cx="144720" cy="14472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201"/>
            <p:cNvSpPr/>
            <p:nvPr/>
          </p:nvSpPr>
          <p:spPr>
            <a:xfrm>
              <a:off x="7286400" y="2300040"/>
              <a:ext cx="280440" cy="2804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3" name="Group 202"/>
          <p:cNvGrpSpPr/>
          <p:nvPr/>
        </p:nvGrpSpPr>
        <p:grpSpPr>
          <a:xfrm>
            <a:off x="5959080" y="1855080"/>
            <a:ext cx="304200" cy="304200"/>
            <a:chOff x="5959080" y="1855080"/>
            <a:chExt cx="304200" cy="304200"/>
          </a:xfrm>
        </p:grpSpPr>
        <p:sp>
          <p:nvSpPr>
            <p:cNvPr id="1224" name="CustomShape 203"/>
            <p:cNvSpPr/>
            <p:nvPr/>
          </p:nvSpPr>
          <p:spPr>
            <a:xfrm>
              <a:off x="5959080" y="1855080"/>
              <a:ext cx="304200" cy="30420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204"/>
            <p:cNvSpPr/>
            <p:nvPr/>
          </p:nvSpPr>
          <p:spPr>
            <a:xfrm>
              <a:off x="5977440" y="2091600"/>
              <a:ext cx="48960" cy="4896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205"/>
            <p:cNvSpPr/>
            <p:nvPr/>
          </p:nvSpPr>
          <p:spPr>
            <a:xfrm>
              <a:off x="6016680" y="2121120"/>
              <a:ext cx="30960" cy="309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206"/>
            <p:cNvSpPr/>
            <p:nvPr/>
          </p:nvSpPr>
          <p:spPr>
            <a:xfrm>
              <a:off x="5966280" y="2070720"/>
              <a:ext cx="30960" cy="3096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8" name="CustomShape 207"/>
          <p:cNvSpPr/>
          <p:nvPr/>
        </p:nvSpPr>
        <p:spPr>
          <a:xfrm>
            <a:off x="6408000" y="1901880"/>
            <a:ext cx="329400" cy="18540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9" name="Group 208"/>
          <p:cNvGrpSpPr/>
          <p:nvPr/>
        </p:nvGrpSpPr>
        <p:grpSpPr>
          <a:xfrm>
            <a:off x="6943680" y="2251440"/>
            <a:ext cx="220680" cy="349560"/>
            <a:chOff x="6943680" y="2251440"/>
            <a:chExt cx="220680" cy="349560"/>
          </a:xfrm>
        </p:grpSpPr>
        <p:sp>
          <p:nvSpPr>
            <p:cNvPr id="1230" name="CustomShape 209"/>
            <p:cNvSpPr/>
            <p:nvPr/>
          </p:nvSpPr>
          <p:spPr>
            <a:xfrm>
              <a:off x="7086600" y="2403000"/>
              <a:ext cx="77760" cy="77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210"/>
            <p:cNvSpPr/>
            <p:nvPr/>
          </p:nvSpPr>
          <p:spPr>
            <a:xfrm>
              <a:off x="6943680" y="2426040"/>
              <a:ext cx="106560" cy="10656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211"/>
            <p:cNvSpPr/>
            <p:nvPr/>
          </p:nvSpPr>
          <p:spPr>
            <a:xfrm>
              <a:off x="6986160" y="2251440"/>
              <a:ext cx="163800" cy="34956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3" name="Group 212"/>
          <p:cNvGrpSpPr/>
          <p:nvPr/>
        </p:nvGrpSpPr>
        <p:grpSpPr>
          <a:xfrm>
            <a:off x="7730640" y="1296000"/>
            <a:ext cx="260640" cy="340560"/>
            <a:chOff x="7730640" y="1296000"/>
            <a:chExt cx="260640" cy="340560"/>
          </a:xfrm>
        </p:grpSpPr>
        <p:sp>
          <p:nvSpPr>
            <p:cNvPr id="1234" name="CustomShape 213"/>
            <p:cNvSpPr/>
            <p:nvPr/>
          </p:nvSpPr>
          <p:spPr>
            <a:xfrm>
              <a:off x="7882920" y="1296000"/>
              <a:ext cx="85680" cy="8532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214"/>
            <p:cNvSpPr/>
            <p:nvPr/>
          </p:nvSpPr>
          <p:spPr>
            <a:xfrm>
              <a:off x="7738200" y="1310040"/>
              <a:ext cx="253080" cy="32652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215"/>
            <p:cNvSpPr/>
            <p:nvPr/>
          </p:nvSpPr>
          <p:spPr>
            <a:xfrm>
              <a:off x="7730640" y="1338480"/>
              <a:ext cx="117000" cy="11700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7" name="CustomShape 216"/>
          <p:cNvSpPr/>
          <p:nvPr/>
        </p:nvSpPr>
        <p:spPr>
          <a:xfrm>
            <a:off x="5984280" y="2304000"/>
            <a:ext cx="279000" cy="27900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217"/>
          <p:cNvSpPr/>
          <p:nvPr/>
        </p:nvSpPr>
        <p:spPr>
          <a:xfrm>
            <a:off x="7784280" y="1800000"/>
            <a:ext cx="279000" cy="24336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218"/>
          <p:cNvSpPr/>
          <p:nvPr/>
        </p:nvSpPr>
        <p:spPr>
          <a:xfrm>
            <a:off x="6480000" y="2309760"/>
            <a:ext cx="281520" cy="2815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0" name="Group 219"/>
          <p:cNvGrpSpPr/>
          <p:nvPr/>
        </p:nvGrpSpPr>
        <p:grpSpPr>
          <a:xfrm>
            <a:off x="8208000" y="1382400"/>
            <a:ext cx="322560" cy="272880"/>
            <a:chOff x="8208000" y="1382400"/>
            <a:chExt cx="322560" cy="272880"/>
          </a:xfrm>
        </p:grpSpPr>
        <p:sp>
          <p:nvSpPr>
            <p:cNvPr id="1241" name="CustomShape 220"/>
            <p:cNvSpPr/>
            <p:nvPr/>
          </p:nvSpPr>
          <p:spPr>
            <a:xfrm>
              <a:off x="8473320" y="1620360"/>
              <a:ext cx="43920" cy="3492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221"/>
            <p:cNvSpPr/>
            <p:nvPr/>
          </p:nvSpPr>
          <p:spPr>
            <a:xfrm>
              <a:off x="8220960" y="1620360"/>
              <a:ext cx="43920" cy="3492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222"/>
            <p:cNvSpPr/>
            <p:nvPr/>
          </p:nvSpPr>
          <p:spPr>
            <a:xfrm>
              <a:off x="8208000" y="1382400"/>
              <a:ext cx="322560" cy="2286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4" name="CustomShape 223"/>
          <p:cNvSpPr/>
          <p:nvPr/>
        </p:nvSpPr>
        <p:spPr>
          <a:xfrm>
            <a:off x="8204760" y="1800000"/>
            <a:ext cx="289800" cy="289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5" name="Group 224"/>
          <p:cNvGrpSpPr/>
          <p:nvPr/>
        </p:nvGrpSpPr>
        <p:grpSpPr>
          <a:xfrm>
            <a:off x="8269920" y="936000"/>
            <a:ext cx="297360" cy="317520"/>
            <a:chOff x="8269920" y="936000"/>
            <a:chExt cx="297360" cy="317520"/>
          </a:xfrm>
        </p:grpSpPr>
        <p:sp>
          <p:nvSpPr>
            <p:cNvPr id="1246" name="CustomShape 225"/>
            <p:cNvSpPr/>
            <p:nvPr/>
          </p:nvSpPr>
          <p:spPr>
            <a:xfrm>
              <a:off x="8269920" y="1194120"/>
              <a:ext cx="297360" cy="2556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226"/>
            <p:cNvSpPr/>
            <p:nvPr/>
          </p:nvSpPr>
          <p:spPr>
            <a:xfrm>
              <a:off x="8269920" y="1227960"/>
              <a:ext cx="297360" cy="2556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227"/>
            <p:cNvSpPr/>
            <p:nvPr/>
          </p:nvSpPr>
          <p:spPr>
            <a:xfrm>
              <a:off x="8298720" y="936000"/>
              <a:ext cx="239760" cy="25848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9" name="CustomShape 228"/>
          <p:cNvSpPr/>
          <p:nvPr/>
        </p:nvSpPr>
        <p:spPr>
          <a:xfrm>
            <a:off x="7704000" y="998280"/>
            <a:ext cx="382320" cy="22500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0" name="Group 229"/>
          <p:cNvGrpSpPr/>
          <p:nvPr/>
        </p:nvGrpSpPr>
        <p:grpSpPr>
          <a:xfrm>
            <a:off x="7758360" y="2304000"/>
            <a:ext cx="304920" cy="299880"/>
            <a:chOff x="7758360" y="2304000"/>
            <a:chExt cx="304920" cy="299880"/>
          </a:xfrm>
        </p:grpSpPr>
        <p:sp>
          <p:nvSpPr>
            <p:cNvPr id="1251" name="CustomShape 230"/>
            <p:cNvSpPr/>
            <p:nvPr/>
          </p:nvSpPr>
          <p:spPr>
            <a:xfrm>
              <a:off x="7758360" y="2415240"/>
              <a:ext cx="257040" cy="15192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231"/>
            <p:cNvSpPr/>
            <p:nvPr/>
          </p:nvSpPr>
          <p:spPr>
            <a:xfrm>
              <a:off x="7758360" y="2578320"/>
              <a:ext cx="304920" cy="2556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232"/>
            <p:cNvSpPr/>
            <p:nvPr/>
          </p:nvSpPr>
          <p:spPr>
            <a:xfrm>
              <a:off x="7901640" y="2304000"/>
              <a:ext cx="20160" cy="878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233"/>
            <p:cNvSpPr/>
            <p:nvPr/>
          </p:nvSpPr>
          <p:spPr>
            <a:xfrm>
              <a:off x="7871400" y="2304000"/>
              <a:ext cx="20160" cy="8784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234"/>
            <p:cNvSpPr/>
            <p:nvPr/>
          </p:nvSpPr>
          <p:spPr>
            <a:xfrm>
              <a:off x="7931880" y="2304000"/>
              <a:ext cx="19440" cy="878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6" name="Group 235"/>
          <p:cNvGrpSpPr/>
          <p:nvPr/>
        </p:nvGrpSpPr>
        <p:grpSpPr>
          <a:xfrm>
            <a:off x="8208000" y="2271960"/>
            <a:ext cx="250200" cy="319320"/>
            <a:chOff x="8208000" y="2271960"/>
            <a:chExt cx="250200" cy="319320"/>
          </a:xfrm>
        </p:grpSpPr>
        <p:sp>
          <p:nvSpPr>
            <p:cNvPr id="1257" name="CustomShape 236"/>
            <p:cNvSpPr/>
            <p:nvPr/>
          </p:nvSpPr>
          <p:spPr>
            <a:xfrm>
              <a:off x="8208000" y="2271960"/>
              <a:ext cx="250200" cy="31932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237"/>
            <p:cNvSpPr/>
            <p:nvPr/>
          </p:nvSpPr>
          <p:spPr>
            <a:xfrm>
              <a:off x="8221320" y="2445840"/>
              <a:ext cx="76680" cy="1454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238"/>
            <p:cNvSpPr/>
            <p:nvPr/>
          </p:nvSpPr>
          <p:spPr>
            <a:xfrm>
              <a:off x="8367840" y="2445840"/>
              <a:ext cx="76680" cy="1454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0" name="Group 239"/>
          <p:cNvGrpSpPr/>
          <p:nvPr/>
        </p:nvGrpSpPr>
        <p:grpSpPr>
          <a:xfrm>
            <a:off x="8712000" y="1360440"/>
            <a:ext cx="287280" cy="294840"/>
            <a:chOff x="8712000" y="1360440"/>
            <a:chExt cx="287280" cy="294840"/>
          </a:xfrm>
        </p:grpSpPr>
        <p:sp>
          <p:nvSpPr>
            <p:cNvPr id="1261" name="CustomShape 240"/>
            <p:cNvSpPr/>
            <p:nvPr/>
          </p:nvSpPr>
          <p:spPr>
            <a:xfrm>
              <a:off x="8859960" y="1511280"/>
              <a:ext cx="138240" cy="1440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241"/>
            <p:cNvSpPr/>
            <p:nvPr/>
          </p:nvSpPr>
          <p:spPr>
            <a:xfrm>
              <a:off x="8712720" y="1360440"/>
              <a:ext cx="138960" cy="14220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242"/>
            <p:cNvSpPr/>
            <p:nvPr/>
          </p:nvSpPr>
          <p:spPr>
            <a:xfrm>
              <a:off x="8712000" y="1364040"/>
              <a:ext cx="287280" cy="28728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4" name="Group 243"/>
          <p:cNvGrpSpPr/>
          <p:nvPr/>
        </p:nvGrpSpPr>
        <p:grpSpPr>
          <a:xfrm>
            <a:off x="8583480" y="2304000"/>
            <a:ext cx="343800" cy="282240"/>
            <a:chOff x="8583480" y="2304000"/>
            <a:chExt cx="343800" cy="282240"/>
          </a:xfrm>
        </p:grpSpPr>
        <p:sp>
          <p:nvSpPr>
            <p:cNvPr id="1265" name="CustomShape 244"/>
            <p:cNvSpPr/>
            <p:nvPr/>
          </p:nvSpPr>
          <p:spPr>
            <a:xfrm>
              <a:off x="8583480" y="2512800"/>
              <a:ext cx="343800" cy="7344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245"/>
            <p:cNvSpPr/>
            <p:nvPr/>
          </p:nvSpPr>
          <p:spPr>
            <a:xfrm>
              <a:off x="8613720" y="2406240"/>
              <a:ext cx="282960" cy="954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246"/>
            <p:cNvSpPr/>
            <p:nvPr/>
          </p:nvSpPr>
          <p:spPr>
            <a:xfrm>
              <a:off x="8745480" y="2304000"/>
              <a:ext cx="19440" cy="878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247"/>
            <p:cNvSpPr/>
            <p:nvPr/>
          </p:nvSpPr>
          <p:spPr>
            <a:xfrm>
              <a:off x="8715240" y="2304000"/>
              <a:ext cx="20160" cy="878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248"/>
            <p:cNvSpPr/>
            <p:nvPr/>
          </p:nvSpPr>
          <p:spPr>
            <a:xfrm>
              <a:off x="8775360" y="2304000"/>
              <a:ext cx="20160" cy="878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0" name="Group 249"/>
          <p:cNvGrpSpPr/>
          <p:nvPr/>
        </p:nvGrpSpPr>
        <p:grpSpPr>
          <a:xfrm>
            <a:off x="5958000" y="2680200"/>
            <a:ext cx="377280" cy="343080"/>
            <a:chOff x="5958000" y="2680200"/>
            <a:chExt cx="377280" cy="343080"/>
          </a:xfrm>
        </p:grpSpPr>
        <p:sp>
          <p:nvSpPr>
            <p:cNvPr id="1271" name="CustomShape 250"/>
            <p:cNvSpPr/>
            <p:nvPr/>
          </p:nvSpPr>
          <p:spPr>
            <a:xfrm>
              <a:off x="6151320" y="2869200"/>
              <a:ext cx="145440" cy="1537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251"/>
            <p:cNvSpPr/>
            <p:nvPr/>
          </p:nvSpPr>
          <p:spPr>
            <a:xfrm>
              <a:off x="5996520" y="2868840"/>
              <a:ext cx="145080" cy="1544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252"/>
            <p:cNvSpPr/>
            <p:nvPr/>
          </p:nvSpPr>
          <p:spPr>
            <a:xfrm>
              <a:off x="6005520" y="2680200"/>
              <a:ext cx="282240" cy="161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253"/>
            <p:cNvSpPr/>
            <p:nvPr/>
          </p:nvSpPr>
          <p:spPr>
            <a:xfrm>
              <a:off x="5958000" y="2766960"/>
              <a:ext cx="187920" cy="1548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254"/>
            <p:cNvSpPr/>
            <p:nvPr/>
          </p:nvSpPr>
          <p:spPr>
            <a:xfrm>
              <a:off x="6147360" y="2766960"/>
              <a:ext cx="187920" cy="1548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6" name="Group 255"/>
          <p:cNvGrpSpPr/>
          <p:nvPr/>
        </p:nvGrpSpPr>
        <p:grpSpPr>
          <a:xfrm>
            <a:off x="7298280" y="1800000"/>
            <a:ext cx="261000" cy="303480"/>
            <a:chOff x="7298280" y="1800000"/>
            <a:chExt cx="261000" cy="303480"/>
          </a:xfrm>
        </p:grpSpPr>
        <p:sp>
          <p:nvSpPr>
            <p:cNvPr id="1277" name="CustomShape 256"/>
            <p:cNvSpPr/>
            <p:nvPr/>
          </p:nvSpPr>
          <p:spPr>
            <a:xfrm>
              <a:off x="7425720" y="1800000"/>
              <a:ext cx="58320" cy="698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257"/>
            <p:cNvSpPr/>
            <p:nvPr/>
          </p:nvSpPr>
          <p:spPr>
            <a:xfrm>
              <a:off x="7298280" y="1835640"/>
              <a:ext cx="261000" cy="26784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9" name="Group 258"/>
          <p:cNvGrpSpPr/>
          <p:nvPr/>
        </p:nvGrpSpPr>
        <p:grpSpPr>
          <a:xfrm>
            <a:off x="8628840" y="1803960"/>
            <a:ext cx="370440" cy="355320"/>
            <a:chOff x="8628840" y="1803960"/>
            <a:chExt cx="370440" cy="355320"/>
          </a:xfrm>
        </p:grpSpPr>
        <p:sp>
          <p:nvSpPr>
            <p:cNvPr id="1280" name="CustomShape 259"/>
            <p:cNvSpPr/>
            <p:nvPr/>
          </p:nvSpPr>
          <p:spPr>
            <a:xfrm>
              <a:off x="8858880" y="1803960"/>
              <a:ext cx="109800" cy="1213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260"/>
            <p:cNvSpPr/>
            <p:nvPr/>
          </p:nvSpPr>
          <p:spPr>
            <a:xfrm>
              <a:off x="8690760" y="1822320"/>
              <a:ext cx="87120" cy="1008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261"/>
            <p:cNvSpPr/>
            <p:nvPr/>
          </p:nvSpPr>
          <p:spPr>
            <a:xfrm>
              <a:off x="8628840" y="1998360"/>
              <a:ext cx="122760" cy="738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262"/>
            <p:cNvSpPr/>
            <p:nvPr/>
          </p:nvSpPr>
          <p:spPr>
            <a:xfrm>
              <a:off x="8780760" y="2050560"/>
              <a:ext cx="60120" cy="1087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263"/>
            <p:cNvSpPr/>
            <p:nvPr/>
          </p:nvSpPr>
          <p:spPr>
            <a:xfrm>
              <a:off x="8889120" y="1966320"/>
              <a:ext cx="110160" cy="604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264"/>
            <p:cNvSpPr/>
            <p:nvPr/>
          </p:nvSpPr>
          <p:spPr>
            <a:xfrm>
              <a:off x="8751960" y="1912320"/>
              <a:ext cx="128880" cy="1296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6" name="CustomShape 265"/>
          <p:cNvSpPr/>
          <p:nvPr/>
        </p:nvSpPr>
        <p:spPr>
          <a:xfrm>
            <a:off x="6552000" y="2771640"/>
            <a:ext cx="325800" cy="1796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7" name="Group 266"/>
          <p:cNvGrpSpPr/>
          <p:nvPr/>
        </p:nvGrpSpPr>
        <p:grpSpPr>
          <a:xfrm>
            <a:off x="8712000" y="936000"/>
            <a:ext cx="237240" cy="272880"/>
            <a:chOff x="8712000" y="936000"/>
            <a:chExt cx="237240" cy="272880"/>
          </a:xfrm>
        </p:grpSpPr>
        <p:sp>
          <p:nvSpPr>
            <p:cNvPr id="1288" name="CustomShape 267"/>
            <p:cNvSpPr/>
            <p:nvPr/>
          </p:nvSpPr>
          <p:spPr>
            <a:xfrm>
              <a:off x="8752680" y="936000"/>
              <a:ext cx="71280" cy="10044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268"/>
            <p:cNvSpPr/>
            <p:nvPr/>
          </p:nvSpPr>
          <p:spPr>
            <a:xfrm>
              <a:off x="8712000" y="1015920"/>
              <a:ext cx="56520" cy="79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69"/>
            <p:cNvSpPr/>
            <p:nvPr/>
          </p:nvSpPr>
          <p:spPr>
            <a:xfrm>
              <a:off x="8840520" y="937440"/>
              <a:ext cx="71280" cy="9864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270"/>
            <p:cNvSpPr/>
            <p:nvPr/>
          </p:nvSpPr>
          <p:spPr>
            <a:xfrm>
              <a:off x="8890560" y="1018440"/>
              <a:ext cx="58680" cy="78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271"/>
            <p:cNvSpPr/>
            <p:nvPr/>
          </p:nvSpPr>
          <p:spPr>
            <a:xfrm>
              <a:off x="8741160" y="1038960"/>
              <a:ext cx="180360" cy="16992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3" name="CustomShape 272"/>
          <p:cNvSpPr/>
          <p:nvPr/>
        </p:nvSpPr>
        <p:spPr>
          <a:xfrm>
            <a:off x="5904000" y="347040"/>
            <a:ext cx="259056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PT" sz="2600" spc="-1" strike="noStrike">
                <a:solidFill>
                  <a:srgbClr val="ffffff"/>
                </a:solidFill>
                <a:latin typeface="Muli"/>
                <a:ea typeface="Muli"/>
              </a:rPr>
              <a:t>Iconografia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600" spc="-1" strike="noStrike">
              <a:latin typeface="Arial"/>
            </a:endParaRPr>
          </a:p>
        </p:txBody>
      </p:sp>
      <p:sp>
        <p:nvSpPr>
          <p:cNvPr id="1294" name="CustomShape 273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0A5602C-4F80-47C5-B675-652EBBF0D978}" type="slidenum">
              <a:rPr b="0" lang="pt-PT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1295" name="CustomShape 274"/>
          <p:cNvSpPr/>
          <p:nvPr/>
        </p:nvSpPr>
        <p:spPr>
          <a:xfrm>
            <a:off x="432000" y="3209040"/>
            <a:ext cx="8581680" cy="16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c6daec"/>
                </a:solidFill>
                <a:latin typeface="Muli"/>
                <a:ea typeface="Muli"/>
              </a:rPr>
              <a:t>✋👆👉👍👤👦👧👨👩👪💃🏃💑❤😂😉😋😒😭👶😸🐟🍒🍔💣📌📖🔨🎃🎈🎨🏈🏰🌏🔌</a:t>
            </a:r>
            <a:endParaRPr b="0" lang="pt-PT" sz="3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1732680" y="1152000"/>
            <a:ext cx="57906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Índice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1991160" y="2026440"/>
            <a:ext cx="4704120" cy="27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1. BLOCKCHAIN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2. DESVANTAGENS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3. OUTRAS APLICAÇÕES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4. CONCLUSÃO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</p:txBody>
      </p:sp>
      <p:sp>
        <p:nvSpPr>
          <p:cNvPr id="929" name="CustomShape 3"/>
          <p:cNvSpPr/>
          <p:nvPr/>
        </p:nvSpPr>
        <p:spPr>
          <a:xfrm>
            <a:off x="1732680" y="4320000"/>
            <a:ext cx="69526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930" name="CustomShape 4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6AD10F3D-340D-4667-963C-3730D0171705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2743200" y="1735920"/>
            <a:ext cx="563724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BLOCKCHAIN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932" name="CustomShape 2"/>
          <p:cNvSpPr/>
          <p:nvPr/>
        </p:nvSpPr>
        <p:spPr>
          <a:xfrm>
            <a:off x="2743200" y="2820960"/>
            <a:ext cx="569484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Uma </a:t>
            </a:r>
            <a:r>
              <a:rPr b="0" i="1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blockchain</a:t>
            </a: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 é uma espécie de livro público que regista e guarda todas as transações que alguma vez aconteceram numa determinada rede </a:t>
            </a:r>
            <a:r>
              <a:rPr b="0" i="1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peer-to-peer</a:t>
            </a: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 (P2P).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409680" y="1676520"/>
            <a:ext cx="2065680" cy="17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CustomShape 1"/>
          <p:cNvSpPr/>
          <p:nvPr/>
        </p:nvSpPr>
        <p:spPr>
          <a:xfrm>
            <a:off x="3081600" y="101520"/>
            <a:ext cx="563040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Como Funciona?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35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71B09C7-23B5-4543-BD45-926AACC4FFB9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936" name="CustomShape 3"/>
          <p:cNvSpPr/>
          <p:nvPr/>
        </p:nvSpPr>
        <p:spPr>
          <a:xfrm>
            <a:off x="2502360" y="2482920"/>
            <a:ext cx="1440000" cy="1440000"/>
          </a:xfrm>
          <a:prstGeom prst="cube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4"/>
          <p:cNvSpPr/>
          <p:nvPr/>
        </p:nvSpPr>
        <p:spPr>
          <a:xfrm>
            <a:off x="6606360" y="1834920"/>
            <a:ext cx="1440000" cy="1440000"/>
          </a:xfrm>
          <a:prstGeom prst="cube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5"/>
          <p:cNvSpPr/>
          <p:nvPr/>
        </p:nvSpPr>
        <p:spPr>
          <a:xfrm>
            <a:off x="4590360" y="2194920"/>
            <a:ext cx="1440000" cy="1440000"/>
          </a:xfrm>
          <a:prstGeom prst="cube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939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940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941" name="TextShape 8"/>
          <p:cNvSpPr txBox="1"/>
          <p:nvPr/>
        </p:nvSpPr>
        <p:spPr>
          <a:xfrm>
            <a:off x="2541240" y="4032000"/>
            <a:ext cx="11120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Hash: 1Z8F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42" name="TextShape 9"/>
          <p:cNvSpPr txBox="1"/>
          <p:nvPr/>
        </p:nvSpPr>
        <p:spPr>
          <a:xfrm>
            <a:off x="2541240" y="4405680"/>
            <a:ext cx="1748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Hash anterior: 0000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43" name="TextShape 10"/>
          <p:cNvSpPr txBox="1"/>
          <p:nvPr/>
        </p:nvSpPr>
        <p:spPr>
          <a:xfrm>
            <a:off x="4614840" y="3844800"/>
            <a:ext cx="11530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Hash: 6BQ1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44" name="TextShape 11"/>
          <p:cNvSpPr txBox="1"/>
          <p:nvPr/>
        </p:nvSpPr>
        <p:spPr>
          <a:xfrm>
            <a:off x="4614840" y="4218480"/>
            <a:ext cx="17672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Hash anterior: 1Z8F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45" name="TextShape 12"/>
          <p:cNvSpPr txBox="1"/>
          <p:nvPr/>
        </p:nvSpPr>
        <p:spPr>
          <a:xfrm>
            <a:off x="6624000" y="3456000"/>
            <a:ext cx="11620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Hash: 3H4Q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46" name="TextShape 13"/>
          <p:cNvSpPr txBox="1"/>
          <p:nvPr/>
        </p:nvSpPr>
        <p:spPr>
          <a:xfrm>
            <a:off x="6624000" y="3829680"/>
            <a:ext cx="1808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Hash anterior: 6BQ1</a:t>
            </a:r>
            <a:endParaRPr b="0" lang="pt-PT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CustomShape 1"/>
          <p:cNvSpPr/>
          <p:nvPr/>
        </p:nvSpPr>
        <p:spPr>
          <a:xfrm>
            <a:off x="875520" y="1285920"/>
            <a:ext cx="7450200" cy="354852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2"/>
          <p:cNvSpPr/>
          <p:nvPr/>
        </p:nvSpPr>
        <p:spPr>
          <a:xfrm>
            <a:off x="1504080" y="659160"/>
            <a:ext cx="494280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i="1" lang="pt-PT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Proof of Work</a:t>
            </a:r>
            <a:r>
              <a:rPr b="0" lang="pt-PT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 (PoW)</a:t>
            </a:r>
            <a:endParaRPr b="0" lang="pt-PT" sz="3000" spc="-1" strike="noStrike">
              <a:latin typeface="Arial"/>
            </a:endParaRPr>
          </a:p>
        </p:txBody>
      </p:sp>
      <p:sp>
        <p:nvSpPr>
          <p:cNvPr id="949" name="CustomShape 3"/>
          <p:cNvSpPr/>
          <p:nvPr/>
        </p:nvSpPr>
        <p:spPr>
          <a:xfrm>
            <a:off x="3744000" y="1859760"/>
            <a:ext cx="640080" cy="30024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PT" sz="700" spc="-1" strike="noStrike">
                <a:solidFill>
                  <a:srgbClr val="ffffff"/>
                </a:solidFill>
                <a:latin typeface="Muli"/>
                <a:ea typeface="Muli"/>
              </a:rPr>
              <a:t>Winner Node</a:t>
            </a:r>
            <a:endParaRPr b="1" lang="pt-PT" sz="700" spc="-1" strike="noStrike">
              <a:latin typeface="Arial"/>
            </a:endParaRPr>
          </a:p>
        </p:txBody>
      </p:sp>
      <p:sp>
        <p:nvSpPr>
          <p:cNvPr id="950" name="CustomShape 4"/>
          <p:cNvSpPr/>
          <p:nvPr/>
        </p:nvSpPr>
        <p:spPr>
          <a:xfrm>
            <a:off x="1504080" y="231768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5"/>
          <p:cNvSpPr/>
          <p:nvPr/>
        </p:nvSpPr>
        <p:spPr>
          <a:xfrm>
            <a:off x="2971080" y="363204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6"/>
          <p:cNvSpPr/>
          <p:nvPr/>
        </p:nvSpPr>
        <p:spPr>
          <a:xfrm>
            <a:off x="2376000" y="180000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7"/>
          <p:cNvSpPr/>
          <p:nvPr/>
        </p:nvSpPr>
        <p:spPr>
          <a:xfrm>
            <a:off x="4590360" y="395604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8"/>
          <p:cNvSpPr/>
          <p:nvPr/>
        </p:nvSpPr>
        <p:spPr>
          <a:xfrm>
            <a:off x="6533280" y="248904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9"/>
          <p:cNvSpPr/>
          <p:nvPr/>
        </p:nvSpPr>
        <p:spPr>
          <a:xfrm>
            <a:off x="7190640" y="4041720"/>
            <a:ext cx="205560" cy="2728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10"/>
          <p:cNvSpPr/>
          <p:nvPr/>
        </p:nvSpPr>
        <p:spPr>
          <a:xfrm>
            <a:off x="623520" y="409680"/>
            <a:ext cx="462240" cy="46224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11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3BD2282-3C68-4CCC-AAF2-4CF6976BF8CB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1"/>
          <p:cNvSpPr/>
          <p:nvPr/>
        </p:nvSpPr>
        <p:spPr>
          <a:xfrm>
            <a:off x="685800" y="0"/>
            <a:ext cx="7770960" cy="51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PT" sz="9600" spc="-1" strike="noStrike">
                <a:solidFill>
                  <a:srgbClr val="19bbd5"/>
                </a:solidFill>
                <a:latin typeface="Muli"/>
                <a:ea typeface="Muli"/>
              </a:rPr>
              <a:t>21,000,000</a:t>
            </a:r>
            <a:br/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Wow! Mas porquê?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59" name="CustomShape 2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C0A9B06C-51A6-45CC-9FCC-70ACA1CCA2A6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CustomShape 1"/>
          <p:cNvSpPr/>
          <p:nvPr/>
        </p:nvSpPr>
        <p:spPr>
          <a:xfrm>
            <a:off x="2743200" y="1699920"/>
            <a:ext cx="563724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Desvantagens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961" name="CustomShape 2"/>
          <p:cNvSpPr/>
          <p:nvPr/>
        </p:nvSpPr>
        <p:spPr>
          <a:xfrm>
            <a:off x="409680" y="1676520"/>
            <a:ext cx="2065680" cy="17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2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CustomShape 1"/>
          <p:cNvSpPr/>
          <p:nvPr/>
        </p:nvSpPr>
        <p:spPr>
          <a:xfrm>
            <a:off x="1732680" y="1735560"/>
            <a:ext cx="647532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Principais problemas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963" name="CustomShape 2"/>
          <p:cNvSpPr/>
          <p:nvPr/>
        </p:nvSpPr>
        <p:spPr>
          <a:xfrm>
            <a:off x="1732680" y="2255040"/>
            <a:ext cx="494280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08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Manipulação de preço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Tempos longos de transação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Cibercrime</a:t>
            </a:r>
            <a:endParaRPr b="0" lang="pt-PT" sz="1400" spc="-1" strike="noStrike">
              <a:latin typeface="Arial"/>
            </a:endParaRPr>
          </a:p>
          <a:p>
            <a:pPr marL="457200" indent="-31608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964" name="CustomShape 3"/>
          <p:cNvSpPr/>
          <p:nvPr/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E21855F2-D3C1-4C17-9674-6A85F437A3FA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2018-10-29T17:18:50Z</dcterms:modified>
  <cp:revision>9</cp:revision>
  <dc:subject/>
  <dc:title/>
</cp:coreProperties>
</file>