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61A6-8314-E566-DC08-FEEE0A21E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FAB7A-D2A5-E609-8DA7-FD7DE4F1F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DDA0-37A0-FFB6-C8CD-8563FB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D570-0ADF-0690-ED79-565057AD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418-549A-EFFC-472D-D3746391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3B2A-7F8E-6A22-6A4C-01EE541B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711A5-6597-4941-7FFB-D3E80C39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D4DB-EF8C-3C1F-BF28-06952CE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5A0C-E810-9830-7409-9DC68C88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EE6F-3077-1935-66AF-36EDED9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34F59-B41E-F8D8-081E-238D1A0A9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F829-D082-F14F-9B66-EE69ED11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59B-EB5C-918F-9652-21C31AF2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9908-3EF3-9A92-414A-3966A219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884B-C350-C5DC-F41D-09E0ECF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CB04-17DB-B261-7CD1-22EE3B64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E22A-30D9-885A-72B1-5B59DECA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23FF-5BFA-FB1B-9967-FBEE5531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3D93C-0F53-2879-3F4A-73034A8C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CB85-33A8-2788-6A6C-BA8EBD12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F72F-B508-3386-35A4-43A51BAF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B5F5-83F7-D6BB-C0FB-572C0DC6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3737-B91D-7D5B-C334-5AFFFEF7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0B0A-9665-9C1B-D891-B0CDDAE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3458-6719-A888-987D-E857CFD2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BB59-7EFE-8851-124D-13CF366D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E9B9-AF1C-D524-0CF5-FF9420CC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E27E-0510-C42D-3454-BFCD1E50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2A99-FD0F-2FEC-F21E-1F7C57D8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C34E-844C-FB21-5E6E-A78160E2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5F67-54D5-6EBE-48A5-94A4DCEC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2636-9865-45EE-B0E7-01903FB3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E295-4134-A79F-8C00-3B43A1D4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7691F-9A63-B3F6-9606-69F81474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DF524-E9B6-FA01-2870-79031D673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5054D-CCC9-A4C2-D12C-EFE58B9F2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88698-6A63-87AD-5AF3-A36DA8AA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C29-CB56-F23B-1233-D4F31E2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611E1-091C-AB02-FDD1-E445BE47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CDE-E284-E250-8614-F14E0734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7476-ABE1-4815-70EF-613D257F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824D1-DB49-B017-8EC5-C34BFAB6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F0B69-BAF1-DE7B-B4FB-5E690AA7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77BC3-BE14-BDBE-3A7B-775EB3C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93067-CD46-E053-2E92-36AA68E2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EFD6-CF47-310F-9B4E-29B53C8F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7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548C-C297-25A7-21E8-F2C7CC06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C3C0-5EE2-9440-83C9-AE55FA6D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C2B4-6085-C74F-FD23-9FD188DC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681B-68D3-E036-48E8-8B0E5FB1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947A9-F059-FEE6-FB1A-707C5751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8A92-7A8B-72A8-7747-20DB356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747A-23DF-E076-2B2A-419E396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C8999-F8BB-EE31-504D-DCB71185C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884EB-046E-DEF4-6E45-0509A355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381-8387-C70D-991B-BC0498AA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535AD-B38C-931A-3045-350119C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F316-9966-4FBC-6632-0C8463C1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0DB64-96E3-8ABC-163D-6A653707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F11D-9738-610E-FA37-03359867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5177-E618-F48D-78CC-54FE4EF7A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274FF-33EB-4C35-AAEF-714EDBA485C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87F0D-29F2-AD93-E424-D66683C76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10B3-8CAE-5440-B21C-08CFF6BDB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88A7-7CC6-4E01-A95B-926F7D83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84A-677A-45D6-27B2-2B3076A56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A4B9E-7FDF-09CF-9C3D-FFEB1EE1F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07F3D-EA68-BA7D-74F1-5E5464D0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" y="0"/>
            <a:ext cx="12094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Engesæter Vik</dc:creator>
  <cp:lastModifiedBy>arvid.vik@yahoo.com</cp:lastModifiedBy>
  <cp:revision>1</cp:revision>
  <dcterms:created xsi:type="dcterms:W3CDTF">2023-10-06T16:32:35Z</dcterms:created>
  <dcterms:modified xsi:type="dcterms:W3CDTF">2023-10-06T16:34:46Z</dcterms:modified>
</cp:coreProperties>
</file>