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A6074-0166-4471-8C2C-A64FC154D308}" v="25" dt="2023-10-10T15:44:18.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ath Babu" userId="e5999057dc4366ed" providerId="LiveId" clId="{31CA6074-0166-4471-8C2C-A64FC154D308}"/>
    <pc:docChg chg="custSel addSld modSld modMainMaster">
      <pc:chgData name="Barath Babu" userId="e5999057dc4366ed" providerId="LiveId" clId="{31CA6074-0166-4471-8C2C-A64FC154D308}" dt="2023-10-10T15:44:18.152" v="77"/>
      <pc:docMkLst>
        <pc:docMk/>
      </pc:docMkLst>
      <pc:sldChg chg="modTransition">
        <pc:chgData name="Barath Babu" userId="e5999057dc4366ed" providerId="LiveId" clId="{31CA6074-0166-4471-8C2C-A64FC154D308}" dt="2023-10-10T15:44:18.152" v="77"/>
        <pc:sldMkLst>
          <pc:docMk/>
          <pc:sldMk cId="2692159659" sldId="256"/>
        </pc:sldMkLst>
      </pc:sldChg>
      <pc:sldChg chg="modTransition">
        <pc:chgData name="Barath Babu" userId="e5999057dc4366ed" providerId="LiveId" clId="{31CA6074-0166-4471-8C2C-A64FC154D308}" dt="2023-10-10T15:44:18.152" v="77"/>
        <pc:sldMkLst>
          <pc:docMk/>
          <pc:sldMk cId="2079467124" sldId="257"/>
        </pc:sldMkLst>
      </pc:sldChg>
      <pc:sldChg chg="modSp mod modTransition">
        <pc:chgData name="Barath Babu" userId="e5999057dc4366ed" providerId="LiveId" clId="{31CA6074-0166-4471-8C2C-A64FC154D308}" dt="2023-10-10T15:44:18.152" v="77"/>
        <pc:sldMkLst>
          <pc:docMk/>
          <pc:sldMk cId="2710220782" sldId="258"/>
        </pc:sldMkLst>
        <pc:spChg chg="mod">
          <ac:chgData name="Barath Babu" userId="e5999057dc4366ed" providerId="LiveId" clId="{31CA6074-0166-4471-8C2C-A64FC154D308}" dt="2023-10-10T15:41:26.102" v="60"/>
          <ac:spMkLst>
            <pc:docMk/>
            <pc:sldMk cId="2710220782" sldId="258"/>
            <ac:spMk id="2" creationId="{6734A211-73D9-3022-7DBC-6FDBA2FB6DA6}"/>
          </ac:spMkLst>
        </pc:spChg>
      </pc:sldChg>
      <pc:sldChg chg="addSp modSp mod modTransition setBg">
        <pc:chgData name="Barath Babu" userId="e5999057dc4366ed" providerId="LiveId" clId="{31CA6074-0166-4471-8C2C-A64FC154D308}" dt="2023-10-10T15:44:18.152" v="77"/>
        <pc:sldMkLst>
          <pc:docMk/>
          <pc:sldMk cId="2817313928" sldId="259"/>
        </pc:sldMkLst>
        <pc:spChg chg="mod">
          <ac:chgData name="Barath Babu" userId="e5999057dc4366ed" providerId="LiveId" clId="{31CA6074-0166-4471-8C2C-A64FC154D308}" dt="2023-10-10T15:41:18.026" v="59"/>
          <ac:spMkLst>
            <pc:docMk/>
            <pc:sldMk cId="2817313928" sldId="259"/>
            <ac:spMk id="2" creationId="{ABBEFA84-DC2C-4781-72B8-2B14DA42D44D}"/>
          </ac:spMkLst>
        </pc:spChg>
        <pc:grpChg chg="add">
          <ac:chgData name="Barath Babu" userId="e5999057dc4366ed" providerId="LiveId" clId="{31CA6074-0166-4471-8C2C-A64FC154D308}" dt="2023-10-10T15:31:03.726" v="2" actId="26606"/>
          <ac:grpSpMkLst>
            <pc:docMk/>
            <pc:sldMk cId="2817313928" sldId="259"/>
            <ac:grpSpMk id="9" creationId="{3AFCAD34-1AFC-BC1A-F6B2-C34C63912EAB}"/>
          </ac:grpSpMkLst>
        </pc:grpChg>
        <pc:picChg chg="add mod">
          <ac:chgData name="Barath Babu" userId="e5999057dc4366ed" providerId="LiveId" clId="{31CA6074-0166-4471-8C2C-A64FC154D308}" dt="2023-10-10T15:31:03.726" v="2" actId="26606"/>
          <ac:picMkLst>
            <pc:docMk/>
            <pc:sldMk cId="2817313928" sldId="259"/>
            <ac:picMk id="4" creationId="{C7208528-A286-EDCD-45CB-395D294735AB}"/>
          </ac:picMkLst>
        </pc:picChg>
      </pc:sldChg>
      <pc:sldChg chg="addSp modSp mod modTransition setBg">
        <pc:chgData name="Barath Babu" userId="e5999057dc4366ed" providerId="LiveId" clId="{31CA6074-0166-4471-8C2C-A64FC154D308}" dt="2023-10-10T15:44:18.152" v="77"/>
        <pc:sldMkLst>
          <pc:docMk/>
          <pc:sldMk cId="2688131331" sldId="260"/>
        </pc:sldMkLst>
        <pc:spChg chg="add mod">
          <ac:chgData name="Barath Babu" userId="e5999057dc4366ed" providerId="LiveId" clId="{31CA6074-0166-4471-8C2C-A64FC154D308}" dt="2023-10-10T15:41:10.165" v="58"/>
          <ac:spMkLst>
            <pc:docMk/>
            <pc:sldMk cId="2688131331" sldId="260"/>
            <ac:spMk id="2" creationId="{BDCFBD29-E06A-7767-E33E-CBD935543B75}"/>
          </ac:spMkLst>
        </pc:spChg>
        <pc:grpChg chg="add">
          <ac:chgData name="Barath Babu" userId="e5999057dc4366ed" providerId="LiveId" clId="{31CA6074-0166-4471-8C2C-A64FC154D308}" dt="2023-10-10T15:35:12.270" v="11" actId="26606"/>
          <ac:grpSpMkLst>
            <pc:docMk/>
            <pc:sldMk cId="2688131331" sldId="260"/>
            <ac:grpSpMk id="9" creationId="{3AFCAD34-1AFC-BC1A-F6B2-C34C63912EAB}"/>
          </ac:grpSpMkLst>
        </pc:grpChg>
        <pc:picChg chg="add mod">
          <ac:chgData name="Barath Babu" userId="e5999057dc4366ed" providerId="LiveId" clId="{31CA6074-0166-4471-8C2C-A64FC154D308}" dt="2023-10-10T15:35:12.270" v="11" actId="26606"/>
          <ac:picMkLst>
            <pc:docMk/>
            <pc:sldMk cId="2688131331" sldId="260"/>
            <ac:picMk id="4" creationId="{7283B894-B855-E13F-F4AA-ABFAF276716B}"/>
          </ac:picMkLst>
        </pc:picChg>
      </pc:sldChg>
      <pc:sldChg chg="addSp delSp modSp new mod modTransition setBg">
        <pc:chgData name="Barath Babu" userId="e5999057dc4366ed" providerId="LiveId" clId="{31CA6074-0166-4471-8C2C-A64FC154D308}" dt="2023-10-10T15:44:18.152" v="77"/>
        <pc:sldMkLst>
          <pc:docMk/>
          <pc:sldMk cId="2542313174" sldId="261"/>
        </pc:sldMkLst>
        <pc:spChg chg="add mod ord">
          <ac:chgData name="Barath Babu" userId="e5999057dc4366ed" providerId="LiveId" clId="{31CA6074-0166-4471-8C2C-A64FC154D308}" dt="2023-10-10T15:41:03.621" v="57"/>
          <ac:spMkLst>
            <pc:docMk/>
            <pc:sldMk cId="2542313174" sldId="261"/>
            <ac:spMk id="2" creationId="{590102FB-5AE4-8D47-123A-AD60C6918FA3}"/>
          </ac:spMkLst>
        </pc:spChg>
        <pc:spChg chg="add del">
          <ac:chgData name="Barath Babu" userId="e5999057dc4366ed" providerId="LiveId" clId="{31CA6074-0166-4471-8C2C-A64FC154D308}" dt="2023-10-10T15:40:41.283" v="51" actId="26606"/>
          <ac:spMkLst>
            <pc:docMk/>
            <pc:sldMk cId="2542313174" sldId="261"/>
            <ac:spMk id="9" creationId="{04812C46-200A-4DEB-A05E-3ED6C68C2387}"/>
          </ac:spMkLst>
        </pc:spChg>
        <pc:spChg chg="add del">
          <ac:chgData name="Barath Babu" userId="e5999057dc4366ed" providerId="LiveId" clId="{31CA6074-0166-4471-8C2C-A64FC154D308}" dt="2023-10-10T15:40:41.283" v="51" actId="26606"/>
          <ac:spMkLst>
            <pc:docMk/>
            <pc:sldMk cId="2542313174" sldId="261"/>
            <ac:spMk id="11" creationId="{D1EA859B-E555-4109-94F3-6700E046E008}"/>
          </ac:spMkLst>
        </pc:spChg>
        <pc:grpChg chg="add">
          <ac:chgData name="Barath Babu" userId="e5999057dc4366ed" providerId="LiveId" clId="{31CA6074-0166-4471-8C2C-A64FC154D308}" dt="2023-10-10T15:40:41.283" v="51" actId="26606"/>
          <ac:grpSpMkLst>
            <pc:docMk/>
            <pc:sldMk cId="2542313174" sldId="261"/>
            <ac:grpSpMk id="16" creationId="{31C49F18-8757-4E87-5C2E-9D6D7B82BA3B}"/>
          </ac:grpSpMkLst>
        </pc:grpChg>
        <pc:picChg chg="add mod">
          <ac:chgData name="Barath Babu" userId="e5999057dc4366ed" providerId="LiveId" clId="{31CA6074-0166-4471-8C2C-A64FC154D308}" dt="2023-10-10T15:40:41.283" v="51" actId="26606"/>
          <ac:picMkLst>
            <pc:docMk/>
            <pc:sldMk cId="2542313174" sldId="261"/>
            <ac:picMk id="4" creationId="{44C22801-6994-AF94-C89A-5A4AE13AD50E}"/>
          </ac:picMkLst>
        </pc:picChg>
      </pc:sldChg>
      <pc:sldMasterChg chg="modTransition modSldLayout">
        <pc:chgData name="Barath Babu" userId="e5999057dc4366ed" providerId="LiveId" clId="{31CA6074-0166-4471-8C2C-A64FC154D308}" dt="2023-10-10T15:44:18.152" v="77"/>
        <pc:sldMasterMkLst>
          <pc:docMk/>
          <pc:sldMasterMk cId="1111159393" sldId="2147483648"/>
        </pc:sldMasterMkLst>
        <pc:sldLayoutChg chg="modTransition">
          <pc:chgData name="Barath Babu" userId="e5999057dc4366ed" providerId="LiveId" clId="{31CA6074-0166-4471-8C2C-A64FC154D308}" dt="2023-10-10T15:44:18.152" v="77"/>
          <pc:sldLayoutMkLst>
            <pc:docMk/>
            <pc:sldMasterMk cId="1111159393" sldId="2147483648"/>
            <pc:sldLayoutMk cId="2839832016" sldId="2147483649"/>
          </pc:sldLayoutMkLst>
        </pc:sldLayoutChg>
        <pc:sldLayoutChg chg="modTransition">
          <pc:chgData name="Barath Babu" userId="e5999057dc4366ed" providerId="LiveId" clId="{31CA6074-0166-4471-8C2C-A64FC154D308}" dt="2023-10-10T15:44:18.152" v="77"/>
          <pc:sldLayoutMkLst>
            <pc:docMk/>
            <pc:sldMasterMk cId="1111159393" sldId="2147483648"/>
            <pc:sldLayoutMk cId="2526349399" sldId="2147483650"/>
          </pc:sldLayoutMkLst>
        </pc:sldLayoutChg>
        <pc:sldLayoutChg chg="modTransition">
          <pc:chgData name="Barath Babu" userId="e5999057dc4366ed" providerId="LiveId" clId="{31CA6074-0166-4471-8C2C-A64FC154D308}" dt="2023-10-10T15:44:18.152" v="77"/>
          <pc:sldLayoutMkLst>
            <pc:docMk/>
            <pc:sldMasterMk cId="1111159393" sldId="2147483648"/>
            <pc:sldLayoutMk cId="2435225825" sldId="2147483651"/>
          </pc:sldLayoutMkLst>
        </pc:sldLayoutChg>
        <pc:sldLayoutChg chg="modTransition">
          <pc:chgData name="Barath Babu" userId="e5999057dc4366ed" providerId="LiveId" clId="{31CA6074-0166-4471-8C2C-A64FC154D308}" dt="2023-10-10T15:44:18.152" v="77"/>
          <pc:sldLayoutMkLst>
            <pc:docMk/>
            <pc:sldMasterMk cId="1111159393" sldId="2147483648"/>
            <pc:sldLayoutMk cId="2382427623" sldId="2147483652"/>
          </pc:sldLayoutMkLst>
        </pc:sldLayoutChg>
        <pc:sldLayoutChg chg="modTransition">
          <pc:chgData name="Barath Babu" userId="e5999057dc4366ed" providerId="LiveId" clId="{31CA6074-0166-4471-8C2C-A64FC154D308}" dt="2023-10-10T15:44:18.152" v="77"/>
          <pc:sldLayoutMkLst>
            <pc:docMk/>
            <pc:sldMasterMk cId="1111159393" sldId="2147483648"/>
            <pc:sldLayoutMk cId="4199564743" sldId="2147483653"/>
          </pc:sldLayoutMkLst>
        </pc:sldLayoutChg>
        <pc:sldLayoutChg chg="modTransition">
          <pc:chgData name="Barath Babu" userId="e5999057dc4366ed" providerId="LiveId" clId="{31CA6074-0166-4471-8C2C-A64FC154D308}" dt="2023-10-10T15:44:18.152" v="77"/>
          <pc:sldLayoutMkLst>
            <pc:docMk/>
            <pc:sldMasterMk cId="1111159393" sldId="2147483648"/>
            <pc:sldLayoutMk cId="4044589540" sldId="2147483654"/>
          </pc:sldLayoutMkLst>
        </pc:sldLayoutChg>
        <pc:sldLayoutChg chg="modTransition">
          <pc:chgData name="Barath Babu" userId="e5999057dc4366ed" providerId="LiveId" clId="{31CA6074-0166-4471-8C2C-A64FC154D308}" dt="2023-10-10T15:44:18.152" v="77"/>
          <pc:sldLayoutMkLst>
            <pc:docMk/>
            <pc:sldMasterMk cId="1111159393" sldId="2147483648"/>
            <pc:sldLayoutMk cId="4251795731" sldId="2147483655"/>
          </pc:sldLayoutMkLst>
        </pc:sldLayoutChg>
        <pc:sldLayoutChg chg="modTransition">
          <pc:chgData name="Barath Babu" userId="e5999057dc4366ed" providerId="LiveId" clId="{31CA6074-0166-4471-8C2C-A64FC154D308}" dt="2023-10-10T15:44:18.152" v="77"/>
          <pc:sldLayoutMkLst>
            <pc:docMk/>
            <pc:sldMasterMk cId="1111159393" sldId="2147483648"/>
            <pc:sldLayoutMk cId="1481968953" sldId="2147483656"/>
          </pc:sldLayoutMkLst>
        </pc:sldLayoutChg>
        <pc:sldLayoutChg chg="modTransition">
          <pc:chgData name="Barath Babu" userId="e5999057dc4366ed" providerId="LiveId" clId="{31CA6074-0166-4471-8C2C-A64FC154D308}" dt="2023-10-10T15:44:18.152" v="77"/>
          <pc:sldLayoutMkLst>
            <pc:docMk/>
            <pc:sldMasterMk cId="1111159393" sldId="2147483648"/>
            <pc:sldLayoutMk cId="4224672728" sldId="2147483657"/>
          </pc:sldLayoutMkLst>
        </pc:sldLayoutChg>
        <pc:sldLayoutChg chg="modTransition">
          <pc:chgData name="Barath Babu" userId="e5999057dc4366ed" providerId="LiveId" clId="{31CA6074-0166-4471-8C2C-A64FC154D308}" dt="2023-10-10T15:44:18.152" v="77"/>
          <pc:sldLayoutMkLst>
            <pc:docMk/>
            <pc:sldMasterMk cId="1111159393" sldId="2147483648"/>
            <pc:sldLayoutMk cId="47346448" sldId="2147483658"/>
          </pc:sldLayoutMkLst>
        </pc:sldLayoutChg>
        <pc:sldLayoutChg chg="modTransition">
          <pc:chgData name="Barath Babu" userId="e5999057dc4366ed" providerId="LiveId" clId="{31CA6074-0166-4471-8C2C-A64FC154D308}" dt="2023-10-10T15:44:18.152" v="77"/>
          <pc:sldLayoutMkLst>
            <pc:docMk/>
            <pc:sldMasterMk cId="1111159393" sldId="2147483648"/>
            <pc:sldLayoutMk cId="600130434"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7DDA-20A3-2BFC-6FAB-6720825ED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02F15A-032A-6033-0A3E-FCC2998164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ABF625-4981-0C19-35D8-AA7D7F924BEF}"/>
              </a:ext>
            </a:extLst>
          </p:cNvPr>
          <p:cNvSpPr>
            <a:spLocks noGrp="1"/>
          </p:cNvSpPr>
          <p:nvPr>
            <p:ph type="dt" sz="half" idx="10"/>
          </p:nvPr>
        </p:nvSpPr>
        <p:spPr/>
        <p:txBody>
          <a:bodyPr/>
          <a:lstStyle/>
          <a:p>
            <a:fld id="{D65544F7-3F2F-4315-90E5-6C080A9F0687}" type="datetimeFigureOut">
              <a:rPr lang="en-US" smtClean="0"/>
              <a:t>10/10/2023</a:t>
            </a:fld>
            <a:endParaRPr lang="en-US"/>
          </a:p>
        </p:txBody>
      </p:sp>
      <p:sp>
        <p:nvSpPr>
          <p:cNvPr id="5" name="Footer Placeholder 4">
            <a:extLst>
              <a:ext uri="{FF2B5EF4-FFF2-40B4-BE49-F238E27FC236}">
                <a16:creationId xmlns:a16="http://schemas.microsoft.com/office/drawing/2014/main" id="{43FE530E-43DB-E1DD-7BF6-66EEAF1B4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E351F-733F-EF6F-D4BC-6CBAB714B4B3}"/>
              </a:ext>
            </a:extLst>
          </p:cNvPr>
          <p:cNvSpPr>
            <a:spLocks noGrp="1"/>
          </p:cNvSpPr>
          <p:nvPr>
            <p:ph type="sldNum" sz="quarter" idx="12"/>
          </p:nvPr>
        </p:nvSpPr>
        <p:spPr/>
        <p:txBody>
          <a:bodyPr/>
          <a:lstStyle/>
          <a:p>
            <a:fld id="{ED039B84-F4D6-45FC-B87F-BD3A9F78B73D}" type="slidenum">
              <a:rPr lang="en-US" smtClean="0"/>
              <a:t>‹#›</a:t>
            </a:fld>
            <a:endParaRPr lang="en-US"/>
          </a:p>
        </p:txBody>
      </p:sp>
    </p:spTree>
    <p:extLst>
      <p:ext uri="{BB962C8B-B14F-4D97-AF65-F5344CB8AC3E}">
        <p14:creationId xmlns:p14="http://schemas.microsoft.com/office/powerpoint/2010/main" val="2839832016"/>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1410-6081-81D9-E984-B0516AC88B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BB0D4-73CB-D538-45CF-284E21916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1435D-2099-0151-40C4-4E5B34EDEC19}"/>
              </a:ext>
            </a:extLst>
          </p:cNvPr>
          <p:cNvSpPr>
            <a:spLocks noGrp="1"/>
          </p:cNvSpPr>
          <p:nvPr>
            <p:ph type="dt" sz="half" idx="10"/>
          </p:nvPr>
        </p:nvSpPr>
        <p:spPr/>
        <p:txBody>
          <a:bodyPr/>
          <a:lstStyle/>
          <a:p>
            <a:fld id="{D65544F7-3F2F-4315-90E5-6C080A9F0687}" type="datetimeFigureOut">
              <a:rPr lang="en-US" smtClean="0"/>
              <a:t>10/10/2023</a:t>
            </a:fld>
            <a:endParaRPr lang="en-US"/>
          </a:p>
        </p:txBody>
      </p:sp>
      <p:sp>
        <p:nvSpPr>
          <p:cNvPr id="5" name="Footer Placeholder 4">
            <a:extLst>
              <a:ext uri="{FF2B5EF4-FFF2-40B4-BE49-F238E27FC236}">
                <a16:creationId xmlns:a16="http://schemas.microsoft.com/office/drawing/2014/main" id="{B1640F06-52A0-C7A6-DD6B-0147A20AA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A3779-6827-CC62-8845-39D261C35E67}"/>
              </a:ext>
            </a:extLst>
          </p:cNvPr>
          <p:cNvSpPr>
            <a:spLocks noGrp="1"/>
          </p:cNvSpPr>
          <p:nvPr>
            <p:ph type="sldNum" sz="quarter" idx="12"/>
          </p:nvPr>
        </p:nvSpPr>
        <p:spPr/>
        <p:txBody>
          <a:bodyPr/>
          <a:lstStyle/>
          <a:p>
            <a:fld id="{ED039B84-F4D6-45FC-B87F-BD3A9F78B73D}" type="slidenum">
              <a:rPr lang="en-US" smtClean="0"/>
              <a:t>‹#›</a:t>
            </a:fld>
            <a:endParaRPr lang="en-US"/>
          </a:p>
        </p:txBody>
      </p:sp>
    </p:spTree>
    <p:extLst>
      <p:ext uri="{BB962C8B-B14F-4D97-AF65-F5344CB8AC3E}">
        <p14:creationId xmlns:p14="http://schemas.microsoft.com/office/powerpoint/2010/main" val="47346448"/>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EAFED-CAC1-739F-3DF4-0A3CFE920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5E00FB-0E85-85FC-E0EF-6B99622E87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BCFDF-CCC0-99F3-0D3E-019753E05238}"/>
              </a:ext>
            </a:extLst>
          </p:cNvPr>
          <p:cNvSpPr>
            <a:spLocks noGrp="1"/>
          </p:cNvSpPr>
          <p:nvPr>
            <p:ph type="dt" sz="half" idx="10"/>
          </p:nvPr>
        </p:nvSpPr>
        <p:spPr/>
        <p:txBody>
          <a:bodyPr/>
          <a:lstStyle/>
          <a:p>
            <a:fld id="{D65544F7-3F2F-4315-90E5-6C080A9F0687}" type="datetimeFigureOut">
              <a:rPr lang="en-US" smtClean="0"/>
              <a:t>10/10/2023</a:t>
            </a:fld>
            <a:endParaRPr lang="en-US"/>
          </a:p>
        </p:txBody>
      </p:sp>
      <p:sp>
        <p:nvSpPr>
          <p:cNvPr id="5" name="Footer Placeholder 4">
            <a:extLst>
              <a:ext uri="{FF2B5EF4-FFF2-40B4-BE49-F238E27FC236}">
                <a16:creationId xmlns:a16="http://schemas.microsoft.com/office/drawing/2014/main" id="{858721C4-C571-CC3A-E064-9D2812FB8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BC9D8-8789-DB32-9D8C-B8EE1F55CC9B}"/>
              </a:ext>
            </a:extLst>
          </p:cNvPr>
          <p:cNvSpPr>
            <a:spLocks noGrp="1"/>
          </p:cNvSpPr>
          <p:nvPr>
            <p:ph type="sldNum" sz="quarter" idx="12"/>
          </p:nvPr>
        </p:nvSpPr>
        <p:spPr/>
        <p:txBody>
          <a:bodyPr/>
          <a:lstStyle/>
          <a:p>
            <a:fld id="{ED039B84-F4D6-45FC-B87F-BD3A9F78B73D}" type="slidenum">
              <a:rPr lang="en-US" smtClean="0"/>
              <a:t>‹#›</a:t>
            </a:fld>
            <a:endParaRPr lang="en-US"/>
          </a:p>
        </p:txBody>
      </p:sp>
    </p:spTree>
    <p:extLst>
      <p:ext uri="{BB962C8B-B14F-4D97-AF65-F5344CB8AC3E}">
        <p14:creationId xmlns:p14="http://schemas.microsoft.com/office/powerpoint/2010/main" val="600130434"/>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BDCF-DEDB-CDF5-A870-4758AC0C69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09B93-CC17-CB77-99BD-A77226C022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AA86B-A172-58CE-8A9E-807B513FFB61}"/>
              </a:ext>
            </a:extLst>
          </p:cNvPr>
          <p:cNvSpPr>
            <a:spLocks noGrp="1"/>
          </p:cNvSpPr>
          <p:nvPr>
            <p:ph type="dt" sz="half" idx="10"/>
          </p:nvPr>
        </p:nvSpPr>
        <p:spPr/>
        <p:txBody>
          <a:bodyPr/>
          <a:lstStyle/>
          <a:p>
            <a:fld id="{D65544F7-3F2F-4315-90E5-6C080A9F0687}" type="datetimeFigureOut">
              <a:rPr lang="en-US" smtClean="0"/>
              <a:t>10/10/2023</a:t>
            </a:fld>
            <a:endParaRPr lang="en-US"/>
          </a:p>
        </p:txBody>
      </p:sp>
      <p:sp>
        <p:nvSpPr>
          <p:cNvPr id="5" name="Footer Placeholder 4">
            <a:extLst>
              <a:ext uri="{FF2B5EF4-FFF2-40B4-BE49-F238E27FC236}">
                <a16:creationId xmlns:a16="http://schemas.microsoft.com/office/drawing/2014/main" id="{4BDA67AF-19CC-96CF-548B-6A373A3E9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7CB03-2F6B-A240-A50F-1C38E92322A3}"/>
              </a:ext>
            </a:extLst>
          </p:cNvPr>
          <p:cNvSpPr>
            <a:spLocks noGrp="1"/>
          </p:cNvSpPr>
          <p:nvPr>
            <p:ph type="sldNum" sz="quarter" idx="12"/>
          </p:nvPr>
        </p:nvSpPr>
        <p:spPr/>
        <p:txBody>
          <a:bodyPr/>
          <a:lstStyle/>
          <a:p>
            <a:fld id="{ED039B84-F4D6-45FC-B87F-BD3A9F78B73D}" type="slidenum">
              <a:rPr lang="en-US" smtClean="0"/>
              <a:t>‹#›</a:t>
            </a:fld>
            <a:endParaRPr lang="en-US"/>
          </a:p>
        </p:txBody>
      </p:sp>
    </p:spTree>
    <p:extLst>
      <p:ext uri="{BB962C8B-B14F-4D97-AF65-F5344CB8AC3E}">
        <p14:creationId xmlns:p14="http://schemas.microsoft.com/office/powerpoint/2010/main" val="2526349399"/>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3574-A2D3-9485-EB16-4CE14FCCC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0551F3-C851-6FF2-905A-0CA5EEF68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E92D0-8171-DD5D-7B80-13BAAE997748}"/>
              </a:ext>
            </a:extLst>
          </p:cNvPr>
          <p:cNvSpPr>
            <a:spLocks noGrp="1"/>
          </p:cNvSpPr>
          <p:nvPr>
            <p:ph type="dt" sz="half" idx="10"/>
          </p:nvPr>
        </p:nvSpPr>
        <p:spPr/>
        <p:txBody>
          <a:bodyPr/>
          <a:lstStyle/>
          <a:p>
            <a:fld id="{D65544F7-3F2F-4315-90E5-6C080A9F0687}" type="datetimeFigureOut">
              <a:rPr lang="en-US" smtClean="0"/>
              <a:t>10/10/2023</a:t>
            </a:fld>
            <a:endParaRPr lang="en-US"/>
          </a:p>
        </p:txBody>
      </p:sp>
      <p:sp>
        <p:nvSpPr>
          <p:cNvPr id="5" name="Footer Placeholder 4">
            <a:extLst>
              <a:ext uri="{FF2B5EF4-FFF2-40B4-BE49-F238E27FC236}">
                <a16:creationId xmlns:a16="http://schemas.microsoft.com/office/drawing/2014/main" id="{17D918B5-1D90-9F23-6BF7-F0E8ECCFC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85594-2B32-6E3E-6FF0-A4A0BEAD52D9}"/>
              </a:ext>
            </a:extLst>
          </p:cNvPr>
          <p:cNvSpPr>
            <a:spLocks noGrp="1"/>
          </p:cNvSpPr>
          <p:nvPr>
            <p:ph type="sldNum" sz="quarter" idx="12"/>
          </p:nvPr>
        </p:nvSpPr>
        <p:spPr/>
        <p:txBody>
          <a:bodyPr/>
          <a:lstStyle/>
          <a:p>
            <a:fld id="{ED039B84-F4D6-45FC-B87F-BD3A9F78B73D}" type="slidenum">
              <a:rPr lang="en-US" smtClean="0"/>
              <a:t>‹#›</a:t>
            </a:fld>
            <a:endParaRPr lang="en-US"/>
          </a:p>
        </p:txBody>
      </p:sp>
    </p:spTree>
    <p:extLst>
      <p:ext uri="{BB962C8B-B14F-4D97-AF65-F5344CB8AC3E}">
        <p14:creationId xmlns:p14="http://schemas.microsoft.com/office/powerpoint/2010/main" val="2435225825"/>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9CA1-9C4F-EC70-0D4D-CB678B6E93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8B259C-BA49-65CF-64E5-F980DFA1C4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EAE8E6-1791-6A2B-3B02-132359CC9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B8043E-32FA-ECAC-81EC-F2C98C7A270C}"/>
              </a:ext>
            </a:extLst>
          </p:cNvPr>
          <p:cNvSpPr>
            <a:spLocks noGrp="1"/>
          </p:cNvSpPr>
          <p:nvPr>
            <p:ph type="dt" sz="half" idx="10"/>
          </p:nvPr>
        </p:nvSpPr>
        <p:spPr/>
        <p:txBody>
          <a:bodyPr/>
          <a:lstStyle/>
          <a:p>
            <a:fld id="{D65544F7-3F2F-4315-90E5-6C080A9F0687}" type="datetimeFigureOut">
              <a:rPr lang="en-US" smtClean="0"/>
              <a:t>10/10/2023</a:t>
            </a:fld>
            <a:endParaRPr lang="en-US"/>
          </a:p>
        </p:txBody>
      </p:sp>
      <p:sp>
        <p:nvSpPr>
          <p:cNvPr id="6" name="Footer Placeholder 5">
            <a:extLst>
              <a:ext uri="{FF2B5EF4-FFF2-40B4-BE49-F238E27FC236}">
                <a16:creationId xmlns:a16="http://schemas.microsoft.com/office/drawing/2014/main" id="{F7E1101F-7650-3638-CEA7-BB68165F3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C1F8CD-BAD0-B690-8D04-AE8FA15A0993}"/>
              </a:ext>
            </a:extLst>
          </p:cNvPr>
          <p:cNvSpPr>
            <a:spLocks noGrp="1"/>
          </p:cNvSpPr>
          <p:nvPr>
            <p:ph type="sldNum" sz="quarter" idx="12"/>
          </p:nvPr>
        </p:nvSpPr>
        <p:spPr/>
        <p:txBody>
          <a:bodyPr/>
          <a:lstStyle/>
          <a:p>
            <a:fld id="{ED039B84-F4D6-45FC-B87F-BD3A9F78B73D}" type="slidenum">
              <a:rPr lang="en-US" smtClean="0"/>
              <a:t>‹#›</a:t>
            </a:fld>
            <a:endParaRPr lang="en-US"/>
          </a:p>
        </p:txBody>
      </p:sp>
    </p:spTree>
    <p:extLst>
      <p:ext uri="{BB962C8B-B14F-4D97-AF65-F5344CB8AC3E}">
        <p14:creationId xmlns:p14="http://schemas.microsoft.com/office/powerpoint/2010/main" val="2382427623"/>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763B-DF62-A7B4-7A78-6729689AEE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4799AA-A1BA-5FBE-F4DF-7A1D895CF8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1095C-2782-81D0-8837-B532F43E39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3C655-6E39-A3E0-51D7-AE312223C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3C530-A51C-EAFE-AA18-3600D1F7F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F32B66-6E12-EAF6-D51B-F0B2DB956705}"/>
              </a:ext>
            </a:extLst>
          </p:cNvPr>
          <p:cNvSpPr>
            <a:spLocks noGrp="1"/>
          </p:cNvSpPr>
          <p:nvPr>
            <p:ph type="dt" sz="half" idx="10"/>
          </p:nvPr>
        </p:nvSpPr>
        <p:spPr/>
        <p:txBody>
          <a:bodyPr/>
          <a:lstStyle/>
          <a:p>
            <a:fld id="{D65544F7-3F2F-4315-90E5-6C080A9F0687}" type="datetimeFigureOut">
              <a:rPr lang="en-US" smtClean="0"/>
              <a:t>10/10/2023</a:t>
            </a:fld>
            <a:endParaRPr lang="en-US"/>
          </a:p>
        </p:txBody>
      </p:sp>
      <p:sp>
        <p:nvSpPr>
          <p:cNvPr id="8" name="Footer Placeholder 7">
            <a:extLst>
              <a:ext uri="{FF2B5EF4-FFF2-40B4-BE49-F238E27FC236}">
                <a16:creationId xmlns:a16="http://schemas.microsoft.com/office/drawing/2014/main" id="{1D56E66D-2D2A-A493-BB65-C24362DB84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C0ADE4-142C-1750-C7E4-6EA29395354D}"/>
              </a:ext>
            </a:extLst>
          </p:cNvPr>
          <p:cNvSpPr>
            <a:spLocks noGrp="1"/>
          </p:cNvSpPr>
          <p:nvPr>
            <p:ph type="sldNum" sz="quarter" idx="12"/>
          </p:nvPr>
        </p:nvSpPr>
        <p:spPr/>
        <p:txBody>
          <a:bodyPr/>
          <a:lstStyle/>
          <a:p>
            <a:fld id="{ED039B84-F4D6-45FC-B87F-BD3A9F78B73D}" type="slidenum">
              <a:rPr lang="en-US" smtClean="0"/>
              <a:t>‹#›</a:t>
            </a:fld>
            <a:endParaRPr lang="en-US"/>
          </a:p>
        </p:txBody>
      </p:sp>
    </p:spTree>
    <p:extLst>
      <p:ext uri="{BB962C8B-B14F-4D97-AF65-F5344CB8AC3E}">
        <p14:creationId xmlns:p14="http://schemas.microsoft.com/office/powerpoint/2010/main" val="4199564743"/>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C618-9722-913D-BDBD-B89EE7BE75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4AEF7B-1003-8FA6-D867-E459D95D4E5F}"/>
              </a:ext>
            </a:extLst>
          </p:cNvPr>
          <p:cNvSpPr>
            <a:spLocks noGrp="1"/>
          </p:cNvSpPr>
          <p:nvPr>
            <p:ph type="dt" sz="half" idx="10"/>
          </p:nvPr>
        </p:nvSpPr>
        <p:spPr/>
        <p:txBody>
          <a:bodyPr/>
          <a:lstStyle/>
          <a:p>
            <a:fld id="{D65544F7-3F2F-4315-90E5-6C080A9F0687}" type="datetimeFigureOut">
              <a:rPr lang="en-US" smtClean="0"/>
              <a:t>10/10/2023</a:t>
            </a:fld>
            <a:endParaRPr lang="en-US"/>
          </a:p>
        </p:txBody>
      </p:sp>
      <p:sp>
        <p:nvSpPr>
          <p:cNvPr id="4" name="Footer Placeholder 3">
            <a:extLst>
              <a:ext uri="{FF2B5EF4-FFF2-40B4-BE49-F238E27FC236}">
                <a16:creationId xmlns:a16="http://schemas.microsoft.com/office/drawing/2014/main" id="{A216B7E2-EEA4-EF82-A649-2A3F69E5A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FF03D6-D5CE-694B-127C-D67BEBCA64C4}"/>
              </a:ext>
            </a:extLst>
          </p:cNvPr>
          <p:cNvSpPr>
            <a:spLocks noGrp="1"/>
          </p:cNvSpPr>
          <p:nvPr>
            <p:ph type="sldNum" sz="quarter" idx="12"/>
          </p:nvPr>
        </p:nvSpPr>
        <p:spPr/>
        <p:txBody>
          <a:bodyPr/>
          <a:lstStyle/>
          <a:p>
            <a:fld id="{ED039B84-F4D6-45FC-B87F-BD3A9F78B73D}" type="slidenum">
              <a:rPr lang="en-US" smtClean="0"/>
              <a:t>‹#›</a:t>
            </a:fld>
            <a:endParaRPr lang="en-US"/>
          </a:p>
        </p:txBody>
      </p:sp>
    </p:spTree>
    <p:extLst>
      <p:ext uri="{BB962C8B-B14F-4D97-AF65-F5344CB8AC3E}">
        <p14:creationId xmlns:p14="http://schemas.microsoft.com/office/powerpoint/2010/main" val="4044589540"/>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347E59-755C-DFA4-1FC2-2110CAAA08BD}"/>
              </a:ext>
            </a:extLst>
          </p:cNvPr>
          <p:cNvSpPr>
            <a:spLocks noGrp="1"/>
          </p:cNvSpPr>
          <p:nvPr>
            <p:ph type="dt" sz="half" idx="10"/>
          </p:nvPr>
        </p:nvSpPr>
        <p:spPr/>
        <p:txBody>
          <a:bodyPr/>
          <a:lstStyle/>
          <a:p>
            <a:fld id="{D65544F7-3F2F-4315-90E5-6C080A9F0687}" type="datetimeFigureOut">
              <a:rPr lang="en-US" smtClean="0"/>
              <a:t>10/10/2023</a:t>
            </a:fld>
            <a:endParaRPr lang="en-US"/>
          </a:p>
        </p:txBody>
      </p:sp>
      <p:sp>
        <p:nvSpPr>
          <p:cNvPr id="3" name="Footer Placeholder 2">
            <a:extLst>
              <a:ext uri="{FF2B5EF4-FFF2-40B4-BE49-F238E27FC236}">
                <a16:creationId xmlns:a16="http://schemas.microsoft.com/office/drawing/2014/main" id="{4930C53E-4DFF-92DA-9D42-67103B7E6C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A1FA22-7432-80A4-9315-AD259076EB66}"/>
              </a:ext>
            </a:extLst>
          </p:cNvPr>
          <p:cNvSpPr>
            <a:spLocks noGrp="1"/>
          </p:cNvSpPr>
          <p:nvPr>
            <p:ph type="sldNum" sz="quarter" idx="12"/>
          </p:nvPr>
        </p:nvSpPr>
        <p:spPr/>
        <p:txBody>
          <a:bodyPr/>
          <a:lstStyle/>
          <a:p>
            <a:fld id="{ED039B84-F4D6-45FC-B87F-BD3A9F78B73D}" type="slidenum">
              <a:rPr lang="en-US" smtClean="0"/>
              <a:t>‹#›</a:t>
            </a:fld>
            <a:endParaRPr lang="en-US"/>
          </a:p>
        </p:txBody>
      </p:sp>
    </p:spTree>
    <p:extLst>
      <p:ext uri="{BB962C8B-B14F-4D97-AF65-F5344CB8AC3E}">
        <p14:creationId xmlns:p14="http://schemas.microsoft.com/office/powerpoint/2010/main" val="4251795731"/>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4752-EF81-9602-CB3C-368E81180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3870F0-762F-5F22-4148-383BCFC4A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39997-D3EC-7CA4-A1C6-FAD3CD936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7A06A-B129-A4B8-0D5E-8B2C4E9B9B1B}"/>
              </a:ext>
            </a:extLst>
          </p:cNvPr>
          <p:cNvSpPr>
            <a:spLocks noGrp="1"/>
          </p:cNvSpPr>
          <p:nvPr>
            <p:ph type="dt" sz="half" idx="10"/>
          </p:nvPr>
        </p:nvSpPr>
        <p:spPr/>
        <p:txBody>
          <a:bodyPr/>
          <a:lstStyle/>
          <a:p>
            <a:fld id="{D65544F7-3F2F-4315-90E5-6C080A9F0687}" type="datetimeFigureOut">
              <a:rPr lang="en-US" smtClean="0"/>
              <a:t>10/10/2023</a:t>
            </a:fld>
            <a:endParaRPr lang="en-US"/>
          </a:p>
        </p:txBody>
      </p:sp>
      <p:sp>
        <p:nvSpPr>
          <p:cNvPr id="6" name="Footer Placeholder 5">
            <a:extLst>
              <a:ext uri="{FF2B5EF4-FFF2-40B4-BE49-F238E27FC236}">
                <a16:creationId xmlns:a16="http://schemas.microsoft.com/office/drawing/2014/main" id="{2E3DCF74-6E5A-B7D4-1FD2-EA24BE97E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60509-7054-F7D7-0F3F-B5DEF7CE88FF}"/>
              </a:ext>
            </a:extLst>
          </p:cNvPr>
          <p:cNvSpPr>
            <a:spLocks noGrp="1"/>
          </p:cNvSpPr>
          <p:nvPr>
            <p:ph type="sldNum" sz="quarter" idx="12"/>
          </p:nvPr>
        </p:nvSpPr>
        <p:spPr/>
        <p:txBody>
          <a:bodyPr/>
          <a:lstStyle/>
          <a:p>
            <a:fld id="{ED039B84-F4D6-45FC-B87F-BD3A9F78B73D}" type="slidenum">
              <a:rPr lang="en-US" smtClean="0"/>
              <a:t>‹#›</a:t>
            </a:fld>
            <a:endParaRPr lang="en-US"/>
          </a:p>
        </p:txBody>
      </p:sp>
    </p:spTree>
    <p:extLst>
      <p:ext uri="{BB962C8B-B14F-4D97-AF65-F5344CB8AC3E}">
        <p14:creationId xmlns:p14="http://schemas.microsoft.com/office/powerpoint/2010/main" val="1481968953"/>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E416-7625-CB76-EC93-D20E1AB0B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8A9E4D-503C-8109-564F-E3BA967E0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B1E4B0-C347-D578-6ABA-3C4139CB5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A71A0-CDF8-A2F4-94CA-804BBD82A5A7}"/>
              </a:ext>
            </a:extLst>
          </p:cNvPr>
          <p:cNvSpPr>
            <a:spLocks noGrp="1"/>
          </p:cNvSpPr>
          <p:nvPr>
            <p:ph type="dt" sz="half" idx="10"/>
          </p:nvPr>
        </p:nvSpPr>
        <p:spPr/>
        <p:txBody>
          <a:bodyPr/>
          <a:lstStyle/>
          <a:p>
            <a:fld id="{D65544F7-3F2F-4315-90E5-6C080A9F0687}" type="datetimeFigureOut">
              <a:rPr lang="en-US" smtClean="0"/>
              <a:t>10/10/2023</a:t>
            </a:fld>
            <a:endParaRPr lang="en-US"/>
          </a:p>
        </p:txBody>
      </p:sp>
      <p:sp>
        <p:nvSpPr>
          <p:cNvPr id="6" name="Footer Placeholder 5">
            <a:extLst>
              <a:ext uri="{FF2B5EF4-FFF2-40B4-BE49-F238E27FC236}">
                <a16:creationId xmlns:a16="http://schemas.microsoft.com/office/drawing/2014/main" id="{88C0DD75-02D7-3AA2-F19E-958D4CB82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0533A6-3CA6-FB0F-BCD9-3B324DF4B202}"/>
              </a:ext>
            </a:extLst>
          </p:cNvPr>
          <p:cNvSpPr>
            <a:spLocks noGrp="1"/>
          </p:cNvSpPr>
          <p:nvPr>
            <p:ph type="sldNum" sz="quarter" idx="12"/>
          </p:nvPr>
        </p:nvSpPr>
        <p:spPr/>
        <p:txBody>
          <a:bodyPr/>
          <a:lstStyle/>
          <a:p>
            <a:fld id="{ED039B84-F4D6-45FC-B87F-BD3A9F78B73D}" type="slidenum">
              <a:rPr lang="en-US" smtClean="0"/>
              <a:t>‹#›</a:t>
            </a:fld>
            <a:endParaRPr lang="en-US"/>
          </a:p>
        </p:txBody>
      </p:sp>
    </p:spTree>
    <p:extLst>
      <p:ext uri="{BB962C8B-B14F-4D97-AF65-F5344CB8AC3E}">
        <p14:creationId xmlns:p14="http://schemas.microsoft.com/office/powerpoint/2010/main" val="4224672728"/>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94BEF-FE64-FA9D-F1B1-4A827F1B5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A15A56-9F11-7BFD-13C2-4FCBEAC44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BDA68-C4F8-3615-988A-0112A6B48D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44F7-3F2F-4315-90E5-6C080A9F0687}" type="datetimeFigureOut">
              <a:rPr lang="en-US" smtClean="0"/>
              <a:t>10/10/2023</a:t>
            </a:fld>
            <a:endParaRPr lang="en-US"/>
          </a:p>
        </p:txBody>
      </p:sp>
      <p:sp>
        <p:nvSpPr>
          <p:cNvPr id="5" name="Footer Placeholder 4">
            <a:extLst>
              <a:ext uri="{FF2B5EF4-FFF2-40B4-BE49-F238E27FC236}">
                <a16:creationId xmlns:a16="http://schemas.microsoft.com/office/drawing/2014/main" id="{FCCA1062-FA99-E336-5532-69C5E00EFC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6A99F6-68FD-7FB0-7BA8-C736C3EA79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39B84-F4D6-45FC-B87F-BD3A9F78B73D}" type="slidenum">
              <a:rPr lang="en-US" smtClean="0"/>
              <a:t>‹#›</a:t>
            </a:fld>
            <a:endParaRPr lang="en-US"/>
          </a:p>
        </p:txBody>
      </p:sp>
    </p:spTree>
    <p:extLst>
      <p:ext uri="{BB962C8B-B14F-4D97-AF65-F5344CB8AC3E}">
        <p14:creationId xmlns:p14="http://schemas.microsoft.com/office/powerpoint/2010/main" val="1111159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ecentsable.net/2008/10/how-to-make-your-home-more-energy-efficient-in-10-easy-steps.html/"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pexels.com/photo/thank-you-heart-text-791024/" TargetMode="External"/><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27" name="Rectangle 26">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board with money on it&#10;&#10;Description automatically generated">
            <a:extLst>
              <a:ext uri="{FF2B5EF4-FFF2-40B4-BE49-F238E27FC236}">
                <a16:creationId xmlns:a16="http://schemas.microsoft.com/office/drawing/2014/main" id="{87ED8640-7FFE-A8BD-C31E-FBA1C827373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22742"/>
          <a:stretch/>
        </p:blipFill>
        <p:spPr>
          <a:xfrm>
            <a:off x="838200" y="704765"/>
            <a:ext cx="10628376" cy="5440003"/>
          </a:xfrm>
          <a:prstGeom prst="rect">
            <a:avLst/>
          </a:prstGeom>
        </p:spPr>
      </p:pic>
      <p:sp>
        <p:nvSpPr>
          <p:cNvPr id="10" name="TextBox 9">
            <a:extLst>
              <a:ext uri="{FF2B5EF4-FFF2-40B4-BE49-F238E27FC236}">
                <a16:creationId xmlns:a16="http://schemas.microsoft.com/office/drawing/2014/main" id="{409EAAAC-4D19-3FF4-032A-D89EE208190B}"/>
              </a:ext>
            </a:extLst>
          </p:cNvPr>
          <p:cNvSpPr txBox="1"/>
          <p:nvPr/>
        </p:nvSpPr>
        <p:spPr>
          <a:xfrm>
            <a:off x="12007271" y="6679686"/>
            <a:ext cx="184731" cy="200055"/>
          </a:xfrm>
          <a:prstGeom prst="rect">
            <a:avLst/>
          </a:prstGeom>
          <a:solidFill>
            <a:srgbClr val="000000"/>
          </a:solidFill>
        </p:spPr>
        <p:txBody>
          <a:bodyPr wrap="none" rtlCol="0">
            <a:spAutoFit/>
          </a:bodyPr>
          <a:lstStyle/>
          <a:p>
            <a:pPr algn="r">
              <a:spcAft>
                <a:spcPts val="600"/>
              </a:spcAft>
            </a:pPr>
            <a:endParaRPr lang="en-US" sz="700" dirty="0">
              <a:solidFill>
                <a:srgbClr val="FFFFFF"/>
              </a:solidFill>
            </a:endParaRPr>
          </a:p>
        </p:txBody>
      </p:sp>
      <p:sp>
        <p:nvSpPr>
          <p:cNvPr id="11" name="TextBox 10">
            <a:extLst>
              <a:ext uri="{FF2B5EF4-FFF2-40B4-BE49-F238E27FC236}">
                <a16:creationId xmlns:a16="http://schemas.microsoft.com/office/drawing/2014/main" id="{962D1635-B084-F40B-349E-6ED6A69EB4AC}"/>
              </a:ext>
            </a:extLst>
          </p:cNvPr>
          <p:cNvSpPr txBox="1"/>
          <p:nvPr/>
        </p:nvSpPr>
        <p:spPr>
          <a:xfrm>
            <a:off x="916815" y="5070226"/>
            <a:ext cx="4696542" cy="830997"/>
          </a:xfrm>
          <a:prstGeom prst="rect">
            <a:avLst/>
          </a:prstGeom>
          <a:noFill/>
        </p:spPr>
        <p:txBody>
          <a:bodyPr wrap="none" rtlCol="0">
            <a:spAutoFit/>
          </a:bodyPr>
          <a:lstStyle/>
          <a:p>
            <a:r>
              <a:rPr lang="en-US" sz="3200" dirty="0">
                <a:solidFill>
                  <a:schemeClr val="bg1"/>
                </a:solidFill>
              </a:rPr>
              <a:t>Electricity Prices Prediction</a:t>
            </a:r>
          </a:p>
          <a:p>
            <a:r>
              <a:rPr lang="en-US" sz="1600" dirty="0">
                <a:solidFill>
                  <a:schemeClr val="bg1"/>
                </a:solidFill>
              </a:rPr>
              <a:t>Phase 2:Innovation</a:t>
            </a:r>
          </a:p>
        </p:txBody>
      </p:sp>
    </p:spTree>
    <p:extLst>
      <p:ext uri="{BB962C8B-B14F-4D97-AF65-F5344CB8AC3E}">
        <p14:creationId xmlns:p14="http://schemas.microsoft.com/office/powerpoint/2010/main" val="2692159659"/>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5947B-53FA-F7E6-83B6-F9AA2B80B19C}"/>
              </a:ext>
            </a:extLst>
          </p:cNvPr>
          <p:cNvSpPr txBox="1"/>
          <p:nvPr/>
        </p:nvSpPr>
        <p:spPr>
          <a:xfrm>
            <a:off x="975360" y="629920"/>
            <a:ext cx="10241280" cy="5386090"/>
          </a:xfrm>
          <a:prstGeom prst="rect">
            <a:avLst/>
          </a:prstGeom>
          <a:noFill/>
        </p:spPr>
        <p:txBody>
          <a:bodyPr wrap="square" rtlCol="0">
            <a:spAutoFit/>
          </a:bodyPr>
          <a:lstStyle/>
          <a:p>
            <a:pPr algn="l"/>
            <a:r>
              <a:rPr lang="en-US" sz="2800" b="1" i="0" u="sng" dirty="0">
                <a:effectLst/>
                <a:latin typeface="+mj-lt"/>
              </a:rPr>
              <a:t>INTRODUCTION:</a:t>
            </a:r>
          </a:p>
          <a:p>
            <a:pPr algn="l"/>
            <a:endParaRPr lang="en-US" sz="2800" b="1" i="0" u="sng" dirty="0">
              <a:effectLst/>
              <a:latin typeface="+mj-lt"/>
            </a:endParaRPr>
          </a:p>
          <a:p>
            <a:pPr algn="l"/>
            <a:r>
              <a:rPr lang="en-US" b="1" i="0" dirty="0">
                <a:effectLst/>
                <a:latin typeface="+mj-lt"/>
              </a:rPr>
              <a:t>Prophet:</a:t>
            </a:r>
          </a:p>
          <a:p>
            <a:pPr algn="l"/>
            <a:r>
              <a:rPr lang="en-US" b="0" i="0" dirty="0">
                <a:effectLst/>
                <a:latin typeface="+mj-lt"/>
              </a:rPr>
              <a:t> </a:t>
            </a:r>
            <a:r>
              <a:rPr lang="en-US" dirty="0">
                <a:latin typeface="+mj-lt"/>
              </a:rPr>
              <a:t>I</a:t>
            </a:r>
            <a:r>
              <a:rPr lang="en-US" b="0" i="0" dirty="0">
                <a:effectLst/>
                <a:latin typeface="+mj-lt"/>
              </a:rPr>
              <a:t>s an open-source forecasting tool developed by Facebook's Core Data Science team. It is designed for time series forecasting and is particularly well-suited for datasets that exhibit strong seasonal patterns, holiday effects, and other non-linear trends. Prophet is widely used for forecasting tasks in various domains, including finance, retail, and energy.</a:t>
            </a:r>
          </a:p>
          <a:p>
            <a:pPr algn="l"/>
            <a:endParaRPr lang="en-US" b="0" i="0" dirty="0">
              <a:effectLst/>
              <a:latin typeface="+mj-lt"/>
            </a:endParaRPr>
          </a:p>
          <a:p>
            <a:pPr algn="l">
              <a:buFont typeface="+mj-lt"/>
              <a:buAutoNum type="arabicPeriod"/>
            </a:pPr>
            <a:r>
              <a:rPr lang="en-US" b="1" i="0" dirty="0">
                <a:effectLst/>
                <a:latin typeface="+mj-lt"/>
              </a:rPr>
              <a:t>Additive Decomposition:</a:t>
            </a:r>
            <a:r>
              <a:rPr lang="en-US" b="0" i="0" dirty="0">
                <a:effectLst/>
                <a:latin typeface="+mj-lt"/>
              </a:rPr>
              <a:t> Prophet decomposes a time series into three main components: trend, seasonality, and holidays. This additive decomposition approach makes it easy to understand and model time series data with multiple components.</a:t>
            </a:r>
          </a:p>
          <a:p>
            <a:pPr algn="l">
              <a:buFont typeface="+mj-lt"/>
              <a:buAutoNum type="arabicPeriod"/>
            </a:pPr>
            <a:r>
              <a:rPr lang="en-US" b="1" i="0" dirty="0">
                <a:effectLst/>
                <a:latin typeface="+mj-lt"/>
              </a:rPr>
              <a:t>Customizable Seasonality:</a:t>
            </a:r>
            <a:r>
              <a:rPr lang="en-US" b="0" i="0" dirty="0">
                <a:effectLst/>
                <a:latin typeface="+mj-lt"/>
              </a:rPr>
              <a:t> Prophet allows you to specify custom </a:t>
            </a:r>
            <a:r>
              <a:rPr lang="en-US" b="0" i="0" dirty="0" err="1">
                <a:effectLst/>
                <a:latin typeface="+mj-lt"/>
              </a:rPr>
              <a:t>seasonalities</a:t>
            </a:r>
            <a:r>
              <a:rPr lang="en-US" b="0" i="0" dirty="0">
                <a:effectLst/>
                <a:latin typeface="+mj-lt"/>
              </a:rPr>
              <a:t>, including daily, weekly, and yearly seasonality patterns. This flexibility is crucial for capturing various repeating patterns in your data.</a:t>
            </a:r>
          </a:p>
          <a:p>
            <a:pPr algn="l">
              <a:buFont typeface="+mj-lt"/>
              <a:buAutoNum type="arabicPeriod"/>
            </a:pPr>
            <a:r>
              <a:rPr lang="en-US" b="1" i="0" dirty="0">
                <a:effectLst/>
                <a:latin typeface="+mj-lt"/>
              </a:rPr>
              <a:t>Holiday Effects:</a:t>
            </a:r>
            <a:r>
              <a:rPr lang="en-US" b="0" i="0" dirty="0">
                <a:effectLst/>
                <a:latin typeface="+mj-lt"/>
              </a:rPr>
              <a:t> You can provide information about holidays and special events that can affect the time series. Prophet incorporates these holiday effects into the forecasting model.</a:t>
            </a:r>
          </a:p>
          <a:p>
            <a:pPr algn="l">
              <a:buFont typeface="+mj-lt"/>
              <a:buAutoNum type="arabicPeriod"/>
            </a:pPr>
            <a:r>
              <a:rPr lang="en-US" b="1" i="0" dirty="0">
                <a:effectLst/>
                <a:latin typeface="+mj-lt"/>
              </a:rPr>
              <a:t>Automatic Changepoint Detection:</a:t>
            </a:r>
            <a:r>
              <a:rPr lang="en-US" b="0" i="0" dirty="0">
                <a:effectLst/>
                <a:latin typeface="+mj-lt"/>
              </a:rPr>
              <a:t> Prophet automatically detects changepoints in the time series, which are points where the underlying data generating process may change. This helps the model adapt to structural changes in the data.</a:t>
            </a:r>
          </a:p>
        </p:txBody>
      </p:sp>
    </p:spTree>
    <p:extLst>
      <p:ext uri="{BB962C8B-B14F-4D97-AF65-F5344CB8AC3E}">
        <p14:creationId xmlns:p14="http://schemas.microsoft.com/office/powerpoint/2010/main" val="2079467124"/>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34A211-73D9-3022-7DBC-6FDBA2FB6DA6}"/>
              </a:ext>
            </a:extLst>
          </p:cNvPr>
          <p:cNvSpPr txBox="1"/>
          <p:nvPr/>
        </p:nvSpPr>
        <p:spPr>
          <a:xfrm>
            <a:off x="705853" y="529389"/>
            <a:ext cx="10940715" cy="2308324"/>
          </a:xfrm>
          <a:prstGeom prst="rect">
            <a:avLst/>
          </a:prstGeom>
          <a:noFill/>
        </p:spPr>
        <p:txBody>
          <a:bodyPr wrap="square" rtlCol="0">
            <a:spAutoFit/>
          </a:bodyPr>
          <a:lstStyle/>
          <a:p>
            <a:r>
              <a:rPr lang="en-US" b="1" dirty="0">
                <a:latin typeface="+mj-lt"/>
              </a:rPr>
              <a:t>CONTENT FOR PHASE 2:</a:t>
            </a:r>
          </a:p>
          <a:p>
            <a:endParaRPr lang="en-US" dirty="0">
              <a:latin typeface="+mj-lt"/>
            </a:endParaRPr>
          </a:p>
          <a:p>
            <a:r>
              <a:rPr lang="en-US" dirty="0">
                <a:latin typeface="+mj-lt"/>
              </a:rPr>
              <a:t> Consider exploring more advanced time series forecasting techniques like Prophet or deep learning models for improved accuracy in predicting future electricity prices.</a:t>
            </a:r>
          </a:p>
          <a:p>
            <a:r>
              <a:rPr lang="en-US" b="1" dirty="0">
                <a:latin typeface="+mj-lt"/>
              </a:rPr>
              <a:t>Data Source:</a:t>
            </a:r>
          </a:p>
          <a:p>
            <a:r>
              <a:rPr lang="en-US" dirty="0">
                <a:latin typeface="+mj-lt"/>
              </a:rPr>
              <a:t>    A Good data source for forecasting techniques like prophet or deep learning models for improved accuracy in predicting future electricity prices.</a:t>
            </a:r>
          </a:p>
          <a:p>
            <a:r>
              <a:rPr lang="en-US" dirty="0">
                <a:latin typeface="+mj-lt"/>
              </a:rPr>
              <a:t>    Dataset Link:(https://www.kaggle.com/datasets/chakradharmattapalli/electricity-price-prediction)</a:t>
            </a:r>
          </a:p>
        </p:txBody>
      </p:sp>
      <p:pic>
        <p:nvPicPr>
          <p:cNvPr id="4" name="Picture 3" descr="A screenshot of a computer&#10;&#10;Description automatically generated">
            <a:extLst>
              <a:ext uri="{FF2B5EF4-FFF2-40B4-BE49-F238E27FC236}">
                <a16:creationId xmlns:a16="http://schemas.microsoft.com/office/drawing/2014/main" id="{2E741059-5EA8-D62C-7EBC-5200E5004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52" y="3149600"/>
            <a:ext cx="5175181" cy="34544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DBC7585-96AF-8176-1FB9-8BB874B9E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948" y="3149600"/>
            <a:ext cx="5175181" cy="3454400"/>
          </a:xfrm>
          <a:prstGeom prst="rect">
            <a:avLst/>
          </a:prstGeom>
        </p:spPr>
      </p:pic>
    </p:spTree>
    <p:extLst>
      <p:ext uri="{BB962C8B-B14F-4D97-AF65-F5344CB8AC3E}">
        <p14:creationId xmlns:p14="http://schemas.microsoft.com/office/powerpoint/2010/main" val="2710220782"/>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EFA84-DC2C-4781-72B8-2B14DA42D44D}"/>
              </a:ext>
            </a:extLst>
          </p:cNvPr>
          <p:cNvSpPr txBox="1"/>
          <p:nvPr/>
        </p:nvSpPr>
        <p:spPr>
          <a:xfrm>
            <a:off x="880129" y="1507316"/>
            <a:ext cx="3346964" cy="3447832"/>
          </a:xfrm>
          <a:prstGeom prst="rect">
            <a:avLst/>
          </a:prstGeom>
        </p:spPr>
        <p:txBody>
          <a:bodyPr vert="horz" lIns="91440" tIns="45720" rIns="91440" bIns="45720" rtlCol="0" anchor="t">
            <a:normAutofit/>
          </a:bodyPr>
          <a:lstStyle/>
          <a:p>
            <a:pPr>
              <a:lnSpc>
                <a:spcPct val="90000"/>
              </a:lnSpc>
              <a:spcAft>
                <a:spcPts val="600"/>
              </a:spcAft>
            </a:pPr>
            <a:r>
              <a:rPr lang="en-US" sz="1900" b="1" i="0" dirty="0">
                <a:effectLst/>
                <a:latin typeface="+mj-lt"/>
              </a:rPr>
              <a:t>PROPHET</a:t>
            </a:r>
            <a:r>
              <a:rPr lang="en-US" sz="1900" b="0" i="0" dirty="0">
                <a:effectLst/>
                <a:latin typeface="+mj-lt"/>
              </a:rPr>
              <a:t>:</a:t>
            </a:r>
          </a:p>
          <a:p>
            <a:pPr indent="-228600">
              <a:lnSpc>
                <a:spcPct val="90000"/>
              </a:lnSpc>
              <a:spcAft>
                <a:spcPts val="600"/>
              </a:spcAft>
              <a:buFont typeface="Arial" panose="020B0604020202020204" pitchFamily="34" charset="0"/>
              <a:buChar char="•"/>
            </a:pPr>
            <a:r>
              <a:rPr lang="en-US" sz="1900" b="0" i="0" dirty="0">
                <a:effectLst/>
                <a:latin typeface="+mj-lt"/>
              </a:rPr>
              <a:t>Facebook Prophet is an open-source forecasting tool designed for time series data. It is particularly useful when dealing with time series that exhibit strong seasonal patterns, holiday effects, and other non-linear trends. Prophet is easy to use and provides good forecasting results with minimal tuning.</a:t>
            </a:r>
          </a:p>
          <a:p>
            <a:pPr indent="-228600">
              <a:lnSpc>
                <a:spcPct val="90000"/>
              </a:lnSpc>
              <a:spcAft>
                <a:spcPts val="600"/>
              </a:spcAft>
              <a:buFont typeface="Arial" panose="020B0604020202020204" pitchFamily="34" charset="0"/>
              <a:buChar char="•"/>
            </a:pPr>
            <a:endParaRPr lang="en-US" sz="1900" dirty="0"/>
          </a:p>
        </p:txBody>
      </p:sp>
      <p:pic>
        <p:nvPicPr>
          <p:cNvPr id="4" name="Picture 3" descr="A screenshot of a computer&#10;&#10;Description automatically generated">
            <a:extLst>
              <a:ext uri="{FF2B5EF4-FFF2-40B4-BE49-F238E27FC236}">
                <a16:creationId xmlns:a16="http://schemas.microsoft.com/office/drawing/2014/main" id="{C7208528-A286-EDCD-45CB-395D294735AB}"/>
              </a:ext>
            </a:extLst>
          </p:cNvPr>
          <p:cNvPicPr>
            <a:picLocks noChangeAspect="1"/>
          </p:cNvPicPr>
          <p:nvPr/>
        </p:nvPicPr>
        <p:blipFill rotWithShape="1">
          <a:blip r:embed="rId2">
            <a:extLst>
              <a:ext uri="{28A0092B-C50C-407E-A947-70E740481C1C}">
                <a14:useLocalDpi xmlns:a14="http://schemas.microsoft.com/office/drawing/2010/main" val="0"/>
              </a:ext>
            </a:extLst>
          </a:blip>
          <a:srcRect l="4938" r="25656" b="1"/>
          <a:stretch/>
        </p:blipFill>
        <p:spPr>
          <a:xfrm>
            <a:off x="5089243" y="877413"/>
            <a:ext cx="6222628" cy="5043096"/>
          </a:xfrm>
          <a:prstGeom prst="rect">
            <a:avLst/>
          </a:prstGeom>
        </p:spPr>
      </p:pic>
      <p:grpSp>
        <p:nvGrpSpPr>
          <p:cNvPr id="9" name="Group 8">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0" name="Rectangle 9">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7313928"/>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FBD29-E06A-7767-E33E-CBD935543B75}"/>
              </a:ext>
            </a:extLst>
          </p:cNvPr>
          <p:cNvSpPr txBox="1"/>
          <p:nvPr/>
        </p:nvSpPr>
        <p:spPr>
          <a:xfrm>
            <a:off x="876693" y="938212"/>
            <a:ext cx="3346964" cy="5043096"/>
          </a:xfrm>
          <a:prstGeom prst="rect">
            <a:avLst/>
          </a:prstGeom>
        </p:spPr>
        <p:txBody>
          <a:bodyPr vert="horz" lIns="91440" tIns="45720" rIns="91440" bIns="45720" rtlCol="0" anchor="t">
            <a:normAutofit fontScale="92500" lnSpcReduction="20000"/>
          </a:bodyPr>
          <a:lstStyle/>
          <a:p>
            <a:pPr>
              <a:lnSpc>
                <a:spcPct val="90000"/>
              </a:lnSpc>
              <a:spcAft>
                <a:spcPts val="600"/>
              </a:spcAft>
            </a:pPr>
            <a:r>
              <a:rPr lang="en-US" b="1" i="0" dirty="0">
                <a:effectLst/>
                <a:latin typeface="+mj-lt"/>
              </a:rPr>
              <a:t>DEEP LEARNING MODELS</a:t>
            </a:r>
            <a:r>
              <a:rPr lang="en-US" b="0" i="0" dirty="0">
                <a:effectLst/>
                <a:latin typeface="+mj-lt"/>
              </a:rPr>
              <a:t>:</a:t>
            </a:r>
          </a:p>
          <a:p>
            <a:pPr indent="-228600">
              <a:lnSpc>
                <a:spcPct val="90000"/>
              </a:lnSpc>
              <a:spcAft>
                <a:spcPts val="600"/>
              </a:spcAft>
              <a:buFont typeface="Arial" panose="020B0604020202020204" pitchFamily="34" charset="0"/>
              <a:buChar char="•"/>
            </a:pPr>
            <a:r>
              <a:rPr lang="en-US" b="1" i="0" dirty="0">
                <a:effectLst/>
                <a:latin typeface="+mj-lt"/>
              </a:rPr>
              <a:t>Recurrent Neural Networks (RNNs)</a:t>
            </a:r>
            <a:r>
              <a:rPr lang="en-US" b="0" i="0" dirty="0">
                <a:effectLst/>
                <a:latin typeface="+mj-lt"/>
              </a:rPr>
              <a:t>: RNNs are designed to handle sequential data. They have a feedback loop that allows information to persist over time, making them suitable for time series data. Long Short-Term Memory (LSTM) and Gated Recurrent Unit (GRU) are popular variants of RNNs that address the vanishing gradient problem.</a:t>
            </a:r>
          </a:p>
          <a:p>
            <a:pPr indent="-228600">
              <a:lnSpc>
                <a:spcPct val="90000"/>
              </a:lnSpc>
              <a:spcAft>
                <a:spcPts val="600"/>
              </a:spcAft>
              <a:buFont typeface="Arial" panose="020B0604020202020204" pitchFamily="34" charset="0"/>
              <a:buChar char="•"/>
            </a:pPr>
            <a:r>
              <a:rPr lang="en-US" b="1" i="0" dirty="0">
                <a:effectLst/>
                <a:latin typeface="+mj-lt"/>
              </a:rPr>
              <a:t>Convolutional Neural Networks (CNNs)</a:t>
            </a:r>
            <a:r>
              <a:rPr lang="en-US" b="0" i="0" dirty="0">
                <a:effectLst/>
                <a:latin typeface="+mj-lt"/>
              </a:rPr>
              <a:t>: While CNNs are typically associated with image processing, they can also be applied to time series data. 1D CNNs, in particular, can capture local patterns and features within your time series.</a:t>
            </a:r>
          </a:p>
          <a:p>
            <a:pPr indent="-228600">
              <a:lnSpc>
                <a:spcPct val="90000"/>
              </a:lnSpc>
              <a:spcAft>
                <a:spcPts val="600"/>
              </a:spcAft>
              <a:buFont typeface="Arial" panose="020B0604020202020204" pitchFamily="34" charset="0"/>
              <a:buChar char="•"/>
            </a:pPr>
            <a:r>
              <a:rPr lang="en-US" b="1" i="0" dirty="0">
                <a:effectLst/>
                <a:latin typeface="+mj-lt"/>
              </a:rPr>
              <a:t>Hybrid Models</a:t>
            </a:r>
            <a:r>
              <a:rPr lang="en-US" b="0" i="0" dirty="0">
                <a:effectLst/>
                <a:latin typeface="+mj-lt"/>
              </a:rPr>
              <a:t>: Some models combine elements of both RNNs and CNNs to capture both sequential and local patterns in the data.</a:t>
            </a:r>
          </a:p>
          <a:p>
            <a:pPr indent="-228600">
              <a:lnSpc>
                <a:spcPct val="90000"/>
              </a:lnSpc>
              <a:spcAft>
                <a:spcPts val="600"/>
              </a:spcAft>
              <a:buFont typeface="Arial" panose="020B0604020202020204" pitchFamily="34" charset="0"/>
              <a:buChar char="•"/>
            </a:pPr>
            <a:endParaRPr lang="en-US" sz="1100" dirty="0"/>
          </a:p>
        </p:txBody>
      </p:sp>
      <p:pic>
        <p:nvPicPr>
          <p:cNvPr id="4" name="Picture 3" descr="A screenshot of a computer&#10;&#10;Description automatically generated">
            <a:extLst>
              <a:ext uri="{FF2B5EF4-FFF2-40B4-BE49-F238E27FC236}">
                <a16:creationId xmlns:a16="http://schemas.microsoft.com/office/drawing/2014/main" id="{7283B894-B855-E13F-F4AA-ABFAF276716B}"/>
              </a:ext>
            </a:extLst>
          </p:cNvPr>
          <p:cNvPicPr>
            <a:picLocks noChangeAspect="1"/>
          </p:cNvPicPr>
          <p:nvPr/>
        </p:nvPicPr>
        <p:blipFill rotWithShape="1">
          <a:blip r:embed="rId2">
            <a:extLst>
              <a:ext uri="{28A0092B-C50C-407E-A947-70E740481C1C}">
                <a14:useLocalDpi xmlns:a14="http://schemas.microsoft.com/office/drawing/2010/main" val="0"/>
              </a:ext>
            </a:extLst>
          </a:blip>
          <a:srcRect l="30593" r="1" b="1"/>
          <a:stretch/>
        </p:blipFill>
        <p:spPr>
          <a:xfrm>
            <a:off x="5089243" y="877413"/>
            <a:ext cx="6222628" cy="5043096"/>
          </a:xfrm>
          <a:prstGeom prst="rect">
            <a:avLst/>
          </a:prstGeom>
        </p:spPr>
      </p:pic>
      <p:grpSp>
        <p:nvGrpSpPr>
          <p:cNvPr id="9" name="Group 8">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0" name="Rectangle 9">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8131331"/>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up of a thank you note&#10;&#10;Description automatically generated">
            <a:extLst>
              <a:ext uri="{FF2B5EF4-FFF2-40B4-BE49-F238E27FC236}">
                <a16:creationId xmlns:a16="http://schemas.microsoft.com/office/drawing/2014/main" id="{44C22801-6994-AF94-C89A-5A4AE13AD50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410" r="410" b="1"/>
          <a:stretch/>
        </p:blipFill>
        <p:spPr>
          <a:xfrm>
            <a:off x="787114" y="1106564"/>
            <a:ext cx="6449549" cy="4574229"/>
          </a:xfrm>
          <a:prstGeom prst="rect">
            <a:avLst/>
          </a:prstGeom>
        </p:spPr>
      </p:pic>
      <p:sp>
        <p:nvSpPr>
          <p:cNvPr id="2" name="Rectangle 1">
            <a:extLst>
              <a:ext uri="{FF2B5EF4-FFF2-40B4-BE49-F238E27FC236}">
                <a16:creationId xmlns:a16="http://schemas.microsoft.com/office/drawing/2014/main" id="{590102FB-5AE4-8D47-123A-AD60C6918FA3}"/>
              </a:ext>
            </a:extLst>
          </p:cNvPr>
          <p:cNvSpPr/>
          <p:nvPr/>
        </p:nvSpPr>
        <p:spPr>
          <a:xfrm>
            <a:off x="7696925" y="1507316"/>
            <a:ext cx="3443514" cy="3447832"/>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t">
            <a:normAutofit/>
          </a:bodyPr>
          <a:lstStyle/>
          <a:p>
            <a:pPr>
              <a:lnSpc>
                <a:spcPct val="90000"/>
              </a:lnSpc>
              <a:spcAft>
                <a:spcPts val="600"/>
              </a:spcAft>
            </a:pPr>
            <a:r>
              <a:rPr lang="en-US" b="1" dirty="0">
                <a:solidFill>
                  <a:schemeClr val="tx1"/>
                </a:solidFill>
                <a:latin typeface="+mj-lt"/>
              </a:rPr>
              <a:t>CONCLUSION:</a:t>
            </a:r>
          </a:p>
          <a:p>
            <a:pPr indent="-228600">
              <a:lnSpc>
                <a:spcPct val="90000"/>
              </a:lnSpc>
              <a:spcAft>
                <a:spcPts val="600"/>
              </a:spcAft>
              <a:buFont typeface="Arial" panose="020B0604020202020204" pitchFamily="34" charset="0"/>
              <a:buChar char="•"/>
            </a:pPr>
            <a:r>
              <a:rPr lang="en-US" b="0" i="0" dirty="0">
                <a:solidFill>
                  <a:schemeClr val="tx1"/>
                </a:solidFill>
                <a:effectLst/>
                <a:latin typeface="+mj-lt"/>
              </a:rPr>
              <a:t>predicting electricity bills involves gathering historical consumption data, preprocessing and engineering features, selecting and training a suitable model, evaluating its performance, and making future consumption and cost predictions. It's crucial to monitor and update the model as conditions change for accurate forecasts.</a:t>
            </a:r>
            <a:endParaRPr lang="en-US" dirty="0">
              <a:solidFill>
                <a:schemeClr val="tx1"/>
              </a:solidFill>
              <a:latin typeface="+mj-lt"/>
            </a:endParaRPr>
          </a:p>
        </p:txBody>
      </p:sp>
      <p:grpSp>
        <p:nvGrpSpPr>
          <p:cNvPr id="16" name="Group 15">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7" name="Rectangle 16">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2313174"/>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513</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Barath Babu</dc:creator>
  <cp:lastModifiedBy>Barath Babu</cp:lastModifiedBy>
  <cp:revision>1</cp:revision>
  <dcterms:created xsi:type="dcterms:W3CDTF">2023-10-10T14:26:41Z</dcterms:created>
  <dcterms:modified xsi:type="dcterms:W3CDTF">2023-10-10T15:44:21Z</dcterms:modified>
</cp:coreProperties>
</file>