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4"/>
  </p:sldMasterIdLst>
  <p:sldIdLst>
    <p:sldId id="256" r:id="rId5"/>
    <p:sldId id="265" r:id="rId6"/>
    <p:sldId id="264" r:id="rId7"/>
    <p:sldId id="258" r:id="rId8"/>
    <p:sldId id="266" r:id="rId9"/>
    <p:sldId id="267" r:id="rId10"/>
    <p:sldId id="268" r:id="rId11"/>
    <p:sldId id="269" r:id="rId12"/>
    <p:sldId id="272" r:id="rId13"/>
    <p:sldId id="273" r:id="rId14"/>
    <p:sldId id="277" r:id="rId15"/>
    <p:sldId id="276" r:id="rId16"/>
    <p:sldId id="275" r:id="rId17"/>
    <p:sldId id="270" r:id="rId18"/>
    <p:sldId id="271" r:id="rId19"/>
    <p:sldId id="278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E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EB240-907B-4150-9646-329D65ADDF1B}" v="3651" dt="2024-04-19T19:00:07.185"/>
    <p1510:client id="{47B861B2-6236-D1F7-4B8F-E45FDB3773D1}" v="3" dt="2024-04-19T19:04:02.317"/>
    <p1510:client id="{D3CA7873-00C7-7942-50D0-5639F1463592}" v="31" dt="2024-04-19T00:09:41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Rupakheti" userId="S::srupakheti@student.ysu.edu::8f10a9a1-3fba-4834-b7d5-d26568c86698" providerId="AD" clId="Web-{CC50B3DF-F5D3-276C-E621-C353AF2675CA}"/>
    <pc:docChg chg="addSld delSld modSld sldOrd">
      <pc:chgData name="Sandeep Rupakheti" userId="S::srupakheti@student.ysu.edu::8f10a9a1-3fba-4834-b7d5-d26568c86698" providerId="AD" clId="Web-{CC50B3DF-F5D3-276C-E621-C353AF2675CA}" dt="2024-04-18T18:00:36.024" v="3837" actId="20577"/>
      <pc:docMkLst>
        <pc:docMk/>
      </pc:docMkLst>
      <pc:sldChg chg="addSp delSp modSp mod setBg">
        <pc:chgData name="Sandeep Rupakheti" userId="S::srupakheti@student.ysu.edu::8f10a9a1-3fba-4834-b7d5-d26568c86698" providerId="AD" clId="Web-{CC50B3DF-F5D3-276C-E621-C353AF2675CA}" dt="2024-04-16T00:19:27.246" v="3803"/>
        <pc:sldMkLst>
          <pc:docMk/>
          <pc:sldMk cId="109857222" sldId="256"/>
        </pc:sldMkLst>
        <pc:spChg chg="mod modVis">
          <ac:chgData name="Sandeep Rupakheti" userId="S::srupakheti@student.ysu.edu::8f10a9a1-3fba-4834-b7d5-d26568c86698" providerId="AD" clId="Web-{CC50B3DF-F5D3-276C-E621-C353AF2675CA}" dt="2024-04-15T23:44:30.484" v="3397"/>
          <ac:spMkLst>
            <pc:docMk/>
            <pc:sldMk cId="109857222" sldId="256"/>
            <ac:spMk id="2" creationId="{00000000-0000-0000-0000-000000000000}"/>
          </ac:spMkLst>
        </pc:spChg>
        <pc:spChg chg="mod modVis">
          <ac:chgData name="Sandeep Rupakheti" userId="S::srupakheti@student.ysu.edu::8f10a9a1-3fba-4834-b7d5-d26568c86698" providerId="AD" clId="Web-{CC50B3DF-F5D3-276C-E621-C353AF2675CA}" dt="2024-04-15T23:44:27.999" v="339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5:33:35.057" v="1"/>
          <ac:spMkLst>
            <pc:docMk/>
            <pc:sldMk cId="109857222" sldId="256"/>
            <ac:spMk id="5" creationId="{8C6E698C-8155-4B8B-BDC9-B7299772B509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5:34:02.963" v="5"/>
          <ac:spMkLst>
            <pc:docMk/>
            <pc:sldMk cId="109857222" sldId="256"/>
            <ac:spMk id="11" creationId="{1C520CBD-F82E-44E4-BDA5-128716AD79C8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5:33:35.057" v="1"/>
          <ac:spMkLst>
            <pc:docMk/>
            <pc:sldMk cId="109857222" sldId="256"/>
            <ac:spMk id="12" creationId="{8A549DE7-671D-4575-AF43-858FD99981CF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5:34:02.963" v="5"/>
          <ac:spMkLst>
            <pc:docMk/>
            <pc:sldMk cId="109857222" sldId="256"/>
            <ac:spMk id="13" creationId="{4618AE32-A526-42FC-A854-732740BD38DA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5:33:35.057" v="1"/>
          <ac:spMkLst>
            <pc:docMk/>
            <pc:sldMk cId="109857222" sldId="256"/>
            <ac:spMk id="14" creationId="{C22D9B36-9BE7-472B-8808-7E0D6810738F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5:34:02.963" v="4"/>
          <ac:spMkLst>
            <pc:docMk/>
            <pc:sldMk cId="109857222" sldId="256"/>
            <ac:spMk id="21" creationId="{90AA6468-80AC-4DDF-9CFB-C7A9507E203F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5:34:02.963" v="4"/>
          <ac:spMkLst>
            <pc:docMk/>
            <pc:sldMk cId="109857222" sldId="256"/>
            <ac:spMk id="23" creationId="{4AB900CC-5074-4746-A1A4-AF640455BD43}"/>
          </ac:spMkLst>
        </pc:spChg>
        <pc:spChg chg="add">
          <ac:chgData name="Sandeep Rupakheti" userId="S::srupakheti@student.ysu.edu::8f10a9a1-3fba-4834-b7d5-d26568c86698" providerId="AD" clId="Web-{CC50B3DF-F5D3-276C-E621-C353AF2675CA}" dt="2024-04-15T15:34:02.963" v="5"/>
          <ac:spMkLst>
            <pc:docMk/>
            <pc:sldMk cId="109857222" sldId="256"/>
            <ac:spMk id="25" creationId="{4618AE32-A526-42FC-A854-732740BD38DA}"/>
          </ac:spMkLst>
        </pc:spChg>
        <pc:spChg chg="add mod modVis">
          <ac:chgData name="Sandeep Rupakheti" userId="S::srupakheti@student.ysu.edu::8f10a9a1-3fba-4834-b7d5-d26568c86698" providerId="AD" clId="Web-{CC50B3DF-F5D3-276C-E621-C353AF2675CA}" dt="2024-04-15T23:44:20.796" v="3389"/>
          <ac:spMkLst>
            <pc:docMk/>
            <pc:sldMk cId="109857222" sldId="256"/>
            <ac:spMk id="27" creationId="{1C520CBD-F82E-44E4-BDA5-128716AD79C8}"/>
          </ac:spMkLst>
        </pc:spChg>
        <pc:picChg chg="add mod ord modVis">
          <ac:chgData name="Sandeep Rupakheti" userId="S::srupakheti@student.ysu.edu::8f10a9a1-3fba-4834-b7d5-d26568c86698" providerId="AD" clId="Web-{CC50B3DF-F5D3-276C-E621-C353AF2675CA}" dt="2024-04-15T23:44:34.234" v="3399"/>
          <ac:picMkLst>
            <pc:docMk/>
            <pc:sldMk cId="109857222" sldId="256"/>
            <ac:picMk id="16" creationId="{B7DDC3BD-D474-D8F0-6EE7-8102911DA09B}"/>
          </ac:picMkLst>
        </pc:picChg>
        <pc:cxnChg chg="add del">
          <ac:chgData name="Sandeep Rupakheti" userId="S::srupakheti@student.ysu.edu::8f10a9a1-3fba-4834-b7d5-d26568c86698" providerId="AD" clId="Web-{CC50B3DF-F5D3-276C-E621-C353AF2675CA}" dt="2024-04-15T15:33:35.057" v="1"/>
          <ac:cxnSpMkLst>
            <pc:docMk/>
            <pc:sldMk cId="109857222" sldId="256"/>
            <ac:cxnSpMk id="6" creationId="{09525C9A-1972-4836-BA7A-706C946EF4DA}"/>
          </ac:cxnSpMkLst>
        </pc:cxnChg>
        <pc:cxnChg chg="add del">
          <ac:chgData name="Sandeep Rupakheti" userId="S::srupakheti@student.ysu.edu::8f10a9a1-3fba-4834-b7d5-d26568c86698" providerId="AD" clId="Web-{CC50B3DF-F5D3-276C-E621-C353AF2675CA}" dt="2024-04-15T15:34:02.963" v="5"/>
          <ac:cxnSpMkLst>
            <pc:docMk/>
            <pc:sldMk cId="109857222" sldId="256"/>
            <ac:cxnSpMk id="9" creationId="{77AB95BF-57D0-4E49-9EF2-408B47C8D40D}"/>
          </ac:cxnSpMkLst>
        </pc:cxnChg>
        <pc:cxnChg chg="add mod modVis">
          <ac:chgData name="Sandeep Rupakheti" userId="S::srupakheti@student.ysu.edu::8f10a9a1-3fba-4834-b7d5-d26568c86698" providerId="AD" clId="Web-{CC50B3DF-F5D3-276C-E621-C353AF2675CA}" dt="2024-04-15T23:44:25.858" v="3393"/>
          <ac:cxnSpMkLst>
            <pc:docMk/>
            <pc:sldMk cId="109857222" sldId="256"/>
            <ac:cxnSpMk id="26" creationId="{77AB95BF-57D0-4E49-9EF2-408B47C8D40D}"/>
          </ac:cxnSpMkLst>
        </pc:cxnChg>
      </pc:sldChg>
      <pc:sldChg chg="addSp delSp modSp add del mod setBg">
        <pc:chgData name="Sandeep Rupakheti" userId="S::srupakheti@student.ysu.edu::8f10a9a1-3fba-4834-b7d5-d26568c86698" providerId="AD" clId="Web-{CC50B3DF-F5D3-276C-E621-C353AF2675CA}" dt="2024-04-15T16:45:53.654" v="557"/>
        <pc:sldMkLst>
          <pc:docMk/>
          <pc:sldMk cId="3415945365" sldId="257"/>
        </pc:sldMkLst>
        <pc:spChg chg="del mod">
          <ac:chgData name="Sandeep Rupakheti" userId="S::srupakheti@student.ysu.edu::8f10a9a1-3fba-4834-b7d5-d26568c86698" providerId="AD" clId="Web-{CC50B3DF-F5D3-276C-E621-C353AF2675CA}" dt="2024-04-15T16:40:47.717" v="539"/>
          <ac:spMkLst>
            <pc:docMk/>
            <pc:sldMk cId="3415945365" sldId="257"/>
            <ac:spMk id="2" creationId="{A35CFC6C-F67E-DDFB-A50F-6E14B9AF32DD}"/>
          </ac:spMkLst>
        </pc:spChg>
        <pc:spChg chg="add del mod">
          <ac:chgData name="Sandeep Rupakheti" userId="S::srupakheti@student.ysu.edu::8f10a9a1-3fba-4834-b7d5-d26568c86698" providerId="AD" clId="Web-{CC50B3DF-F5D3-276C-E621-C353AF2675CA}" dt="2024-04-15T16:12:37.206" v="422"/>
          <ac:spMkLst>
            <pc:docMk/>
            <pc:sldMk cId="3415945365" sldId="257"/>
            <ac:spMk id="3" creationId="{41F0B5EB-4B89-5082-1B0A-4380121E8298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1:55.066" v="403"/>
          <ac:spMkLst>
            <pc:docMk/>
            <pc:sldMk cId="3415945365" sldId="257"/>
            <ac:spMk id="8" creationId="{41F0B5EB-4B89-5082-1B0A-4380121E8298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1:55.066" v="403"/>
          <ac:spMkLst>
            <pc:docMk/>
            <pc:sldMk cId="3415945365" sldId="257"/>
            <ac:spMk id="9" creationId="{311973C2-EB8B-452A-A698-4A252FD3AE28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02.816" v="405"/>
          <ac:spMkLst>
            <pc:docMk/>
            <pc:sldMk cId="3415945365" sldId="257"/>
            <ac:spMk id="10" creationId="{52ABB703-2B0E-4C3B-B4A2-F3973548E561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1:55.066" v="403"/>
          <ac:spMkLst>
            <pc:docMk/>
            <pc:sldMk cId="3415945365" sldId="257"/>
            <ac:spMk id="11" creationId="{10162E77-11AD-44A7-84EC-40C59EEFBD2E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02.816" v="405"/>
          <ac:spMkLst>
            <pc:docMk/>
            <pc:sldMk cId="3415945365" sldId="257"/>
            <ac:spMk id="14" creationId="{E95DA498-D9A2-4DA9-B9DA-B3776E08CF7E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02.816" v="405"/>
          <ac:spMkLst>
            <pc:docMk/>
            <pc:sldMk cId="3415945365" sldId="257"/>
            <ac:spMk id="16" creationId="{82A73093-4B9D-420D-B17E-52293703A1D4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02.816" v="405"/>
          <ac:spMkLst>
            <pc:docMk/>
            <pc:sldMk cId="3415945365" sldId="257"/>
            <ac:spMk id="17" creationId="{41F0B5EB-4B89-5082-1B0A-4380121E8298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12.988" v="407"/>
          <ac:spMkLst>
            <pc:docMk/>
            <pc:sldMk cId="3415945365" sldId="257"/>
            <ac:spMk id="19" creationId="{311973C2-EB8B-452A-A698-4A252FD3AE28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12.988" v="407"/>
          <ac:spMkLst>
            <pc:docMk/>
            <pc:sldMk cId="3415945365" sldId="257"/>
            <ac:spMk id="20" creationId="{10162E77-11AD-44A7-84EC-40C59EEFBD2E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12.988" v="407"/>
          <ac:spMkLst>
            <pc:docMk/>
            <pc:sldMk cId="3415945365" sldId="257"/>
            <ac:spMk id="23" creationId="{41F0B5EB-4B89-5082-1B0A-4380121E8298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18.347" v="411"/>
          <ac:spMkLst>
            <pc:docMk/>
            <pc:sldMk cId="3415945365" sldId="257"/>
            <ac:spMk id="27" creationId="{311973C2-EB8B-452A-A698-4A252FD3AE28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18.347" v="411"/>
          <ac:spMkLst>
            <pc:docMk/>
            <pc:sldMk cId="3415945365" sldId="257"/>
            <ac:spMk id="28" creationId="{10162E77-11AD-44A7-84EC-40C59EEFBD2E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18.347" v="411"/>
          <ac:spMkLst>
            <pc:docMk/>
            <pc:sldMk cId="3415945365" sldId="257"/>
            <ac:spMk id="31" creationId="{41F0B5EB-4B89-5082-1B0A-4380121E8298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21.269" v="413"/>
          <ac:spMkLst>
            <pc:docMk/>
            <pc:sldMk cId="3415945365" sldId="257"/>
            <ac:spMk id="33" creationId="{E32D3FD4-6F71-43DF-93B9-87279519C618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21.269" v="413"/>
          <ac:spMkLst>
            <pc:docMk/>
            <pc:sldMk cId="3415945365" sldId="257"/>
            <ac:spMk id="34" creationId="{41F0B5EB-4B89-5082-1B0A-4380121E8298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21.269" v="413"/>
          <ac:spMkLst>
            <pc:docMk/>
            <pc:sldMk cId="3415945365" sldId="257"/>
            <ac:spMk id="35" creationId="{36F207B4-66C3-4A76-8D54-C2871CF80983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24.972" v="415"/>
          <ac:spMkLst>
            <pc:docMk/>
            <pc:sldMk cId="3415945365" sldId="257"/>
            <ac:spMk id="39" creationId="{F4C359F3-25B2-4E2B-8713-5583EAF4C18E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24.972" v="415"/>
          <ac:spMkLst>
            <pc:docMk/>
            <pc:sldMk cId="3415945365" sldId="257"/>
            <ac:spMk id="40" creationId="{B026EB53-A064-438C-B0CD-AC1503631ACC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24.972" v="415"/>
          <ac:spMkLst>
            <pc:docMk/>
            <pc:sldMk cId="3415945365" sldId="257"/>
            <ac:spMk id="41" creationId="{41F0B5EB-4B89-5082-1B0A-4380121E8298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27.644" v="417"/>
          <ac:spMkLst>
            <pc:docMk/>
            <pc:sldMk cId="3415945365" sldId="257"/>
            <ac:spMk id="43" creationId="{52ABB703-2B0E-4C3B-B4A2-F3973548E561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27.644" v="417"/>
          <ac:spMkLst>
            <pc:docMk/>
            <pc:sldMk cId="3415945365" sldId="257"/>
            <ac:spMk id="46" creationId="{41F0B5EB-4B89-5082-1B0A-4380121E8298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27.644" v="417"/>
          <ac:spMkLst>
            <pc:docMk/>
            <pc:sldMk cId="3415945365" sldId="257"/>
            <ac:spMk id="47" creationId="{E95DA498-D9A2-4DA9-B9DA-B3776E08CF7E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27.644" v="417"/>
          <ac:spMkLst>
            <pc:docMk/>
            <pc:sldMk cId="3415945365" sldId="257"/>
            <ac:spMk id="48" creationId="{82A73093-4B9D-420D-B17E-52293703A1D4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31.097" v="419"/>
          <ac:spMkLst>
            <pc:docMk/>
            <pc:sldMk cId="3415945365" sldId="257"/>
            <ac:spMk id="50" creationId="{41F0B5EB-4B89-5082-1B0A-4380121E8298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37.191" v="421"/>
          <ac:spMkLst>
            <pc:docMk/>
            <pc:sldMk cId="3415945365" sldId="257"/>
            <ac:spMk id="53" creationId="{CECF0FC6-D57B-48B6-9036-F4FFD91A4B34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37.191" v="421"/>
          <ac:spMkLst>
            <pc:docMk/>
            <pc:sldMk cId="3415945365" sldId="257"/>
            <ac:spMk id="54" creationId="{41F0B5EB-4B89-5082-1B0A-4380121E8298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37.191" v="421"/>
          <ac:spMkLst>
            <pc:docMk/>
            <pc:sldMk cId="3415945365" sldId="257"/>
            <ac:spMk id="55" creationId="{717A211C-5863-4303-AC3D-AEBFDF6D6A4C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2:37.191" v="421"/>
          <ac:spMkLst>
            <pc:docMk/>
            <pc:sldMk cId="3415945365" sldId="257"/>
            <ac:spMk id="56" creationId="{087519CD-2FFF-42E3-BB0C-FEAA828BA5DB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40:25.186" v="537"/>
          <ac:spMkLst>
            <pc:docMk/>
            <pc:sldMk cId="3415945365" sldId="257"/>
            <ac:spMk id="58" creationId="{52ABB703-2B0E-4C3B-B4A2-F3973548E561}"/>
          </ac:spMkLst>
        </pc:spChg>
        <pc:spChg chg="add del mod">
          <ac:chgData name="Sandeep Rupakheti" userId="S::srupakheti@student.ysu.edu::8f10a9a1-3fba-4834-b7d5-d26568c86698" providerId="AD" clId="Web-{CC50B3DF-F5D3-276C-E621-C353AF2675CA}" dt="2024-04-15T16:44:22.091" v="547" actId="1076"/>
          <ac:spMkLst>
            <pc:docMk/>
            <pc:sldMk cId="3415945365" sldId="257"/>
            <ac:spMk id="61" creationId="{41F0B5EB-4B89-5082-1B0A-4380121E8298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40:25.186" v="537"/>
          <ac:spMkLst>
            <pc:docMk/>
            <pc:sldMk cId="3415945365" sldId="257"/>
            <ac:spMk id="62" creationId="{E95DA498-D9A2-4DA9-B9DA-B3776E08CF7E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40:25.186" v="537"/>
          <ac:spMkLst>
            <pc:docMk/>
            <pc:sldMk cId="3415945365" sldId="257"/>
            <ac:spMk id="63" creationId="{82A73093-4B9D-420D-B17E-52293703A1D4}"/>
          </ac:spMkLst>
        </pc:spChg>
        <pc:spChg chg="add">
          <ac:chgData name="Sandeep Rupakheti" userId="S::srupakheti@student.ysu.edu::8f10a9a1-3fba-4834-b7d5-d26568c86698" providerId="AD" clId="Web-{CC50B3DF-F5D3-276C-E621-C353AF2675CA}" dt="2024-04-15T16:40:25.186" v="537"/>
          <ac:spMkLst>
            <pc:docMk/>
            <pc:sldMk cId="3415945365" sldId="257"/>
            <ac:spMk id="66" creationId="{59FAB3DA-E9ED-4574-ABCC-378BC0FF1BBC}"/>
          </ac:spMkLst>
        </pc:spChg>
        <pc:spChg chg="add">
          <ac:chgData name="Sandeep Rupakheti" userId="S::srupakheti@student.ysu.edu::8f10a9a1-3fba-4834-b7d5-d26568c86698" providerId="AD" clId="Web-{CC50B3DF-F5D3-276C-E621-C353AF2675CA}" dt="2024-04-15T16:40:25.186" v="537"/>
          <ac:spMkLst>
            <pc:docMk/>
            <pc:sldMk cId="3415945365" sldId="257"/>
            <ac:spMk id="68" creationId="{44CC594A-A820-450F-B363-C19201FCFEC6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8:07.877" v="450"/>
          <ac:spMkLst>
            <pc:docMk/>
            <pc:sldMk cId="3415945365" sldId="257"/>
            <ac:spMk id="69" creationId="{52ABB703-2B0E-4C3B-B4A2-F3973548E561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8:07.877" v="450"/>
          <ac:spMkLst>
            <pc:docMk/>
            <pc:sldMk cId="3415945365" sldId="257"/>
            <ac:spMk id="71" creationId="{E95DA498-D9A2-4DA9-B9DA-B3776E08CF7E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8:02.721" v="446"/>
          <ac:spMkLst>
            <pc:docMk/>
            <pc:sldMk cId="3415945365" sldId="257"/>
            <ac:spMk id="72" creationId="{52ABB703-2B0E-4C3B-B4A2-F3973548E561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8:07.877" v="450"/>
          <ac:spMkLst>
            <pc:docMk/>
            <pc:sldMk cId="3415945365" sldId="257"/>
            <ac:spMk id="73" creationId="{82A73093-4B9D-420D-B17E-52293703A1D4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8:12.799" v="452"/>
          <ac:spMkLst>
            <pc:docMk/>
            <pc:sldMk cId="3415945365" sldId="257"/>
            <ac:spMk id="75" creationId="{52ABB703-2B0E-4C3B-B4A2-F3973548E561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8:02.721" v="446"/>
          <ac:spMkLst>
            <pc:docMk/>
            <pc:sldMk cId="3415945365" sldId="257"/>
            <ac:spMk id="76" creationId="{E95DA498-D9A2-4DA9-B9DA-B3776E08CF7E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8:02.721" v="446"/>
          <ac:spMkLst>
            <pc:docMk/>
            <pc:sldMk cId="3415945365" sldId="257"/>
            <ac:spMk id="78" creationId="{82A73093-4B9D-420D-B17E-52293703A1D4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8:12.799" v="452"/>
          <ac:spMkLst>
            <pc:docMk/>
            <pc:sldMk cId="3415945365" sldId="257"/>
            <ac:spMk id="79" creationId="{E95DA498-D9A2-4DA9-B9DA-B3776E08CF7E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8:12.799" v="452"/>
          <ac:spMkLst>
            <pc:docMk/>
            <pc:sldMk cId="3415945365" sldId="257"/>
            <ac:spMk id="80" creationId="{82A73093-4B9D-420D-B17E-52293703A1D4}"/>
          </ac:spMkLst>
        </pc:spChg>
        <pc:spChg chg="add">
          <ac:chgData name="Sandeep Rupakheti" userId="S::srupakheti@student.ysu.edu::8f10a9a1-3fba-4834-b7d5-d26568c86698" providerId="AD" clId="Web-{CC50B3DF-F5D3-276C-E621-C353AF2675CA}" dt="2024-04-15T16:40:25.186" v="537"/>
          <ac:spMkLst>
            <pc:docMk/>
            <pc:sldMk cId="3415945365" sldId="257"/>
            <ac:spMk id="81" creationId="{53B8D6B0-55D6-48DC-86D8-FD95D5F118AB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8:18.346" v="454"/>
          <ac:spMkLst>
            <pc:docMk/>
            <pc:sldMk cId="3415945365" sldId="257"/>
            <ac:spMk id="82" creationId="{52ABB703-2B0E-4C3B-B4A2-F3973548E561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8:18.346" v="454"/>
          <ac:spMkLst>
            <pc:docMk/>
            <pc:sldMk cId="3415945365" sldId="257"/>
            <ac:spMk id="84" creationId="{E95DA498-D9A2-4DA9-B9DA-B3776E08CF7E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8:18.346" v="454"/>
          <ac:spMkLst>
            <pc:docMk/>
            <pc:sldMk cId="3415945365" sldId="257"/>
            <ac:spMk id="85" creationId="{82A73093-4B9D-420D-B17E-52293703A1D4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8:20.893" v="456"/>
          <ac:spMkLst>
            <pc:docMk/>
            <pc:sldMk cId="3415945365" sldId="257"/>
            <ac:spMk id="87" creationId="{52ABB703-2B0E-4C3B-B4A2-F3973548E561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8:20.893" v="456"/>
          <ac:spMkLst>
            <pc:docMk/>
            <pc:sldMk cId="3415945365" sldId="257"/>
            <ac:spMk id="89" creationId="{E95DA498-D9A2-4DA9-B9DA-B3776E08CF7E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8:20.893" v="456"/>
          <ac:spMkLst>
            <pc:docMk/>
            <pc:sldMk cId="3415945365" sldId="257"/>
            <ac:spMk id="90" creationId="{82A73093-4B9D-420D-B17E-52293703A1D4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8:23.986" v="458"/>
          <ac:spMkLst>
            <pc:docMk/>
            <pc:sldMk cId="3415945365" sldId="257"/>
            <ac:spMk id="92" creationId="{52ABB703-2B0E-4C3B-B4A2-F3973548E561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8:23.986" v="458"/>
          <ac:spMkLst>
            <pc:docMk/>
            <pc:sldMk cId="3415945365" sldId="257"/>
            <ac:spMk id="94" creationId="{E95DA498-D9A2-4DA9-B9DA-B3776E08CF7E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8:23.986" v="458"/>
          <ac:spMkLst>
            <pc:docMk/>
            <pc:sldMk cId="3415945365" sldId="257"/>
            <ac:spMk id="95" creationId="{82A73093-4B9D-420D-B17E-52293703A1D4}"/>
          </ac:spMkLst>
        </pc:spChg>
        <pc:spChg chg="add mod">
          <ac:chgData name="Sandeep Rupakheti" userId="S::srupakheti@student.ysu.edu::8f10a9a1-3fba-4834-b7d5-d26568c86698" providerId="AD" clId="Web-{CC50B3DF-F5D3-276C-E621-C353AF2675CA}" dt="2024-04-15T16:40:47.717" v="539"/>
          <ac:spMkLst>
            <pc:docMk/>
            <pc:sldMk cId="3415945365" sldId="257"/>
            <ac:spMk id="267" creationId="{E860F491-BB56-588C-DE00-39AA0148B1A0}"/>
          </ac:spMkLst>
        </pc:spChg>
        <pc:graphicFrameChg chg="add del">
          <ac:chgData name="Sandeep Rupakheti" userId="S::srupakheti@student.ysu.edu::8f10a9a1-3fba-4834-b7d5-d26568c86698" providerId="AD" clId="Web-{CC50B3DF-F5D3-276C-E621-C353AF2675CA}" dt="2024-04-15T16:11:39.628" v="401"/>
          <ac:graphicFrameMkLst>
            <pc:docMk/>
            <pc:sldMk cId="3415945365" sldId="257"/>
            <ac:graphicFrameMk id="5" creationId="{84C7D2AA-8803-1C6C-B18E-8859862D76BA}"/>
          </ac:graphicFrameMkLst>
        </pc:graphicFrameChg>
        <pc:graphicFrameChg chg="add del">
          <ac:chgData name="Sandeep Rupakheti" userId="S::srupakheti@student.ysu.edu::8f10a9a1-3fba-4834-b7d5-d26568c86698" providerId="AD" clId="Web-{CC50B3DF-F5D3-276C-E621-C353AF2675CA}" dt="2024-04-15T16:12:15.597" v="409"/>
          <ac:graphicFrameMkLst>
            <pc:docMk/>
            <pc:sldMk cId="3415945365" sldId="257"/>
            <ac:graphicFrameMk id="25" creationId="{84C7D2AA-8803-1C6C-B18E-8859862D76BA}"/>
          </ac:graphicFrameMkLst>
        </pc:graphicFrameChg>
        <pc:graphicFrameChg chg="add del">
          <ac:chgData name="Sandeep Rupakheti" userId="S::srupakheti@student.ysu.edu::8f10a9a1-3fba-4834-b7d5-d26568c86698" providerId="AD" clId="Web-{CC50B3DF-F5D3-276C-E621-C353AF2675CA}" dt="2024-04-15T16:16:56.721" v="439"/>
          <ac:graphicFrameMkLst>
            <pc:docMk/>
            <pc:sldMk cId="3415945365" sldId="257"/>
            <ac:graphicFrameMk id="65" creationId="{89C540E9-1550-DF05-10A5-3FF0E4D442DB}"/>
          </ac:graphicFrameMkLst>
        </pc:graphicFrameChg>
        <pc:graphicFrameChg chg="add del mod modGraphic">
          <ac:chgData name="Sandeep Rupakheti" userId="S::srupakheti@student.ysu.edu::8f10a9a1-3fba-4834-b7d5-d26568c86698" providerId="AD" clId="Web-{CC50B3DF-F5D3-276C-E621-C353AF2675CA}" dt="2024-04-15T16:18:58.799" v="469"/>
          <ac:graphicFrameMkLst>
            <pc:docMk/>
            <pc:sldMk cId="3415945365" sldId="257"/>
            <ac:graphicFrameMk id="67" creationId="{35F42584-5A5A-B410-5F1A-1FCCBABF8407}"/>
          </ac:graphicFrameMkLst>
        </pc:graphicFrameChg>
        <pc:picChg chg="add del">
          <ac:chgData name="Sandeep Rupakheti" userId="S::srupakheti@student.ysu.edu::8f10a9a1-3fba-4834-b7d5-d26568c86698" providerId="AD" clId="Web-{CC50B3DF-F5D3-276C-E621-C353AF2675CA}" dt="2024-04-15T16:11:55.066" v="403"/>
          <ac:picMkLst>
            <pc:docMk/>
            <pc:sldMk cId="3415945365" sldId="257"/>
            <ac:picMk id="7" creationId="{05BA2828-34E6-5A7F-8C77-3D8492D5859A}"/>
          </ac:picMkLst>
        </pc:picChg>
        <pc:picChg chg="add del">
          <ac:chgData name="Sandeep Rupakheti" userId="S::srupakheti@student.ysu.edu::8f10a9a1-3fba-4834-b7d5-d26568c86698" providerId="AD" clId="Web-{CC50B3DF-F5D3-276C-E621-C353AF2675CA}" dt="2024-04-15T16:12:02.816" v="405"/>
          <ac:picMkLst>
            <pc:docMk/>
            <pc:sldMk cId="3415945365" sldId="257"/>
            <ac:picMk id="15" creationId="{1CB370A7-F235-CFD3-658F-D5E850DD28DB}"/>
          </ac:picMkLst>
        </pc:picChg>
        <pc:picChg chg="add del">
          <ac:chgData name="Sandeep Rupakheti" userId="S::srupakheti@student.ysu.edu::8f10a9a1-3fba-4834-b7d5-d26568c86698" providerId="AD" clId="Web-{CC50B3DF-F5D3-276C-E621-C353AF2675CA}" dt="2024-04-15T16:12:12.988" v="407"/>
          <ac:picMkLst>
            <pc:docMk/>
            <pc:sldMk cId="3415945365" sldId="257"/>
            <ac:picMk id="21" creationId="{05BA2828-34E6-5A7F-8C77-3D8492D5859A}"/>
          </ac:picMkLst>
        </pc:picChg>
        <pc:picChg chg="add del">
          <ac:chgData name="Sandeep Rupakheti" userId="S::srupakheti@student.ysu.edu::8f10a9a1-3fba-4834-b7d5-d26568c86698" providerId="AD" clId="Web-{CC50B3DF-F5D3-276C-E621-C353AF2675CA}" dt="2024-04-15T16:12:18.347" v="411"/>
          <ac:picMkLst>
            <pc:docMk/>
            <pc:sldMk cId="3415945365" sldId="257"/>
            <ac:picMk id="29" creationId="{05BA2828-34E6-5A7F-8C77-3D8492D5859A}"/>
          </ac:picMkLst>
        </pc:picChg>
        <pc:picChg chg="add del">
          <ac:chgData name="Sandeep Rupakheti" userId="S::srupakheti@student.ysu.edu::8f10a9a1-3fba-4834-b7d5-d26568c86698" providerId="AD" clId="Web-{CC50B3DF-F5D3-276C-E621-C353AF2675CA}" dt="2024-04-15T16:12:21.269" v="413"/>
          <ac:picMkLst>
            <pc:docMk/>
            <pc:sldMk cId="3415945365" sldId="257"/>
            <ac:picMk id="36" creationId="{53E81185-BD56-DC4F-4C71-FFB0CB64E9BC}"/>
          </ac:picMkLst>
        </pc:picChg>
        <pc:picChg chg="add del">
          <ac:chgData name="Sandeep Rupakheti" userId="S::srupakheti@student.ysu.edu::8f10a9a1-3fba-4834-b7d5-d26568c86698" providerId="AD" clId="Web-{CC50B3DF-F5D3-276C-E621-C353AF2675CA}" dt="2024-04-15T16:12:24.972" v="415"/>
          <ac:picMkLst>
            <pc:docMk/>
            <pc:sldMk cId="3415945365" sldId="257"/>
            <ac:picMk id="38" creationId="{EB7B9D6A-0309-2B7B-8714-FA9DB43DD1AF}"/>
          </ac:picMkLst>
        </pc:picChg>
        <pc:picChg chg="add del">
          <ac:chgData name="Sandeep Rupakheti" userId="S::srupakheti@student.ysu.edu::8f10a9a1-3fba-4834-b7d5-d26568c86698" providerId="AD" clId="Web-{CC50B3DF-F5D3-276C-E621-C353AF2675CA}" dt="2024-04-15T16:12:27.644" v="417"/>
          <ac:picMkLst>
            <pc:docMk/>
            <pc:sldMk cId="3415945365" sldId="257"/>
            <ac:picMk id="44" creationId="{1CB370A7-F235-CFD3-658F-D5E850DD28DB}"/>
          </ac:picMkLst>
        </pc:picChg>
        <pc:picChg chg="add del">
          <ac:chgData name="Sandeep Rupakheti" userId="S::srupakheti@student.ysu.edu::8f10a9a1-3fba-4834-b7d5-d26568c86698" providerId="AD" clId="Web-{CC50B3DF-F5D3-276C-E621-C353AF2675CA}" dt="2024-04-15T16:12:31.097" v="419"/>
          <ac:picMkLst>
            <pc:docMk/>
            <pc:sldMk cId="3415945365" sldId="257"/>
            <ac:picMk id="51" creationId="{F35E556A-2B81-F983-7601-7A10EF5C8ACC}"/>
          </ac:picMkLst>
        </pc:picChg>
        <pc:picChg chg="add mod ord">
          <ac:chgData name="Sandeep Rupakheti" userId="S::srupakheti@student.ysu.edu::8f10a9a1-3fba-4834-b7d5-d26568c86698" providerId="AD" clId="Web-{CC50B3DF-F5D3-276C-E621-C353AF2675CA}" dt="2024-04-15T16:44:29.341" v="548" actId="1076"/>
          <ac:picMkLst>
            <pc:docMk/>
            <pc:sldMk cId="3415945365" sldId="257"/>
            <ac:picMk id="59" creationId="{1CB370A7-F235-CFD3-658F-D5E850DD28DB}"/>
          </ac:picMkLst>
        </pc:picChg>
        <pc:cxnChg chg="add del">
          <ac:chgData name="Sandeep Rupakheti" userId="S::srupakheti@student.ysu.edu::8f10a9a1-3fba-4834-b7d5-d26568c86698" providerId="AD" clId="Web-{CC50B3DF-F5D3-276C-E621-C353AF2675CA}" dt="2024-04-15T16:12:02.816" v="405"/>
          <ac:cxnSpMkLst>
            <pc:docMk/>
            <pc:sldMk cId="3415945365" sldId="257"/>
            <ac:cxnSpMk id="12" creationId="{9C21570E-E159-49A6-9891-FA397B7A92D3}"/>
          </ac:cxnSpMkLst>
        </pc:cxnChg>
        <pc:cxnChg chg="add del">
          <ac:chgData name="Sandeep Rupakheti" userId="S::srupakheti@student.ysu.edu::8f10a9a1-3fba-4834-b7d5-d26568c86698" providerId="AD" clId="Web-{CC50B3DF-F5D3-276C-E621-C353AF2675CA}" dt="2024-04-15T16:11:55.066" v="403"/>
          <ac:cxnSpMkLst>
            <pc:docMk/>
            <pc:sldMk cId="3415945365" sldId="257"/>
            <ac:cxnSpMk id="13" creationId="{5AB158E9-1B40-4CD6-95F0-95CA11DF7B7A}"/>
          </ac:cxnSpMkLst>
        </pc:cxnChg>
        <pc:cxnChg chg="add del">
          <ac:chgData name="Sandeep Rupakheti" userId="S::srupakheti@student.ysu.edu::8f10a9a1-3fba-4834-b7d5-d26568c86698" providerId="AD" clId="Web-{CC50B3DF-F5D3-276C-E621-C353AF2675CA}" dt="2024-04-15T16:12:12.988" v="407"/>
          <ac:cxnSpMkLst>
            <pc:docMk/>
            <pc:sldMk cId="3415945365" sldId="257"/>
            <ac:cxnSpMk id="22" creationId="{5AB158E9-1B40-4CD6-95F0-95CA11DF7B7A}"/>
          </ac:cxnSpMkLst>
        </pc:cxnChg>
        <pc:cxnChg chg="add del">
          <ac:chgData name="Sandeep Rupakheti" userId="S::srupakheti@student.ysu.edu::8f10a9a1-3fba-4834-b7d5-d26568c86698" providerId="AD" clId="Web-{CC50B3DF-F5D3-276C-E621-C353AF2675CA}" dt="2024-04-15T16:12:18.347" v="411"/>
          <ac:cxnSpMkLst>
            <pc:docMk/>
            <pc:sldMk cId="3415945365" sldId="257"/>
            <ac:cxnSpMk id="30" creationId="{5AB158E9-1B40-4CD6-95F0-95CA11DF7B7A}"/>
          </ac:cxnSpMkLst>
        </pc:cxnChg>
        <pc:cxnChg chg="add del">
          <ac:chgData name="Sandeep Rupakheti" userId="S::srupakheti@student.ysu.edu::8f10a9a1-3fba-4834-b7d5-d26568c86698" providerId="AD" clId="Web-{CC50B3DF-F5D3-276C-E621-C353AF2675CA}" dt="2024-04-15T16:12:27.644" v="417"/>
          <ac:cxnSpMkLst>
            <pc:docMk/>
            <pc:sldMk cId="3415945365" sldId="257"/>
            <ac:cxnSpMk id="45" creationId="{9C21570E-E159-49A6-9891-FA397B7A92D3}"/>
          </ac:cxnSpMkLst>
        </pc:cxnChg>
        <pc:cxnChg chg="add del">
          <ac:chgData name="Sandeep Rupakheti" userId="S::srupakheti@student.ysu.edu::8f10a9a1-3fba-4834-b7d5-d26568c86698" providerId="AD" clId="Web-{CC50B3DF-F5D3-276C-E621-C353AF2675CA}" dt="2024-04-15T16:40:25.186" v="537"/>
          <ac:cxnSpMkLst>
            <pc:docMk/>
            <pc:sldMk cId="3415945365" sldId="257"/>
            <ac:cxnSpMk id="60" creationId="{9C21570E-E159-49A6-9891-FA397B7A92D3}"/>
          </ac:cxnSpMkLst>
        </pc:cxnChg>
        <pc:cxnChg chg="add del">
          <ac:chgData name="Sandeep Rupakheti" userId="S::srupakheti@student.ysu.edu::8f10a9a1-3fba-4834-b7d5-d26568c86698" providerId="AD" clId="Web-{CC50B3DF-F5D3-276C-E621-C353AF2675CA}" dt="2024-04-15T16:18:07.877" v="450"/>
          <ac:cxnSpMkLst>
            <pc:docMk/>
            <pc:sldMk cId="3415945365" sldId="257"/>
            <ac:cxnSpMk id="70" creationId="{9C21570E-E159-49A6-9891-FA397B7A92D3}"/>
          </ac:cxnSpMkLst>
        </pc:cxnChg>
        <pc:cxnChg chg="add del">
          <ac:chgData name="Sandeep Rupakheti" userId="S::srupakheti@student.ysu.edu::8f10a9a1-3fba-4834-b7d5-d26568c86698" providerId="AD" clId="Web-{CC50B3DF-F5D3-276C-E621-C353AF2675CA}" dt="2024-04-15T16:18:02.721" v="446"/>
          <ac:cxnSpMkLst>
            <pc:docMk/>
            <pc:sldMk cId="3415945365" sldId="257"/>
            <ac:cxnSpMk id="74" creationId="{9C21570E-E159-49A6-9891-FA397B7A92D3}"/>
          </ac:cxnSpMkLst>
        </pc:cxnChg>
        <pc:cxnChg chg="add del">
          <ac:chgData name="Sandeep Rupakheti" userId="S::srupakheti@student.ysu.edu::8f10a9a1-3fba-4834-b7d5-d26568c86698" providerId="AD" clId="Web-{CC50B3DF-F5D3-276C-E621-C353AF2675CA}" dt="2024-04-15T16:18:12.799" v="452"/>
          <ac:cxnSpMkLst>
            <pc:docMk/>
            <pc:sldMk cId="3415945365" sldId="257"/>
            <ac:cxnSpMk id="77" creationId="{9C21570E-E159-49A6-9891-FA397B7A92D3}"/>
          </ac:cxnSpMkLst>
        </pc:cxnChg>
        <pc:cxnChg chg="add del">
          <ac:chgData name="Sandeep Rupakheti" userId="S::srupakheti@student.ysu.edu::8f10a9a1-3fba-4834-b7d5-d26568c86698" providerId="AD" clId="Web-{CC50B3DF-F5D3-276C-E621-C353AF2675CA}" dt="2024-04-15T16:18:18.346" v="454"/>
          <ac:cxnSpMkLst>
            <pc:docMk/>
            <pc:sldMk cId="3415945365" sldId="257"/>
            <ac:cxnSpMk id="83" creationId="{9C21570E-E159-49A6-9891-FA397B7A92D3}"/>
          </ac:cxnSpMkLst>
        </pc:cxnChg>
        <pc:cxnChg chg="add del">
          <ac:chgData name="Sandeep Rupakheti" userId="S::srupakheti@student.ysu.edu::8f10a9a1-3fba-4834-b7d5-d26568c86698" providerId="AD" clId="Web-{CC50B3DF-F5D3-276C-E621-C353AF2675CA}" dt="2024-04-15T16:18:20.893" v="456"/>
          <ac:cxnSpMkLst>
            <pc:docMk/>
            <pc:sldMk cId="3415945365" sldId="257"/>
            <ac:cxnSpMk id="88" creationId="{9C21570E-E159-49A6-9891-FA397B7A92D3}"/>
          </ac:cxnSpMkLst>
        </pc:cxnChg>
        <pc:cxnChg chg="add del">
          <ac:chgData name="Sandeep Rupakheti" userId="S::srupakheti@student.ysu.edu::8f10a9a1-3fba-4834-b7d5-d26568c86698" providerId="AD" clId="Web-{CC50B3DF-F5D3-276C-E621-C353AF2675CA}" dt="2024-04-15T16:18:23.986" v="458"/>
          <ac:cxnSpMkLst>
            <pc:docMk/>
            <pc:sldMk cId="3415945365" sldId="257"/>
            <ac:cxnSpMk id="93" creationId="{9C21570E-E159-49A6-9891-FA397B7A92D3}"/>
          </ac:cxnSpMkLst>
        </pc:cxnChg>
      </pc:sldChg>
      <pc:sldChg chg="addSp delSp modSp mod setBg">
        <pc:chgData name="Sandeep Rupakheti" userId="S::srupakheti@student.ysu.edu::8f10a9a1-3fba-4834-b7d5-d26568c86698" providerId="AD" clId="Web-{CC50B3DF-F5D3-276C-E621-C353AF2675CA}" dt="2024-04-15T17:03:33.494" v="816" actId="20577"/>
        <pc:sldMkLst>
          <pc:docMk/>
          <pc:sldMk cId="1435585582" sldId="258"/>
        </pc:sldMkLst>
        <pc:spChg chg="mod">
          <ac:chgData name="Sandeep Rupakheti" userId="S::srupakheti@student.ysu.edu::8f10a9a1-3fba-4834-b7d5-d26568c86698" providerId="AD" clId="Web-{CC50B3DF-F5D3-276C-E621-C353AF2675CA}" dt="2024-04-15T16:59:48.573" v="763" actId="20577"/>
          <ac:spMkLst>
            <pc:docMk/>
            <pc:sldMk cId="1435585582" sldId="258"/>
            <ac:spMk id="2" creationId="{5A062A04-1499-4824-544B-ED55D03936FD}"/>
          </ac:spMkLst>
        </pc:spChg>
        <pc:spChg chg="del mod">
          <ac:chgData name="Sandeep Rupakheti" userId="S::srupakheti@student.ysu.edu::8f10a9a1-3fba-4834-b7d5-d26568c86698" providerId="AD" clId="Web-{CC50B3DF-F5D3-276C-E621-C353AF2675CA}" dt="2024-04-15T16:39:49.358" v="536"/>
          <ac:spMkLst>
            <pc:docMk/>
            <pc:sldMk cId="1435585582" sldId="258"/>
            <ac:spMk id="3" creationId="{B5F98FBF-E3B2-A20A-D105-64A89377090D}"/>
          </ac:spMkLst>
        </pc:spChg>
        <pc:spChg chg="add">
          <ac:chgData name="Sandeep Rupakheti" userId="S::srupakheti@student.ysu.edu::8f10a9a1-3fba-4834-b7d5-d26568c86698" providerId="AD" clId="Web-{CC50B3DF-F5D3-276C-E621-C353AF2675CA}" dt="2024-04-15T16:26:21.001" v="534"/>
          <ac:spMkLst>
            <pc:docMk/>
            <pc:sldMk cId="1435585582" sldId="258"/>
            <ac:spMk id="8" creationId="{3741B58E-3B65-4A01-A276-975AB2CF8A08}"/>
          </ac:spMkLst>
        </pc:spChg>
        <pc:spChg chg="add">
          <ac:chgData name="Sandeep Rupakheti" userId="S::srupakheti@student.ysu.edu::8f10a9a1-3fba-4834-b7d5-d26568c86698" providerId="AD" clId="Web-{CC50B3DF-F5D3-276C-E621-C353AF2675CA}" dt="2024-04-15T16:26:21.001" v="534"/>
          <ac:spMkLst>
            <pc:docMk/>
            <pc:sldMk cId="1435585582" sldId="258"/>
            <ac:spMk id="10" creationId="{7AAC67C3-831B-4AB1-A259-DFB839CAFAFC}"/>
          </ac:spMkLst>
        </pc:spChg>
        <pc:spChg chg="add">
          <ac:chgData name="Sandeep Rupakheti" userId="S::srupakheti@student.ysu.edu::8f10a9a1-3fba-4834-b7d5-d26568c86698" providerId="AD" clId="Web-{CC50B3DF-F5D3-276C-E621-C353AF2675CA}" dt="2024-04-15T16:26:21.001" v="534"/>
          <ac:spMkLst>
            <pc:docMk/>
            <pc:sldMk cId="1435585582" sldId="258"/>
            <ac:spMk id="12" creationId="{054B3F04-9EAC-45C0-B3CE-0387EEA10A0C}"/>
          </ac:spMkLst>
        </pc:spChg>
        <pc:graphicFrameChg chg="add modGraphic">
          <ac:chgData name="Sandeep Rupakheti" userId="S::srupakheti@student.ysu.edu::8f10a9a1-3fba-4834-b7d5-d26568c86698" providerId="AD" clId="Web-{CC50B3DF-F5D3-276C-E621-C353AF2675CA}" dt="2024-04-15T17:03:33.494" v="816" actId="20577"/>
          <ac:graphicFrameMkLst>
            <pc:docMk/>
            <pc:sldMk cId="1435585582" sldId="258"/>
            <ac:graphicFrameMk id="14" creationId="{106A203E-486A-EFE6-6499-849A66BEDAFA}"/>
          </ac:graphicFrameMkLst>
        </pc:graphicFrameChg>
      </pc:sldChg>
      <pc:sldChg chg="del">
        <pc:chgData name="Sandeep Rupakheti" userId="S::srupakheti@student.ysu.edu::8f10a9a1-3fba-4834-b7d5-d26568c86698" providerId="AD" clId="Web-{CC50B3DF-F5D3-276C-E621-C353AF2675CA}" dt="2024-04-15T17:47:46.519" v="1388"/>
        <pc:sldMkLst>
          <pc:docMk/>
          <pc:sldMk cId="1122853044" sldId="259"/>
        </pc:sldMkLst>
      </pc:sldChg>
      <pc:sldChg chg="del">
        <pc:chgData name="Sandeep Rupakheti" userId="S::srupakheti@student.ysu.edu::8f10a9a1-3fba-4834-b7d5-d26568c86698" providerId="AD" clId="Web-{CC50B3DF-F5D3-276C-E621-C353AF2675CA}" dt="2024-04-15T21:32:32.157" v="2002"/>
        <pc:sldMkLst>
          <pc:docMk/>
          <pc:sldMk cId="1381546341" sldId="260"/>
        </pc:sldMkLst>
      </pc:sldChg>
      <pc:sldChg chg="del">
        <pc:chgData name="Sandeep Rupakheti" userId="S::srupakheti@student.ysu.edu::8f10a9a1-3fba-4834-b7d5-d26568c86698" providerId="AD" clId="Web-{CC50B3DF-F5D3-276C-E621-C353AF2675CA}" dt="2024-04-15T21:33:57.300" v="2028"/>
        <pc:sldMkLst>
          <pc:docMk/>
          <pc:sldMk cId="2412100026" sldId="261"/>
        </pc:sldMkLst>
      </pc:sldChg>
      <pc:sldChg chg="del">
        <pc:chgData name="Sandeep Rupakheti" userId="S::srupakheti@student.ysu.edu::8f10a9a1-3fba-4834-b7d5-d26568c86698" providerId="AD" clId="Web-{CC50B3DF-F5D3-276C-E621-C353AF2675CA}" dt="2024-04-15T21:33:58.159" v="2029"/>
        <pc:sldMkLst>
          <pc:docMk/>
          <pc:sldMk cId="3388696973" sldId="262"/>
        </pc:sldMkLst>
      </pc:sldChg>
      <pc:sldChg chg="del">
        <pc:chgData name="Sandeep Rupakheti" userId="S::srupakheti@student.ysu.edu::8f10a9a1-3fba-4834-b7d5-d26568c86698" providerId="AD" clId="Web-{CC50B3DF-F5D3-276C-E621-C353AF2675CA}" dt="2024-04-15T21:33:58.972" v="2030"/>
        <pc:sldMkLst>
          <pc:docMk/>
          <pc:sldMk cId="3945813591" sldId="263"/>
        </pc:sldMkLst>
      </pc:sldChg>
      <pc:sldChg chg="modSp new del">
        <pc:chgData name="Sandeep Rupakheti" userId="S::srupakheti@student.ysu.edu::8f10a9a1-3fba-4834-b7d5-d26568c86698" providerId="AD" clId="Web-{CC50B3DF-F5D3-276C-E621-C353AF2675CA}" dt="2024-04-15T15:58:18.193" v="165"/>
        <pc:sldMkLst>
          <pc:docMk/>
          <pc:sldMk cId="436393072" sldId="264"/>
        </pc:sldMkLst>
        <pc:spChg chg="mod">
          <ac:chgData name="Sandeep Rupakheti" userId="S::srupakheti@student.ysu.edu::8f10a9a1-3fba-4834-b7d5-d26568c86698" providerId="AD" clId="Web-{CC50B3DF-F5D3-276C-E621-C353AF2675CA}" dt="2024-04-15T15:58:14.865" v="164" actId="20577"/>
          <ac:spMkLst>
            <pc:docMk/>
            <pc:sldMk cId="436393072" sldId="264"/>
            <ac:spMk id="2" creationId="{A85B67C6-192F-E7FE-D35B-534B57649B9E}"/>
          </ac:spMkLst>
        </pc:spChg>
      </pc:sldChg>
      <pc:sldChg chg="addSp delSp modSp add mod replId setBg">
        <pc:chgData name="Sandeep Rupakheti" userId="S::srupakheti@student.ysu.edu::8f10a9a1-3fba-4834-b7d5-d26568c86698" providerId="AD" clId="Web-{CC50B3DF-F5D3-276C-E621-C353AF2675CA}" dt="2024-04-18T18:00:36.024" v="3837" actId="20577"/>
        <pc:sldMkLst>
          <pc:docMk/>
          <pc:sldMk cId="2207454003" sldId="264"/>
        </pc:sldMkLst>
        <pc:spChg chg="mod">
          <ac:chgData name="Sandeep Rupakheti" userId="S::srupakheti@student.ysu.edu::8f10a9a1-3fba-4834-b7d5-d26568c86698" providerId="AD" clId="Web-{CC50B3DF-F5D3-276C-E621-C353AF2675CA}" dt="2024-04-18T17:59:13.443" v="3831" actId="14100"/>
          <ac:spMkLst>
            <pc:docMk/>
            <pc:sldMk cId="2207454003" sldId="264"/>
            <ac:spMk id="2" creationId="{A35CFC6C-F67E-DDFB-A50F-6E14B9AF32DD}"/>
          </ac:spMkLst>
        </pc:spChg>
        <pc:spChg chg="add del mod">
          <ac:chgData name="Sandeep Rupakheti" userId="S::srupakheti@student.ysu.edu::8f10a9a1-3fba-4834-b7d5-d26568c86698" providerId="AD" clId="Web-{CC50B3DF-F5D3-276C-E621-C353AF2675CA}" dt="2024-04-15T16:12:57.644" v="425"/>
          <ac:spMkLst>
            <pc:docMk/>
            <pc:sldMk cId="2207454003" sldId="264"/>
            <ac:spMk id="3" creationId="{41F0B5EB-4B89-5082-1B0A-4380121E8298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43:26.404" v="542"/>
          <ac:spMkLst>
            <pc:docMk/>
            <pc:sldMk cId="2207454003" sldId="264"/>
            <ac:spMk id="9" creationId="{FB5993E2-C02B-4335-ABA5-D8EC465551E3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19:38.174" v="471"/>
          <ac:spMkLst>
            <pc:docMk/>
            <pc:sldMk cId="2207454003" sldId="264"/>
            <ac:spMk id="12" creationId="{63E00694-E403-4987-8634-15F6D8E4C38C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43:26.404" v="542"/>
          <ac:spMkLst>
            <pc:docMk/>
            <pc:sldMk cId="2207454003" sldId="264"/>
            <ac:spMk id="14" creationId="{C0B801A2-5622-4BE8-9AD2-C337A2CD0022}"/>
          </ac:spMkLst>
        </pc:spChg>
        <pc:spChg chg="add del">
          <ac:chgData name="Sandeep Rupakheti" userId="S::srupakheti@student.ysu.edu::8f10a9a1-3fba-4834-b7d5-d26568c86698" providerId="AD" clId="Web-{CC50B3DF-F5D3-276C-E621-C353AF2675CA}" dt="2024-04-15T16:43:26.404" v="542"/>
          <ac:spMkLst>
            <pc:docMk/>
            <pc:sldMk cId="2207454003" sldId="264"/>
            <ac:spMk id="16" creationId="{B7AF614F-5BC3-4086-99F5-B87C5847A071}"/>
          </ac:spMkLst>
        </pc:spChg>
        <pc:graphicFrameChg chg="add del">
          <ac:chgData name="Sandeep Rupakheti" userId="S::srupakheti@student.ysu.edu::8f10a9a1-3fba-4834-b7d5-d26568c86698" providerId="AD" clId="Web-{CC50B3DF-F5D3-276C-E621-C353AF2675CA}" dt="2024-04-15T16:12:57.612" v="424"/>
          <ac:graphicFrameMkLst>
            <pc:docMk/>
            <pc:sldMk cId="2207454003" sldId="264"/>
            <ac:graphicFrameMk id="5" creationId="{8A5AE6BA-C619-CA68-105B-5F97C3985305}"/>
          </ac:graphicFrameMkLst>
        </pc:graphicFrameChg>
        <pc:graphicFrameChg chg="add mod modGraphic">
          <ac:chgData name="Sandeep Rupakheti" userId="S::srupakheti@student.ysu.edu::8f10a9a1-3fba-4834-b7d5-d26568c86698" providerId="AD" clId="Web-{CC50B3DF-F5D3-276C-E621-C353AF2675CA}" dt="2024-04-18T18:00:36.024" v="3837" actId="20577"/>
          <ac:graphicFrameMkLst>
            <pc:docMk/>
            <pc:sldMk cId="2207454003" sldId="264"/>
            <ac:graphicFrameMk id="7" creationId="{F476EF07-9D3A-20D1-A305-12B5947E1D3D}"/>
          </ac:graphicFrameMkLst>
        </pc:graphicFrameChg>
        <pc:picChg chg="add del mod">
          <ac:chgData name="Sandeep Rupakheti" userId="S::srupakheti@student.ysu.edu::8f10a9a1-3fba-4834-b7d5-d26568c86698" providerId="AD" clId="Web-{CC50B3DF-F5D3-276C-E621-C353AF2675CA}" dt="2024-04-18T17:59:28.038" v="3833"/>
          <ac:picMkLst>
            <pc:docMk/>
            <pc:sldMk cId="2207454003" sldId="264"/>
            <ac:picMk id="21" creationId="{15258247-9839-7E09-D8A8-31F054DD0B24}"/>
          </ac:picMkLst>
        </pc:picChg>
      </pc:sldChg>
      <pc:sldChg chg="addSp delSp modSp add mod ord replId setBg">
        <pc:chgData name="Sandeep Rupakheti" userId="S::srupakheti@student.ysu.edu::8f10a9a1-3fba-4834-b7d5-d26568c86698" providerId="AD" clId="Web-{CC50B3DF-F5D3-276C-E621-C353AF2675CA}" dt="2024-04-18T17:58:19.191" v="3826"/>
        <pc:sldMkLst>
          <pc:docMk/>
          <pc:sldMk cId="1591016917" sldId="265"/>
        </pc:sldMkLst>
        <pc:spChg chg="del mod">
          <ac:chgData name="Sandeep Rupakheti" userId="S::srupakheti@student.ysu.edu::8f10a9a1-3fba-4834-b7d5-d26568c86698" providerId="AD" clId="Web-{CC50B3DF-F5D3-276C-E621-C353AF2675CA}" dt="2024-04-15T17:51:02.643" v="1420"/>
          <ac:spMkLst>
            <pc:docMk/>
            <pc:sldMk cId="1591016917" sldId="265"/>
            <ac:spMk id="2" creationId="{A35CFC6C-F67E-DDFB-A50F-6E14B9AF32DD}"/>
          </ac:spMkLst>
        </pc:spChg>
        <pc:spChg chg="add del mod">
          <ac:chgData name="Sandeep Rupakheti" userId="S::srupakheti@student.ysu.edu::8f10a9a1-3fba-4834-b7d5-d26568c86698" providerId="AD" clId="Web-{CC50B3DF-F5D3-276C-E621-C353AF2675CA}" dt="2024-04-18T17:56:12.515" v="3814"/>
          <ac:spMkLst>
            <pc:docMk/>
            <pc:sldMk cId="1591016917" sldId="265"/>
            <ac:spMk id="69" creationId="{168333BA-08C3-F33D-621D-1453A74BEA02}"/>
          </ac:spMkLst>
        </pc:spChg>
        <pc:spChg chg="add mod ord">
          <ac:chgData name="Sandeep Rupakheti" userId="S::srupakheti@student.ysu.edu::8f10a9a1-3fba-4834-b7d5-d26568c86698" providerId="AD" clId="Web-{CC50B3DF-F5D3-276C-E621-C353AF2675CA}" dt="2024-04-15T17:51:57.877" v="1423" actId="20577"/>
          <ac:spMkLst>
            <pc:docMk/>
            <pc:sldMk cId="1591016917" sldId="265"/>
            <ac:spMk id="70" creationId="{88E41482-FE63-8A7E-2424-F53CD62980A4}"/>
          </ac:spMkLst>
        </pc:spChg>
        <pc:spChg chg="add del mod">
          <ac:chgData name="Sandeep Rupakheti" userId="S::srupakheti@student.ysu.edu::8f10a9a1-3fba-4834-b7d5-d26568c86698" providerId="AD" clId="Web-{CC50B3DF-F5D3-276C-E621-C353AF2675CA}" dt="2024-04-18T17:57:54.034" v="3822"/>
          <ac:spMkLst>
            <pc:docMk/>
            <pc:sldMk cId="1591016917" sldId="265"/>
            <ac:spMk id="71" creationId="{B96D7F3F-AC38-B017-7B6B-2F0E9BDDD416}"/>
          </ac:spMkLst>
        </pc:spChg>
        <pc:graphicFrameChg chg="modGraphic">
          <ac:chgData name="Sandeep Rupakheti" userId="S::srupakheti@student.ysu.edu::8f10a9a1-3fba-4834-b7d5-d26568c86698" providerId="AD" clId="Web-{CC50B3DF-F5D3-276C-E621-C353AF2675CA}" dt="2024-04-15T17:02:15.448" v="791" actId="20577"/>
          <ac:graphicFrameMkLst>
            <pc:docMk/>
            <pc:sldMk cId="1591016917" sldId="265"/>
            <ac:graphicFrameMk id="7" creationId="{F476EF07-9D3A-20D1-A305-12B5947E1D3D}"/>
          </ac:graphicFrameMkLst>
        </pc:graphicFrameChg>
        <pc:picChg chg="add del mod">
          <ac:chgData name="Sandeep Rupakheti" userId="S::srupakheti@student.ysu.edu::8f10a9a1-3fba-4834-b7d5-d26568c86698" providerId="AD" clId="Web-{CC50B3DF-F5D3-276C-E621-C353AF2675CA}" dt="2024-04-18T17:58:19.191" v="3826"/>
          <ac:picMkLst>
            <pc:docMk/>
            <pc:sldMk cId="1591016917" sldId="265"/>
            <ac:picMk id="86" creationId="{6639DD5E-75F5-F0A3-1D5C-CA17061DE327}"/>
          </ac:picMkLst>
        </pc:picChg>
      </pc:sldChg>
      <pc:sldChg chg="modSp add replId">
        <pc:chgData name="Sandeep Rupakheti" userId="S::srupakheti@student.ysu.edu::8f10a9a1-3fba-4834-b7d5-d26568c86698" providerId="AD" clId="Web-{CC50B3DF-F5D3-276C-E621-C353AF2675CA}" dt="2024-04-15T17:27:08.991" v="912" actId="20577"/>
        <pc:sldMkLst>
          <pc:docMk/>
          <pc:sldMk cId="2884575194" sldId="266"/>
        </pc:sldMkLst>
        <pc:spChg chg="mod">
          <ac:chgData name="Sandeep Rupakheti" userId="S::srupakheti@student.ysu.edu::8f10a9a1-3fba-4834-b7d5-d26568c86698" providerId="AD" clId="Web-{CC50B3DF-F5D3-276C-E621-C353AF2675CA}" dt="2024-04-15T16:59:53.151" v="766" actId="20577"/>
          <ac:spMkLst>
            <pc:docMk/>
            <pc:sldMk cId="2884575194" sldId="266"/>
            <ac:spMk id="2" creationId="{5A062A04-1499-4824-544B-ED55D03936FD}"/>
          </ac:spMkLst>
        </pc:spChg>
        <pc:graphicFrameChg chg="modGraphic">
          <ac:chgData name="Sandeep Rupakheti" userId="S::srupakheti@student.ysu.edu::8f10a9a1-3fba-4834-b7d5-d26568c86698" providerId="AD" clId="Web-{CC50B3DF-F5D3-276C-E621-C353AF2675CA}" dt="2024-04-15T17:27:08.991" v="912" actId="20577"/>
          <ac:graphicFrameMkLst>
            <pc:docMk/>
            <pc:sldMk cId="2884575194" sldId="266"/>
            <ac:graphicFrameMk id="14" creationId="{106A203E-486A-EFE6-6499-849A66BEDAFA}"/>
          </ac:graphicFrameMkLst>
        </pc:graphicFrameChg>
      </pc:sldChg>
      <pc:sldChg chg="modSp add replId">
        <pc:chgData name="Sandeep Rupakheti" userId="S::srupakheti@student.ysu.edu::8f10a9a1-3fba-4834-b7d5-d26568c86698" providerId="AD" clId="Web-{CC50B3DF-F5D3-276C-E621-C353AF2675CA}" dt="2024-04-15T21:16:56.768" v="2001" actId="20577"/>
        <pc:sldMkLst>
          <pc:docMk/>
          <pc:sldMk cId="3505285467" sldId="267"/>
        </pc:sldMkLst>
        <pc:spChg chg="mod">
          <ac:chgData name="Sandeep Rupakheti" userId="S::srupakheti@student.ysu.edu::8f10a9a1-3fba-4834-b7d5-d26568c86698" providerId="AD" clId="Web-{CC50B3DF-F5D3-276C-E621-C353AF2675CA}" dt="2024-04-15T17:08:29.197" v="828" actId="20577"/>
          <ac:spMkLst>
            <pc:docMk/>
            <pc:sldMk cId="3505285467" sldId="267"/>
            <ac:spMk id="2" creationId="{5A062A04-1499-4824-544B-ED55D03936FD}"/>
          </ac:spMkLst>
        </pc:spChg>
        <pc:graphicFrameChg chg="modGraphic">
          <ac:chgData name="Sandeep Rupakheti" userId="S::srupakheti@student.ysu.edu::8f10a9a1-3fba-4834-b7d5-d26568c86698" providerId="AD" clId="Web-{CC50B3DF-F5D3-276C-E621-C353AF2675CA}" dt="2024-04-15T21:16:56.768" v="2001" actId="20577"/>
          <ac:graphicFrameMkLst>
            <pc:docMk/>
            <pc:sldMk cId="3505285467" sldId="267"/>
            <ac:graphicFrameMk id="14" creationId="{106A203E-486A-EFE6-6499-849A66BEDAFA}"/>
          </ac:graphicFrameMkLst>
        </pc:graphicFrameChg>
      </pc:sldChg>
      <pc:sldChg chg="modSp add replId">
        <pc:chgData name="Sandeep Rupakheti" userId="S::srupakheti@student.ysu.edu::8f10a9a1-3fba-4834-b7d5-d26568c86698" providerId="AD" clId="Web-{CC50B3DF-F5D3-276C-E621-C353AF2675CA}" dt="2024-04-15T21:08:23.002" v="1958" actId="20577"/>
        <pc:sldMkLst>
          <pc:docMk/>
          <pc:sldMk cId="4042183056" sldId="268"/>
        </pc:sldMkLst>
        <pc:spChg chg="mod">
          <ac:chgData name="Sandeep Rupakheti" userId="S::srupakheti@student.ysu.edu::8f10a9a1-3fba-4834-b7d5-d26568c86698" providerId="AD" clId="Web-{CC50B3DF-F5D3-276C-E621-C353AF2675CA}" dt="2024-04-15T17:48:03.847" v="1400" actId="14100"/>
          <ac:spMkLst>
            <pc:docMk/>
            <pc:sldMk cId="4042183056" sldId="268"/>
            <ac:spMk id="2" creationId="{5A062A04-1499-4824-544B-ED55D03936FD}"/>
          </ac:spMkLst>
        </pc:spChg>
        <pc:graphicFrameChg chg="modGraphic">
          <ac:chgData name="Sandeep Rupakheti" userId="S::srupakheti@student.ysu.edu::8f10a9a1-3fba-4834-b7d5-d26568c86698" providerId="AD" clId="Web-{CC50B3DF-F5D3-276C-E621-C353AF2675CA}" dt="2024-04-15T21:08:23.002" v="1958" actId="20577"/>
          <ac:graphicFrameMkLst>
            <pc:docMk/>
            <pc:sldMk cId="4042183056" sldId="268"/>
            <ac:graphicFrameMk id="14" creationId="{106A203E-486A-EFE6-6499-849A66BEDAFA}"/>
          </ac:graphicFrameMkLst>
        </pc:graphicFrameChg>
      </pc:sldChg>
      <pc:sldChg chg="modSp add replId">
        <pc:chgData name="Sandeep Rupakheti" userId="S::srupakheti@student.ysu.edu::8f10a9a1-3fba-4834-b7d5-d26568c86698" providerId="AD" clId="Web-{CC50B3DF-F5D3-276C-E621-C353AF2675CA}" dt="2024-04-15T23:33:52.167" v="3011" actId="20577"/>
        <pc:sldMkLst>
          <pc:docMk/>
          <pc:sldMk cId="3156029313" sldId="269"/>
        </pc:sldMkLst>
        <pc:spChg chg="mod">
          <ac:chgData name="Sandeep Rupakheti" userId="S::srupakheti@student.ysu.edu::8f10a9a1-3fba-4834-b7d5-d26568c86698" providerId="AD" clId="Web-{CC50B3DF-F5D3-276C-E621-C353AF2675CA}" dt="2024-04-15T21:32:44.720" v="2007" actId="20577"/>
          <ac:spMkLst>
            <pc:docMk/>
            <pc:sldMk cId="3156029313" sldId="269"/>
            <ac:spMk id="2" creationId="{5A062A04-1499-4824-544B-ED55D03936FD}"/>
          </ac:spMkLst>
        </pc:spChg>
        <pc:graphicFrameChg chg="modGraphic">
          <ac:chgData name="Sandeep Rupakheti" userId="S::srupakheti@student.ysu.edu::8f10a9a1-3fba-4834-b7d5-d26568c86698" providerId="AD" clId="Web-{CC50B3DF-F5D3-276C-E621-C353AF2675CA}" dt="2024-04-15T23:33:52.167" v="3011" actId="20577"/>
          <ac:graphicFrameMkLst>
            <pc:docMk/>
            <pc:sldMk cId="3156029313" sldId="269"/>
            <ac:graphicFrameMk id="14" creationId="{106A203E-486A-EFE6-6499-849A66BEDAFA}"/>
          </ac:graphicFrameMkLst>
        </pc:graphicFrameChg>
      </pc:sldChg>
      <pc:sldChg chg="modSp add replId">
        <pc:chgData name="Sandeep Rupakheti" userId="S::srupakheti@student.ysu.edu::8f10a9a1-3fba-4834-b7d5-d26568c86698" providerId="AD" clId="Web-{CC50B3DF-F5D3-276C-E621-C353AF2675CA}" dt="2024-04-16T00:17:16.257" v="3693" actId="20577"/>
        <pc:sldMkLst>
          <pc:docMk/>
          <pc:sldMk cId="2139263680" sldId="270"/>
        </pc:sldMkLst>
        <pc:spChg chg="mod">
          <ac:chgData name="Sandeep Rupakheti" userId="S::srupakheti@student.ysu.edu::8f10a9a1-3fba-4834-b7d5-d26568c86698" providerId="AD" clId="Web-{CC50B3DF-F5D3-276C-E621-C353AF2675CA}" dt="2024-04-15T21:33:07.423" v="2020" actId="20577"/>
          <ac:spMkLst>
            <pc:docMk/>
            <pc:sldMk cId="2139263680" sldId="270"/>
            <ac:spMk id="2" creationId="{5A062A04-1499-4824-544B-ED55D03936FD}"/>
          </ac:spMkLst>
        </pc:spChg>
        <pc:graphicFrameChg chg="modGraphic">
          <ac:chgData name="Sandeep Rupakheti" userId="S::srupakheti@student.ysu.edu::8f10a9a1-3fba-4834-b7d5-d26568c86698" providerId="AD" clId="Web-{CC50B3DF-F5D3-276C-E621-C353AF2675CA}" dt="2024-04-16T00:17:16.257" v="3693" actId="20577"/>
          <ac:graphicFrameMkLst>
            <pc:docMk/>
            <pc:sldMk cId="2139263680" sldId="270"/>
            <ac:graphicFrameMk id="14" creationId="{106A203E-486A-EFE6-6499-849A66BEDAFA}"/>
          </ac:graphicFrameMkLst>
        </pc:graphicFrameChg>
      </pc:sldChg>
      <pc:sldChg chg="modSp add replId">
        <pc:chgData name="Sandeep Rupakheti" userId="S::srupakheti@student.ysu.edu::8f10a9a1-3fba-4834-b7d5-d26568c86698" providerId="AD" clId="Web-{CC50B3DF-F5D3-276C-E621-C353AF2675CA}" dt="2024-04-16T00:18:38.463" v="3799" actId="20577"/>
        <pc:sldMkLst>
          <pc:docMk/>
          <pc:sldMk cId="1035482035" sldId="271"/>
        </pc:sldMkLst>
        <pc:spChg chg="mod">
          <ac:chgData name="Sandeep Rupakheti" userId="S::srupakheti@student.ysu.edu::8f10a9a1-3fba-4834-b7d5-d26568c86698" providerId="AD" clId="Web-{CC50B3DF-F5D3-276C-E621-C353AF2675CA}" dt="2024-04-15T21:33:15.236" v="2027" actId="20577"/>
          <ac:spMkLst>
            <pc:docMk/>
            <pc:sldMk cId="1035482035" sldId="271"/>
            <ac:spMk id="2" creationId="{5A062A04-1499-4824-544B-ED55D03936FD}"/>
          </ac:spMkLst>
        </pc:spChg>
        <pc:graphicFrameChg chg="modGraphic">
          <ac:chgData name="Sandeep Rupakheti" userId="S::srupakheti@student.ysu.edu::8f10a9a1-3fba-4834-b7d5-d26568c86698" providerId="AD" clId="Web-{CC50B3DF-F5D3-276C-E621-C353AF2675CA}" dt="2024-04-16T00:18:38.463" v="3799" actId="20577"/>
          <ac:graphicFrameMkLst>
            <pc:docMk/>
            <pc:sldMk cId="1035482035" sldId="271"/>
            <ac:graphicFrameMk id="14" creationId="{106A203E-486A-EFE6-6499-849A66BEDAFA}"/>
          </ac:graphicFrameMkLst>
        </pc:graphicFrameChg>
      </pc:sldChg>
      <pc:sldChg chg="modSp add replId">
        <pc:chgData name="Sandeep Rupakheti" userId="S::srupakheti@student.ysu.edu::8f10a9a1-3fba-4834-b7d5-d26568c86698" providerId="AD" clId="Web-{CC50B3DF-F5D3-276C-E621-C353AF2675CA}" dt="2024-04-15T23:34:01.589" v="3013" actId="20577"/>
        <pc:sldMkLst>
          <pc:docMk/>
          <pc:sldMk cId="2427523599" sldId="272"/>
        </pc:sldMkLst>
        <pc:graphicFrameChg chg="modGraphic">
          <ac:chgData name="Sandeep Rupakheti" userId="S::srupakheti@student.ysu.edu::8f10a9a1-3fba-4834-b7d5-d26568c86698" providerId="AD" clId="Web-{CC50B3DF-F5D3-276C-E621-C353AF2675CA}" dt="2024-04-15T23:34:01.589" v="3013" actId="20577"/>
          <ac:graphicFrameMkLst>
            <pc:docMk/>
            <pc:sldMk cId="2427523599" sldId="272"/>
            <ac:graphicFrameMk id="14" creationId="{106A203E-486A-EFE6-6499-849A66BEDAFA}"/>
          </ac:graphicFrameMkLst>
        </pc:graphicFrameChg>
      </pc:sldChg>
      <pc:sldChg chg="modSp add replId">
        <pc:chgData name="Sandeep Rupakheti" userId="S::srupakheti@student.ysu.edu::8f10a9a1-3fba-4834-b7d5-d26568c86698" providerId="AD" clId="Web-{CC50B3DF-F5D3-276C-E621-C353AF2675CA}" dt="2024-04-15T23:43:19.403" v="3383" actId="20577"/>
        <pc:sldMkLst>
          <pc:docMk/>
          <pc:sldMk cId="1553651371" sldId="273"/>
        </pc:sldMkLst>
        <pc:graphicFrameChg chg="modGraphic">
          <ac:chgData name="Sandeep Rupakheti" userId="S::srupakheti@student.ysu.edu::8f10a9a1-3fba-4834-b7d5-d26568c86698" providerId="AD" clId="Web-{CC50B3DF-F5D3-276C-E621-C353AF2675CA}" dt="2024-04-15T23:43:19.403" v="3383" actId="20577"/>
          <ac:graphicFrameMkLst>
            <pc:docMk/>
            <pc:sldMk cId="1553651371" sldId="273"/>
            <ac:graphicFrameMk id="14" creationId="{106A203E-486A-EFE6-6499-849A66BEDAFA}"/>
          </ac:graphicFrameMkLst>
        </pc:graphicFrameChg>
      </pc:sldChg>
    </pc:docChg>
  </pc:docChgLst>
  <pc:docChgLst>
    <pc:chgData name="Sandeep Rupakheti" userId="S::srupakheti@student.ysu.edu::8f10a9a1-3fba-4834-b7d5-d26568c86698" providerId="AD" clId="Web-{67F45402-C23B-5F8D-8E80-4B9E39F72AF5}"/>
    <pc:docChg chg="addSld modSld addMainMaster delMainMaster">
      <pc:chgData name="Sandeep Rupakheti" userId="S::srupakheti@student.ysu.edu::8f10a9a1-3fba-4834-b7d5-d26568c86698" providerId="AD" clId="Web-{67F45402-C23B-5F8D-8E80-4B9E39F72AF5}" dt="2024-04-11T17:24:06.365" v="93" actId="20577"/>
      <pc:docMkLst>
        <pc:docMk/>
      </pc:docMkLst>
      <pc:sldChg chg="addSp delSp modSp mod setBg modClrScheme delDesignElem chgLayout">
        <pc:chgData name="Sandeep Rupakheti" userId="S::srupakheti@student.ysu.edu::8f10a9a1-3fba-4834-b7d5-d26568c86698" providerId="AD" clId="Web-{67F45402-C23B-5F8D-8E80-4B9E39F72AF5}" dt="2024-04-11T17:22:06.986" v="53" actId="20577"/>
        <pc:sldMkLst>
          <pc:docMk/>
          <pc:sldMk cId="109857222" sldId="256"/>
        </pc:sldMkLst>
        <pc:spChg chg="mod ord">
          <ac:chgData name="Sandeep Rupakheti" userId="S::srupakheti@student.ysu.edu::8f10a9a1-3fba-4834-b7d5-d26568c86698" providerId="AD" clId="Web-{67F45402-C23B-5F8D-8E80-4B9E39F72AF5}" dt="2024-04-11T17:21:53.345" v="41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andeep Rupakheti" userId="S::srupakheti@student.ysu.edu::8f10a9a1-3fba-4834-b7d5-d26568c86698" providerId="AD" clId="Web-{67F45402-C23B-5F8D-8E80-4B9E39F72AF5}" dt="2024-04-11T17:22:06.986" v="53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andeep Rupakheti" userId="S::srupakheti@student.ysu.edu::8f10a9a1-3fba-4834-b7d5-d26568c86698" providerId="AD" clId="Web-{67F45402-C23B-5F8D-8E80-4B9E39F72AF5}" dt="2024-04-11T17:19:24.058" v="1"/>
          <ac:spMkLst>
            <pc:docMk/>
            <pc:sldMk cId="109857222" sldId="256"/>
            <ac:spMk id="8" creationId="{845F8640-4E88-2825-B8F1-C90232F389F2}"/>
          </ac:spMkLst>
        </pc:spChg>
        <pc:spChg chg="add del">
          <ac:chgData name="Sandeep Rupakheti" userId="S::srupakheti@student.ysu.edu::8f10a9a1-3fba-4834-b7d5-d26568c86698" providerId="AD" clId="Web-{67F45402-C23B-5F8D-8E80-4B9E39F72AF5}" dt="2024-04-11T17:19:24.058" v="1"/>
          <ac:spMkLst>
            <pc:docMk/>
            <pc:sldMk cId="109857222" sldId="256"/>
            <ac:spMk id="10" creationId="{278FD2D9-A6F5-F7AD-0532-D15327197514}"/>
          </ac:spMkLst>
        </pc:spChg>
      </pc:sldChg>
      <pc:sldChg chg="modSp new">
        <pc:chgData name="Sandeep Rupakheti" userId="S::srupakheti@student.ysu.edu::8f10a9a1-3fba-4834-b7d5-d26568c86698" providerId="AD" clId="Web-{67F45402-C23B-5F8D-8E80-4B9E39F72AF5}" dt="2024-04-11T17:22:55.706" v="60" actId="20577"/>
        <pc:sldMkLst>
          <pc:docMk/>
          <pc:sldMk cId="3415945365" sldId="257"/>
        </pc:sldMkLst>
        <pc:spChg chg="mod">
          <ac:chgData name="Sandeep Rupakheti" userId="S::srupakheti@student.ysu.edu::8f10a9a1-3fba-4834-b7d5-d26568c86698" providerId="AD" clId="Web-{67F45402-C23B-5F8D-8E80-4B9E39F72AF5}" dt="2024-04-11T17:22:55.706" v="60" actId="20577"/>
          <ac:spMkLst>
            <pc:docMk/>
            <pc:sldMk cId="3415945365" sldId="257"/>
            <ac:spMk id="2" creationId="{A35CFC6C-F67E-DDFB-A50F-6E14B9AF32DD}"/>
          </ac:spMkLst>
        </pc:spChg>
      </pc:sldChg>
      <pc:sldChg chg="modSp new">
        <pc:chgData name="Sandeep Rupakheti" userId="S::srupakheti@student.ysu.edu::8f10a9a1-3fba-4834-b7d5-d26568c86698" providerId="AD" clId="Web-{67F45402-C23B-5F8D-8E80-4B9E39F72AF5}" dt="2024-04-11T17:23:15.395" v="65" actId="20577"/>
        <pc:sldMkLst>
          <pc:docMk/>
          <pc:sldMk cId="1435585582" sldId="258"/>
        </pc:sldMkLst>
        <pc:spChg chg="mod">
          <ac:chgData name="Sandeep Rupakheti" userId="S::srupakheti@student.ysu.edu::8f10a9a1-3fba-4834-b7d5-d26568c86698" providerId="AD" clId="Web-{67F45402-C23B-5F8D-8E80-4B9E39F72AF5}" dt="2024-04-11T17:23:15.395" v="65" actId="20577"/>
          <ac:spMkLst>
            <pc:docMk/>
            <pc:sldMk cId="1435585582" sldId="258"/>
            <ac:spMk id="2" creationId="{5A062A04-1499-4824-544B-ED55D03936FD}"/>
          </ac:spMkLst>
        </pc:spChg>
      </pc:sldChg>
      <pc:sldChg chg="modSp new">
        <pc:chgData name="Sandeep Rupakheti" userId="S::srupakheti@student.ysu.edu::8f10a9a1-3fba-4834-b7d5-d26568c86698" providerId="AD" clId="Web-{67F45402-C23B-5F8D-8E80-4B9E39F72AF5}" dt="2024-04-11T17:23:29.223" v="74" actId="20577"/>
        <pc:sldMkLst>
          <pc:docMk/>
          <pc:sldMk cId="1122853044" sldId="259"/>
        </pc:sldMkLst>
        <pc:spChg chg="mod">
          <ac:chgData name="Sandeep Rupakheti" userId="S::srupakheti@student.ysu.edu::8f10a9a1-3fba-4834-b7d5-d26568c86698" providerId="AD" clId="Web-{67F45402-C23B-5F8D-8E80-4B9E39F72AF5}" dt="2024-04-11T17:23:29.223" v="74" actId="20577"/>
          <ac:spMkLst>
            <pc:docMk/>
            <pc:sldMk cId="1122853044" sldId="259"/>
            <ac:spMk id="2" creationId="{4BAAAD25-7890-4E5E-61F4-25D5F4F75E8D}"/>
          </ac:spMkLst>
        </pc:spChg>
      </pc:sldChg>
      <pc:sldChg chg="modSp new">
        <pc:chgData name="Sandeep Rupakheti" userId="S::srupakheti@student.ysu.edu::8f10a9a1-3fba-4834-b7d5-d26568c86698" providerId="AD" clId="Web-{67F45402-C23B-5F8D-8E80-4B9E39F72AF5}" dt="2024-04-11T17:23:42.505" v="83" actId="20577"/>
        <pc:sldMkLst>
          <pc:docMk/>
          <pc:sldMk cId="1381546341" sldId="260"/>
        </pc:sldMkLst>
        <pc:spChg chg="mod">
          <ac:chgData name="Sandeep Rupakheti" userId="S::srupakheti@student.ysu.edu::8f10a9a1-3fba-4834-b7d5-d26568c86698" providerId="AD" clId="Web-{67F45402-C23B-5F8D-8E80-4B9E39F72AF5}" dt="2024-04-11T17:23:42.505" v="83" actId="20577"/>
          <ac:spMkLst>
            <pc:docMk/>
            <pc:sldMk cId="1381546341" sldId="260"/>
            <ac:spMk id="2" creationId="{2489E2E8-E267-8170-AB03-693A54834D97}"/>
          </ac:spMkLst>
        </pc:spChg>
      </pc:sldChg>
      <pc:sldChg chg="modSp new">
        <pc:chgData name="Sandeep Rupakheti" userId="S::srupakheti@student.ysu.edu::8f10a9a1-3fba-4834-b7d5-d26568c86698" providerId="AD" clId="Web-{67F45402-C23B-5F8D-8E80-4B9E39F72AF5}" dt="2024-04-11T17:23:46.427" v="86" actId="20577"/>
        <pc:sldMkLst>
          <pc:docMk/>
          <pc:sldMk cId="2412100026" sldId="261"/>
        </pc:sldMkLst>
        <pc:spChg chg="mod">
          <ac:chgData name="Sandeep Rupakheti" userId="S::srupakheti@student.ysu.edu::8f10a9a1-3fba-4834-b7d5-d26568c86698" providerId="AD" clId="Web-{67F45402-C23B-5F8D-8E80-4B9E39F72AF5}" dt="2024-04-11T17:23:46.427" v="86" actId="20577"/>
          <ac:spMkLst>
            <pc:docMk/>
            <pc:sldMk cId="2412100026" sldId="261"/>
            <ac:spMk id="2" creationId="{CAE91067-3538-C14C-EE37-7EAB98617799}"/>
          </ac:spMkLst>
        </pc:spChg>
      </pc:sldChg>
      <pc:sldChg chg="modSp new">
        <pc:chgData name="Sandeep Rupakheti" userId="S::srupakheti@student.ysu.edu::8f10a9a1-3fba-4834-b7d5-d26568c86698" providerId="AD" clId="Web-{67F45402-C23B-5F8D-8E80-4B9E39F72AF5}" dt="2024-04-11T17:23:51.474" v="89" actId="20577"/>
        <pc:sldMkLst>
          <pc:docMk/>
          <pc:sldMk cId="3388696973" sldId="262"/>
        </pc:sldMkLst>
        <pc:spChg chg="mod">
          <ac:chgData name="Sandeep Rupakheti" userId="S::srupakheti@student.ysu.edu::8f10a9a1-3fba-4834-b7d5-d26568c86698" providerId="AD" clId="Web-{67F45402-C23B-5F8D-8E80-4B9E39F72AF5}" dt="2024-04-11T17:23:51.474" v="89" actId="20577"/>
          <ac:spMkLst>
            <pc:docMk/>
            <pc:sldMk cId="3388696973" sldId="262"/>
            <ac:spMk id="2" creationId="{C5F33947-FA6E-31D5-D9F8-5310212CA42D}"/>
          </ac:spMkLst>
        </pc:spChg>
      </pc:sldChg>
      <pc:sldChg chg="modSp new">
        <pc:chgData name="Sandeep Rupakheti" userId="S::srupakheti@student.ysu.edu::8f10a9a1-3fba-4834-b7d5-d26568c86698" providerId="AD" clId="Web-{67F45402-C23B-5F8D-8E80-4B9E39F72AF5}" dt="2024-04-11T17:24:06.365" v="93" actId="20577"/>
        <pc:sldMkLst>
          <pc:docMk/>
          <pc:sldMk cId="3945813591" sldId="263"/>
        </pc:sldMkLst>
        <pc:spChg chg="mod">
          <ac:chgData name="Sandeep Rupakheti" userId="S::srupakheti@student.ysu.edu::8f10a9a1-3fba-4834-b7d5-d26568c86698" providerId="AD" clId="Web-{67F45402-C23B-5F8D-8E80-4B9E39F72AF5}" dt="2024-04-11T17:24:06.365" v="93" actId="20577"/>
          <ac:spMkLst>
            <pc:docMk/>
            <pc:sldMk cId="3945813591" sldId="263"/>
            <ac:spMk id="2" creationId="{9A328989-28B9-F4B2-3F0F-FB1849BD3CF4}"/>
          </ac:spMkLst>
        </pc:spChg>
      </pc:sldChg>
      <pc:sldMasterChg chg="del delSldLayout">
        <pc:chgData name="Sandeep Rupakheti" userId="S::srupakheti@student.ysu.edu::8f10a9a1-3fba-4834-b7d5-d26568c86698" providerId="AD" clId="Web-{67F45402-C23B-5F8D-8E80-4B9E39F72AF5}" dt="2024-04-11T17:18:12.134" v="0"/>
        <pc:sldMasterMkLst>
          <pc:docMk/>
          <pc:sldMasterMk cId="2460954070" sldId="2147483660"/>
        </pc:sldMasterMkLst>
        <pc:sldLayoutChg chg="del">
          <pc:chgData name="Sandeep Rupakheti" userId="S::srupakheti@student.ysu.edu::8f10a9a1-3fba-4834-b7d5-d26568c86698" providerId="AD" clId="Web-{67F45402-C23B-5F8D-8E80-4B9E39F72AF5}" dt="2024-04-11T17:18:12.13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andeep Rupakheti" userId="S::srupakheti@student.ysu.edu::8f10a9a1-3fba-4834-b7d5-d26568c86698" providerId="AD" clId="Web-{67F45402-C23B-5F8D-8E80-4B9E39F72AF5}" dt="2024-04-11T17:18:12.13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andeep Rupakheti" userId="S::srupakheti@student.ysu.edu::8f10a9a1-3fba-4834-b7d5-d26568c86698" providerId="AD" clId="Web-{67F45402-C23B-5F8D-8E80-4B9E39F72AF5}" dt="2024-04-11T17:18:12.13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andeep Rupakheti" userId="S::srupakheti@student.ysu.edu::8f10a9a1-3fba-4834-b7d5-d26568c86698" providerId="AD" clId="Web-{67F45402-C23B-5F8D-8E80-4B9E39F72AF5}" dt="2024-04-11T17:18:12.13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andeep Rupakheti" userId="S::srupakheti@student.ysu.edu::8f10a9a1-3fba-4834-b7d5-d26568c86698" providerId="AD" clId="Web-{67F45402-C23B-5F8D-8E80-4B9E39F72AF5}" dt="2024-04-11T17:18:12.13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andeep Rupakheti" userId="S::srupakheti@student.ysu.edu::8f10a9a1-3fba-4834-b7d5-d26568c86698" providerId="AD" clId="Web-{67F45402-C23B-5F8D-8E80-4B9E39F72AF5}" dt="2024-04-11T17:18:12.13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andeep Rupakheti" userId="S::srupakheti@student.ysu.edu::8f10a9a1-3fba-4834-b7d5-d26568c86698" providerId="AD" clId="Web-{67F45402-C23B-5F8D-8E80-4B9E39F72AF5}" dt="2024-04-11T17:18:12.13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andeep Rupakheti" userId="S::srupakheti@student.ysu.edu::8f10a9a1-3fba-4834-b7d5-d26568c86698" providerId="AD" clId="Web-{67F45402-C23B-5F8D-8E80-4B9E39F72AF5}" dt="2024-04-11T17:18:12.13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andeep Rupakheti" userId="S::srupakheti@student.ysu.edu::8f10a9a1-3fba-4834-b7d5-d26568c86698" providerId="AD" clId="Web-{67F45402-C23B-5F8D-8E80-4B9E39F72AF5}" dt="2024-04-11T17:18:12.13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andeep Rupakheti" userId="S::srupakheti@student.ysu.edu::8f10a9a1-3fba-4834-b7d5-d26568c86698" providerId="AD" clId="Web-{67F45402-C23B-5F8D-8E80-4B9E39F72AF5}" dt="2024-04-11T17:18:12.13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andeep Rupakheti" userId="S::srupakheti@student.ysu.edu::8f10a9a1-3fba-4834-b7d5-d26568c86698" providerId="AD" clId="Web-{67F45402-C23B-5F8D-8E80-4B9E39F72AF5}" dt="2024-04-11T17:18:12.13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Sandeep Rupakheti" userId="S::srupakheti@student.ysu.edu::8f10a9a1-3fba-4834-b7d5-d26568c86698" providerId="AD" clId="Web-{67F45402-C23B-5F8D-8E80-4B9E39F72AF5}" dt="2024-04-11T17:19:24.058" v="1"/>
        <pc:sldMasterMkLst>
          <pc:docMk/>
          <pc:sldMasterMk cId="607081489" sldId="2147483685"/>
        </pc:sldMasterMkLst>
        <pc:sldLayoutChg chg="add del">
          <pc:chgData name="Sandeep Rupakheti" userId="S::srupakheti@student.ysu.edu::8f10a9a1-3fba-4834-b7d5-d26568c86698" providerId="AD" clId="Web-{67F45402-C23B-5F8D-8E80-4B9E39F72AF5}" dt="2024-04-11T17:19:24.058" v="1"/>
          <pc:sldLayoutMkLst>
            <pc:docMk/>
            <pc:sldMasterMk cId="607081489" sldId="2147483685"/>
            <pc:sldLayoutMk cId="2866751102" sldId="2147483674"/>
          </pc:sldLayoutMkLst>
        </pc:sldLayoutChg>
        <pc:sldLayoutChg chg="add del">
          <pc:chgData name="Sandeep Rupakheti" userId="S::srupakheti@student.ysu.edu::8f10a9a1-3fba-4834-b7d5-d26568c86698" providerId="AD" clId="Web-{67F45402-C23B-5F8D-8E80-4B9E39F72AF5}" dt="2024-04-11T17:19:24.058" v="1"/>
          <pc:sldLayoutMkLst>
            <pc:docMk/>
            <pc:sldMasterMk cId="607081489" sldId="2147483685"/>
            <pc:sldLayoutMk cId="2430148665" sldId="2147483675"/>
          </pc:sldLayoutMkLst>
        </pc:sldLayoutChg>
        <pc:sldLayoutChg chg="add del">
          <pc:chgData name="Sandeep Rupakheti" userId="S::srupakheti@student.ysu.edu::8f10a9a1-3fba-4834-b7d5-d26568c86698" providerId="AD" clId="Web-{67F45402-C23B-5F8D-8E80-4B9E39F72AF5}" dt="2024-04-11T17:19:24.058" v="1"/>
          <pc:sldLayoutMkLst>
            <pc:docMk/>
            <pc:sldMasterMk cId="607081489" sldId="2147483685"/>
            <pc:sldLayoutMk cId="1596639117" sldId="2147483676"/>
          </pc:sldLayoutMkLst>
        </pc:sldLayoutChg>
        <pc:sldLayoutChg chg="add del">
          <pc:chgData name="Sandeep Rupakheti" userId="S::srupakheti@student.ysu.edu::8f10a9a1-3fba-4834-b7d5-d26568c86698" providerId="AD" clId="Web-{67F45402-C23B-5F8D-8E80-4B9E39F72AF5}" dt="2024-04-11T17:19:24.058" v="1"/>
          <pc:sldLayoutMkLst>
            <pc:docMk/>
            <pc:sldMasterMk cId="607081489" sldId="2147483685"/>
            <pc:sldLayoutMk cId="1263576232" sldId="2147483677"/>
          </pc:sldLayoutMkLst>
        </pc:sldLayoutChg>
        <pc:sldLayoutChg chg="add del">
          <pc:chgData name="Sandeep Rupakheti" userId="S::srupakheti@student.ysu.edu::8f10a9a1-3fba-4834-b7d5-d26568c86698" providerId="AD" clId="Web-{67F45402-C23B-5F8D-8E80-4B9E39F72AF5}" dt="2024-04-11T17:19:24.058" v="1"/>
          <pc:sldLayoutMkLst>
            <pc:docMk/>
            <pc:sldMasterMk cId="607081489" sldId="2147483685"/>
            <pc:sldLayoutMk cId="2630406177" sldId="2147483678"/>
          </pc:sldLayoutMkLst>
        </pc:sldLayoutChg>
        <pc:sldLayoutChg chg="add del">
          <pc:chgData name="Sandeep Rupakheti" userId="S::srupakheti@student.ysu.edu::8f10a9a1-3fba-4834-b7d5-d26568c86698" providerId="AD" clId="Web-{67F45402-C23B-5F8D-8E80-4B9E39F72AF5}" dt="2024-04-11T17:19:24.058" v="1"/>
          <pc:sldLayoutMkLst>
            <pc:docMk/>
            <pc:sldMasterMk cId="607081489" sldId="2147483685"/>
            <pc:sldLayoutMk cId="771964391" sldId="2147483679"/>
          </pc:sldLayoutMkLst>
        </pc:sldLayoutChg>
        <pc:sldLayoutChg chg="add del">
          <pc:chgData name="Sandeep Rupakheti" userId="S::srupakheti@student.ysu.edu::8f10a9a1-3fba-4834-b7d5-d26568c86698" providerId="AD" clId="Web-{67F45402-C23B-5F8D-8E80-4B9E39F72AF5}" dt="2024-04-11T17:19:24.058" v="1"/>
          <pc:sldLayoutMkLst>
            <pc:docMk/>
            <pc:sldMasterMk cId="607081489" sldId="2147483685"/>
            <pc:sldLayoutMk cId="1057348568" sldId="2147483680"/>
          </pc:sldLayoutMkLst>
        </pc:sldLayoutChg>
        <pc:sldLayoutChg chg="add del">
          <pc:chgData name="Sandeep Rupakheti" userId="S::srupakheti@student.ysu.edu::8f10a9a1-3fba-4834-b7d5-d26568c86698" providerId="AD" clId="Web-{67F45402-C23B-5F8D-8E80-4B9E39F72AF5}" dt="2024-04-11T17:19:24.058" v="1"/>
          <pc:sldLayoutMkLst>
            <pc:docMk/>
            <pc:sldMasterMk cId="607081489" sldId="2147483685"/>
            <pc:sldLayoutMk cId="518048364" sldId="2147483681"/>
          </pc:sldLayoutMkLst>
        </pc:sldLayoutChg>
        <pc:sldLayoutChg chg="add del">
          <pc:chgData name="Sandeep Rupakheti" userId="S::srupakheti@student.ysu.edu::8f10a9a1-3fba-4834-b7d5-d26568c86698" providerId="AD" clId="Web-{67F45402-C23B-5F8D-8E80-4B9E39F72AF5}" dt="2024-04-11T17:19:24.058" v="1"/>
          <pc:sldLayoutMkLst>
            <pc:docMk/>
            <pc:sldMasterMk cId="607081489" sldId="2147483685"/>
            <pc:sldLayoutMk cId="2810664532" sldId="2147483682"/>
          </pc:sldLayoutMkLst>
        </pc:sldLayoutChg>
        <pc:sldLayoutChg chg="add del">
          <pc:chgData name="Sandeep Rupakheti" userId="S::srupakheti@student.ysu.edu::8f10a9a1-3fba-4834-b7d5-d26568c86698" providerId="AD" clId="Web-{67F45402-C23B-5F8D-8E80-4B9E39F72AF5}" dt="2024-04-11T17:19:24.058" v="1"/>
          <pc:sldLayoutMkLst>
            <pc:docMk/>
            <pc:sldMasterMk cId="607081489" sldId="2147483685"/>
            <pc:sldLayoutMk cId="1161616877" sldId="2147483683"/>
          </pc:sldLayoutMkLst>
        </pc:sldLayoutChg>
        <pc:sldLayoutChg chg="add del">
          <pc:chgData name="Sandeep Rupakheti" userId="S::srupakheti@student.ysu.edu::8f10a9a1-3fba-4834-b7d5-d26568c86698" providerId="AD" clId="Web-{67F45402-C23B-5F8D-8E80-4B9E39F72AF5}" dt="2024-04-11T17:19:24.058" v="1"/>
          <pc:sldLayoutMkLst>
            <pc:docMk/>
            <pc:sldMasterMk cId="607081489" sldId="2147483685"/>
            <pc:sldLayoutMk cId="3405348531" sldId="2147483684"/>
          </pc:sldLayoutMkLst>
        </pc:sldLayoutChg>
      </pc:sldMasterChg>
      <pc:sldMasterChg chg="add del addSldLayout delSldLayout modSldLayout">
        <pc:chgData name="Sandeep Rupakheti" userId="S::srupakheti@student.ysu.edu::8f10a9a1-3fba-4834-b7d5-d26568c86698" providerId="AD" clId="Web-{67F45402-C23B-5F8D-8E80-4B9E39F72AF5}" dt="2024-04-11T17:19:47.403" v="2"/>
        <pc:sldMasterMkLst>
          <pc:docMk/>
          <pc:sldMasterMk cId="2926158724" sldId="2147483686"/>
        </pc:sldMasterMkLst>
        <pc:sldLayoutChg chg="add del mod replId">
          <pc:chgData name="Sandeep Rupakheti" userId="S::srupakheti@student.ysu.edu::8f10a9a1-3fba-4834-b7d5-d26568c86698" providerId="AD" clId="Web-{67F45402-C23B-5F8D-8E80-4B9E39F72AF5}" dt="2024-04-11T17:19:47.403" v="2"/>
          <pc:sldLayoutMkLst>
            <pc:docMk/>
            <pc:sldMasterMk cId="2926158724" sldId="2147483686"/>
            <pc:sldLayoutMk cId="3021084979" sldId="2147483687"/>
          </pc:sldLayoutMkLst>
        </pc:sldLayoutChg>
        <pc:sldLayoutChg chg="add del mod replId">
          <pc:chgData name="Sandeep Rupakheti" userId="S::srupakheti@student.ysu.edu::8f10a9a1-3fba-4834-b7d5-d26568c86698" providerId="AD" clId="Web-{67F45402-C23B-5F8D-8E80-4B9E39F72AF5}" dt="2024-04-11T17:19:47.403" v="2"/>
          <pc:sldLayoutMkLst>
            <pc:docMk/>
            <pc:sldMasterMk cId="2926158724" sldId="2147483686"/>
            <pc:sldLayoutMk cId="1621246521" sldId="2147483688"/>
          </pc:sldLayoutMkLst>
        </pc:sldLayoutChg>
        <pc:sldLayoutChg chg="add del mod replId">
          <pc:chgData name="Sandeep Rupakheti" userId="S::srupakheti@student.ysu.edu::8f10a9a1-3fba-4834-b7d5-d26568c86698" providerId="AD" clId="Web-{67F45402-C23B-5F8D-8E80-4B9E39F72AF5}" dt="2024-04-11T17:19:47.403" v="2"/>
          <pc:sldLayoutMkLst>
            <pc:docMk/>
            <pc:sldMasterMk cId="2926158724" sldId="2147483686"/>
            <pc:sldLayoutMk cId="2622280818" sldId="2147483689"/>
          </pc:sldLayoutMkLst>
        </pc:sldLayoutChg>
        <pc:sldLayoutChg chg="add del mod replId">
          <pc:chgData name="Sandeep Rupakheti" userId="S::srupakheti@student.ysu.edu::8f10a9a1-3fba-4834-b7d5-d26568c86698" providerId="AD" clId="Web-{67F45402-C23B-5F8D-8E80-4B9E39F72AF5}" dt="2024-04-11T17:19:47.403" v="2"/>
          <pc:sldLayoutMkLst>
            <pc:docMk/>
            <pc:sldMasterMk cId="2926158724" sldId="2147483686"/>
            <pc:sldLayoutMk cId="3805044254" sldId="2147483690"/>
          </pc:sldLayoutMkLst>
        </pc:sldLayoutChg>
        <pc:sldLayoutChg chg="add del mod replId">
          <pc:chgData name="Sandeep Rupakheti" userId="S::srupakheti@student.ysu.edu::8f10a9a1-3fba-4834-b7d5-d26568c86698" providerId="AD" clId="Web-{67F45402-C23B-5F8D-8E80-4B9E39F72AF5}" dt="2024-04-11T17:19:47.403" v="2"/>
          <pc:sldLayoutMkLst>
            <pc:docMk/>
            <pc:sldMasterMk cId="2926158724" sldId="2147483686"/>
            <pc:sldLayoutMk cId="3182365683" sldId="2147483691"/>
          </pc:sldLayoutMkLst>
        </pc:sldLayoutChg>
        <pc:sldLayoutChg chg="add del mod replId">
          <pc:chgData name="Sandeep Rupakheti" userId="S::srupakheti@student.ysu.edu::8f10a9a1-3fba-4834-b7d5-d26568c86698" providerId="AD" clId="Web-{67F45402-C23B-5F8D-8E80-4B9E39F72AF5}" dt="2024-04-11T17:19:47.403" v="2"/>
          <pc:sldLayoutMkLst>
            <pc:docMk/>
            <pc:sldMasterMk cId="2926158724" sldId="2147483686"/>
            <pc:sldLayoutMk cId="2258039513" sldId="2147483692"/>
          </pc:sldLayoutMkLst>
        </pc:sldLayoutChg>
        <pc:sldLayoutChg chg="add del mod replId">
          <pc:chgData name="Sandeep Rupakheti" userId="S::srupakheti@student.ysu.edu::8f10a9a1-3fba-4834-b7d5-d26568c86698" providerId="AD" clId="Web-{67F45402-C23B-5F8D-8E80-4B9E39F72AF5}" dt="2024-04-11T17:19:47.403" v="2"/>
          <pc:sldLayoutMkLst>
            <pc:docMk/>
            <pc:sldMasterMk cId="2926158724" sldId="2147483686"/>
            <pc:sldLayoutMk cId="806394890" sldId="2147483693"/>
          </pc:sldLayoutMkLst>
        </pc:sldLayoutChg>
        <pc:sldLayoutChg chg="add del mod replId">
          <pc:chgData name="Sandeep Rupakheti" userId="S::srupakheti@student.ysu.edu::8f10a9a1-3fba-4834-b7d5-d26568c86698" providerId="AD" clId="Web-{67F45402-C23B-5F8D-8E80-4B9E39F72AF5}" dt="2024-04-11T17:19:47.403" v="2"/>
          <pc:sldLayoutMkLst>
            <pc:docMk/>
            <pc:sldMasterMk cId="2926158724" sldId="2147483686"/>
            <pc:sldLayoutMk cId="1857290272" sldId="2147483694"/>
          </pc:sldLayoutMkLst>
        </pc:sldLayoutChg>
        <pc:sldLayoutChg chg="add del mod replId">
          <pc:chgData name="Sandeep Rupakheti" userId="S::srupakheti@student.ysu.edu::8f10a9a1-3fba-4834-b7d5-d26568c86698" providerId="AD" clId="Web-{67F45402-C23B-5F8D-8E80-4B9E39F72AF5}" dt="2024-04-11T17:19:47.403" v="2"/>
          <pc:sldLayoutMkLst>
            <pc:docMk/>
            <pc:sldMasterMk cId="2926158724" sldId="2147483686"/>
            <pc:sldLayoutMk cId="3728643215" sldId="2147483695"/>
          </pc:sldLayoutMkLst>
        </pc:sldLayoutChg>
        <pc:sldLayoutChg chg="add del mod replId">
          <pc:chgData name="Sandeep Rupakheti" userId="S::srupakheti@student.ysu.edu::8f10a9a1-3fba-4834-b7d5-d26568c86698" providerId="AD" clId="Web-{67F45402-C23B-5F8D-8E80-4B9E39F72AF5}" dt="2024-04-11T17:19:47.403" v="2"/>
          <pc:sldLayoutMkLst>
            <pc:docMk/>
            <pc:sldMasterMk cId="2926158724" sldId="2147483686"/>
            <pc:sldLayoutMk cId="3123674663" sldId="2147483696"/>
          </pc:sldLayoutMkLst>
        </pc:sldLayoutChg>
        <pc:sldLayoutChg chg="add del mod replId">
          <pc:chgData name="Sandeep Rupakheti" userId="S::srupakheti@student.ysu.edu::8f10a9a1-3fba-4834-b7d5-d26568c86698" providerId="AD" clId="Web-{67F45402-C23B-5F8D-8E80-4B9E39F72AF5}" dt="2024-04-11T17:19:47.403" v="2"/>
          <pc:sldLayoutMkLst>
            <pc:docMk/>
            <pc:sldMasterMk cId="2926158724" sldId="2147483686"/>
            <pc:sldLayoutMk cId="834086470" sldId="2147483697"/>
          </pc:sldLayoutMkLst>
        </pc:sldLayoutChg>
      </pc:sldMasterChg>
      <pc:sldMasterChg chg="add addSldLayout modSldLayout">
        <pc:chgData name="Sandeep Rupakheti" userId="S::srupakheti@student.ysu.edu::8f10a9a1-3fba-4834-b7d5-d26568c86698" providerId="AD" clId="Web-{67F45402-C23B-5F8D-8E80-4B9E39F72AF5}" dt="2024-04-11T17:19:47.403" v="2"/>
        <pc:sldMasterMkLst>
          <pc:docMk/>
          <pc:sldMasterMk cId="2041525697" sldId="2147483698"/>
        </pc:sldMasterMkLst>
        <pc:sldLayoutChg chg="add mod replId">
          <pc:chgData name="Sandeep Rupakheti" userId="S::srupakheti@student.ysu.edu::8f10a9a1-3fba-4834-b7d5-d26568c86698" providerId="AD" clId="Web-{67F45402-C23B-5F8D-8E80-4B9E39F72AF5}" dt="2024-04-11T17:19:47.403" v="2"/>
          <pc:sldLayoutMkLst>
            <pc:docMk/>
            <pc:sldMasterMk cId="2041525697" sldId="2147483698"/>
            <pc:sldLayoutMk cId="2858028482" sldId="2147483699"/>
          </pc:sldLayoutMkLst>
        </pc:sldLayoutChg>
        <pc:sldLayoutChg chg="add mod replId">
          <pc:chgData name="Sandeep Rupakheti" userId="S::srupakheti@student.ysu.edu::8f10a9a1-3fba-4834-b7d5-d26568c86698" providerId="AD" clId="Web-{67F45402-C23B-5F8D-8E80-4B9E39F72AF5}" dt="2024-04-11T17:19:47.403" v="2"/>
          <pc:sldLayoutMkLst>
            <pc:docMk/>
            <pc:sldMasterMk cId="2041525697" sldId="2147483698"/>
            <pc:sldLayoutMk cId="1462703983" sldId="2147483700"/>
          </pc:sldLayoutMkLst>
        </pc:sldLayoutChg>
        <pc:sldLayoutChg chg="add mod replId">
          <pc:chgData name="Sandeep Rupakheti" userId="S::srupakheti@student.ysu.edu::8f10a9a1-3fba-4834-b7d5-d26568c86698" providerId="AD" clId="Web-{67F45402-C23B-5F8D-8E80-4B9E39F72AF5}" dt="2024-04-11T17:19:47.403" v="2"/>
          <pc:sldLayoutMkLst>
            <pc:docMk/>
            <pc:sldMasterMk cId="2041525697" sldId="2147483698"/>
            <pc:sldLayoutMk cId="3109115273" sldId="2147483701"/>
          </pc:sldLayoutMkLst>
        </pc:sldLayoutChg>
        <pc:sldLayoutChg chg="add mod replId">
          <pc:chgData name="Sandeep Rupakheti" userId="S::srupakheti@student.ysu.edu::8f10a9a1-3fba-4834-b7d5-d26568c86698" providerId="AD" clId="Web-{67F45402-C23B-5F8D-8E80-4B9E39F72AF5}" dt="2024-04-11T17:19:47.403" v="2"/>
          <pc:sldLayoutMkLst>
            <pc:docMk/>
            <pc:sldMasterMk cId="2041525697" sldId="2147483698"/>
            <pc:sldLayoutMk cId="1640966896" sldId="2147483702"/>
          </pc:sldLayoutMkLst>
        </pc:sldLayoutChg>
        <pc:sldLayoutChg chg="add mod replId">
          <pc:chgData name="Sandeep Rupakheti" userId="S::srupakheti@student.ysu.edu::8f10a9a1-3fba-4834-b7d5-d26568c86698" providerId="AD" clId="Web-{67F45402-C23B-5F8D-8E80-4B9E39F72AF5}" dt="2024-04-11T17:19:47.403" v="2"/>
          <pc:sldLayoutMkLst>
            <pc:docMk/>
            <pc:sldMasterMk cId="2041525697" sldId="2147483698"/>
            <pc:sldLayoutMk cId="3686918793" sldId="2147483703"/>
          </pc:sldLayoutMkLst>
        </pc:sldLayoutChg>
        <pc:sldLayoutChg chg="add mod replId">
          <pc:chgData name="Sandeep Rupakheti" userId="S::srupakheti@student.ysu.edu::8f10a9a1-3fba-4834-b7d5-d26568c86698" providerId="AD" clId="Web-{67F45402-C23B-5F8D-8E80-4B9E39F72AF5}" dt="2024-04-11T17:19:47.403" v="2"/>
          <pc:sldLayoutMkLst>
            <pc:docMk/>
            <pc:sldMasterMk cId="2041525697" sldId="2147483698"/>
            <pc:sldLayoutMk cId="4126154589" sldId="2147483704"/>
          </pc:sldLayoutMkLst>
        </pc:sldLayoutChg>
        <pc:sldLayoutChg chg="add mod replId">
          <pc:chgData name="Sandeep Rupakheti" userId="S::srupakheti@student.ysu.edu::8f10a9a1-3fba-4834-b7d5-d26568c86698" providerId="AD" clId="Web-{67F45402-C23B-5F8D-8E80-4B9E39F72AF5}" dt="2024-04-11T17:19:47.403" v="2"/>
          <pc:sldLayoutMkLst>
            <pc:docMk/>
            <pc:sldMasterMk cId="2041525697" sldId="2147483698"/>
            <pc:sldLayoutMk cId="694585394" sldId="2147483705"/>
          </pc:sldLayoutMkLst>
        </pc:sldLayoutChg>
        <pc:sldLayoutChg chg="add mod replId">
          <pc:chgData name="Sandeep Rupakheti" userId="S::srupakheti@student.ysu.edu::8f10a9a1-3fba-4834-b7d5-d26568c86698" providerId="AD" clId="Web-{67F45402-C23B-5F8D-8E80-4B9E39F72AF5}" dt="2024-04-11T17:19:47.403" v="2"/>
          <pc:sldLayoutMkLst>
            <pc:docMk/>
            <pc:sldMasterMk cId="2041525697" sldId="2147483698"/>
            <pc:sldLayoutMk cId="1169314649" sldId="2147483706"/>
          </pc:sldLayoutMkLst>
        </pc:sldLayoutChg>
        <pc:sldLayoutChg chg="add mod replId">
          <pc:chgData name="Sandeep Rupakheti" userId="S::srupakheti@student.ysu.edu::8f10a9a1-3fba-4834-b7d5-d26568c86698" providerId="AD" clId="Web-{67F45402-C23B-5F8D-8E80-4B9E39F72AF5}" dt="2024-04-11T17:19:47.403" v="2"/>
          <pc:sldLayoutMkLst>
            <pc:docMk/>
            <pc:sldMasterMk cId="2041525697" sldId="2147483698"/>
            <pc:sldLayoutMk cId="3558390639" sldId="2147483707"/>
          </pc:sldLayoutMkLst>
        </pc:sldLayoutChg>
        <pc:sldLayoutChg chg="add mod replId">
          <pc:chgData name="Sandeep Rupakheti" userId="S::srupakheti@student.ysu.edu::8f10a9a1-3fba-4834-b7d5-d26568c86698" providerId="AD" clId="Web-{67F45402-C23B-5F8D-8E80-4B9E39F72AF5}" dt="2024-04-11T17:19:47.403" v="2"/>
          <pc:sldLayoutMkLst>
            <pc:docMk/>
            <pc:sldMasterMk cId="2041525697" sldId="2147483698"/>
            <pc:sldLayoutMk cId="3306878782" sldId="2147483708"/>
          </pc:sldLayoutMkLst>
        </pc:sldLayoutChg>
        <pc:sldLayoutChg chg="add mod replId">
          <pc:chgData name="Sandeep Rupakheti" userId="S::srupakheti@student.ysu.edu::8f10a9a1-3fba-4834-b7d5-d26568c86698" providerId="AD" clId="Web-{67F45402-C23B-5F8D-8E80-4B9E39F72AF5}" dt="2024-04-11T17:19:47.403" v="2"/>
          <pc:sldLayoutMkLst>
            <pc:docMk/>
            <pc:sldMasterMk cId="2041525697" sldId="2147483698"/>
            <pc:sldLayoutMk cId="615919612" sldId="2147483709"/>
          </pc:sldLayoutMkLst>
        </pc:sldLayoutChg>
      </pc:sldMasterChg>
    </pc:docChg>
  </pc:docChgLst>
  <pc:docChgLst>
    <pc:chgData name="Jeffrey Coldren" userId="S::jtcoldren@ysu.edu::da200cf3-0480-464d-b705-7bc34abe875b" providerId="AD" clId="Web-{D3CA7873-00C7-7942-50D0-5639F1463592}"/>
    <pc:docChg chg="modSld">
      <pc:chgData name="Jeffrey Coldren" userId="S::jtcoldren@ysu.edu::da200cf3-0480-464d-b705-7bc34abe875b" providerId="AD" clId="Web-{D3CA7873-00C7-7942-50D0-5639F1463592}" dt="2024-04-19T00:29:41.251" v="1703" actId="20577"/>
      <pc:docMkLst>
        <pc:docMk/>
      </pc:docMkLst>
      <pc:sldChg chg="modSp">
        <pc:chgData name="Jeffrey Coldren" userId="S::jtcoldren@ysu.edu::da200cf3-0480-464d-b705-7bc34abe875b" providerId="AD" clId="Web-{D3CA7873-00C7-7942-50D0-5639F1463592}" dt="2024-04-19T00:03:43.947" v="83" actId="20577"/>
        <pc:sldMkLst>
          <pc:docMk/>
          <pc:sldMk cId="2207454003" sldId="264"/>
        </pc:sldMkLst>
        <pc:graphicFrameChg chg="modGraphic">
          <ac:chgData name="Jeffrey Coldren" userId="S::jtcoldren@ysu.edu::da200cf3-0480-464d-b705-7bc34abe875b" providerId="AD" clId="Web-{D3CA7873-00C7-7942-50D0-5639F1463592}" dt="2024-04-19T00:03:43.947" v="83" actId="20577"/>
          <ac:graphicFrameMkLst>
            <pc:docMk/>
            <pc:sldMk cId="2207454003" sldId="264"/>
            <ac:graphicFrameMk id="7" creationId="{F476EF07-9D3A-20D1-A305-12B5947E1D3D}"/>
          </ac:graphicFrameMkLst>
        </pc:graphicFrameChg>
      </pc:sldChg>
      <pc:sldChg chg="modSp">
        <pc:chgData name="Jeffrey Coldren" userId="S::jtcoldren@ysu.edu::da200cf3-0480-464d-b705-7bc34abe875b" providerId="AD" clId="Web-{D3CA7873-00C7-7942-50D0-5639F1463592}" dt="2024-04-19T00:05:42.477" v="211" actId="20577"/>
        <pc:sldMkLst>
          <pc:docMk/>
          <pc:sldMk cId="2884575194" sldId="266"/>
        </pc:sldMkLst>
        <pc:graphicFrameChg chg="modGraphic">
          <ac:chgData name="Jeffrey Coldren" userId="S::jtcoldren@ysu.edu::da200cf3-0480-464d-b705-7bc34abe875b" providerId="AD" clId="Web-{D3CA7873-00C7-7942-50D0-5639F1463592}" dt="2024-04-19T00:05:42.477" v="211" actId="20577"/>
          <ac:graphicFrameMkLst>
            <pc:docMk/>
            <pc:sldMk cId="2884575194" sldId="266"/>
            <ac:graphicFrameMk id="14" creationId="{106A203E-486A-EFE6-6499-849A66BEDAFA}"/>
          </ac:graphicFrameMkLst>
        </pc:graphicFrameChg>
      </pc:sldChg>
      <pc:sldChg chg="modSp">
        <pc:chgData name="Jeffrey Coldren" userId="S::jtcoldren@ysu.edu::da200cf3-0480-464d-b705-7bc34abe875b" providerId="AD" clId="Web-{D3CA7873-00C7-7942-50D0-5639F1463592}" dt="2024-04-19T00:06:47.805" v="248" actId="20577"/>
        <pc:sldMkLst>
          <pc:docMk/>
          <pc:sldMk cId="3505285467" sldId="267"/>
        </pc:sldMkLst>
        <pc:graphicFrameChg chg="modGraphic">
          <ac:chgData name="Jeffrey Coldren" userId="S::jtcoldren@ysu.edu::da200cf3-0480-464d-b705-7bc34abe875b" providerId="AD" clId="Web-{D3CA7873-00C7-7942-50D0-5639F1463592}" dt="2024-04-19T00:06:47.805" v="248" actId="20577"/>
          <ac:graphicFrameMkLst>
            <pc:docMk/>
            <pc:sldMk cId="3505285467" sldId="267"/>
            <ac:graphicFrameMk id="14" creationId="{106A203E-486A-EFE6-6499-849A66BEDAFA}"/>
          </ac:graphicFrameMkLst>
        </pc:graphicFrameChg>
      </pc:sldChg>
      <pc:sldChg chg="modSp">
        <pc:chgData name="Jeffrey Coldren" userId="S::jtcoldren@ysu.edu::da200cf3-0480-464d-b705-7bc34abe875b" providerId="AD" clId="Web-{D3CA7873-00C7-7942-50D0-5639F1463592}" dt="2024-04-19T00:18:27.443" v="1011" actId="20577"/>
        <pc:sldMkLst>
          <pc:docMk/>
          <pc:sldMk cId="2139263680" sldId="270"/>
        </pc:sldMkLst>
        <pc:spChg chg="mod">
          <ac:chgData name="Jeffrey Coldren" userId="S::jtcoldren@ysu.edu::da200cf3-0480-464d-b705-7bc34abe875b" providerId="AD" clId="Web-{D3CA7873-00C7-7942-50D0-5639F1463592}" dt="2024-04-19T00:09:41.851" v="278" actId="20577"/>
          <ac:spMkLst>
            <pc:docMk/>
            <pc:sldMk cId="2139263680" sldId="270"/>
            <ac:spMk id="2" creationId="{5A062A04-1499-4824-544B-ED55D03936FD}"/>
          </ac:spMkLst>
        </pc:spChg>
        <pc:graphicFrameChg chg="modGraphic">
          <ac:chgData name="Jeffrey Coldren" userId="S::jtcoldren@ysu.edu::da200cf3-0480-464d-b705-7bc34abe875b" providerId="AD" clId="Web-{D3CA7873-00C7-7942-50D0-5639F1463592}" dt="2024-04-19T00:18:27.443" v="1011" actId="20577"/>
          <ac:graphicFrameMkLst>
            <pc:docMk/>
            <pc:sldMk cId="2139263680" sldId="270"/>
            <ac:graphicFrameMk id="14" creationId="{106A203E-486A-EFE6-6499-849A66BEDAFA}"/>
          </ac:graphicFrameMkLst>
        </pc:graphicFrameChg>
      </pc:sldChg>
      <pc:sldChg chg="modSp">
        <pc:chgData name="Jeffrey Coldren" userId="S::jtcoldren@ysu.edu::da200cf3-0480-464d-b705-7bc34abe875b" providerId="AD" clId="Web-{D3CA7873-00C7-7942-50D0-5639F1463592}" dt="2024-04-19T00:29:41.251" v="1703" actId="20577"/>
        <pc:sldMkLst>
          <pc:docMk/>
          <pc:sldMk cId="1035482035" sldId="271"/>
        </pc:sldMkLst>
        <pc:graphicFrameChg chg="modGraphic">
          <ac:chgData name="Jeffrey Coldren" userId="S::jtcoldren@ysu.edu::da200cf3-0480-464d-b705-7bc34abe875b" providerId="AD" clId="Web-{D3CA7873-00C7-7942-50D0-5639F1463592}" dt="2024-04-19T00:29:41.251" v="1703" actId="20577"/>
          <ac:graphicFrameMkLst>
            <pc:docMk/>
            <pc:sldMk cId="1035482035" sldId="271"/>
            <ac:graphicFrameMk id="14" creationId="{106A203E-486A-EFE6-6499-849A66BEDAFA}"/>
          </ac:graphicFrameMkLst>
        </pc:graphicFrameChg>
      </pc:sldChg>
      <pc:sldChg chg="modSp">
        <pc:chgData name="Jeffrey Coldren" userId="S::jtcoldren@ysu.edu::da200cf3-0480-464d-b705-7bc34abe875b" providerId="AD" clId="Web-{D3CA7873-00C7-7942-50D0-5639F1463592}" dt="2024-04-19T00:08:49.179" v="276" actId="20577"/>
        <pc:sldMkLst>
          <pc:docMk/>
          <pc:sldMk cId="3918702951" sldId="275"/>
        </pc:sldMkLst>
        <pc:spChg chg="mod">
          <ac:chgData name="Jeffrey Coldren" userId="S::jtcoldren@ysu.edu::da200cf3-0480-464d-b705-7bc34abe875b" providerId="AD" clId="Web-{D3CA7873-00C7-7942-50D0-5639F1463592}" dt="2024-04-19T00:08:49.179" v="276" actId="20577"/>
          <ac:spMkLst>
            <pc:docMk/>
            <pc:sldMk cId="3918702951" sldId="275"/>
            <ac:spMk id="2" creationId="{5A062A04-1499-4824-544B-ED55D03936FD}"/>
          </ac:spMkLst>
        </pc:spChg>
      </pc:sldChg>
      <pc:sldChg chg="modSp">
        <pc:chgData name="Jeffrey Coldren" userId="S::jtcoldren@ysu.edu::da200cf3-0480-464d-b705-7bc34abe875b" providerId="AD" clId="Web-{D3CA7873-00C7-7942-50D0-5639F1463592}" dt="2024-04-19T00:08:25.726" v="273" actId="20577"/>
        <pc:sldMkLst>
          <pc:docMk/>
          <pc:sldMk cId="3054955471" sldId="276"/>
        </pc:sldMkLst>
        <pc:spChg chg="mod">
          <ac:chgData name="Jeffrey Coldren" userId="S::jtcoldren@ysu.edu::da200cf3-0480-464d-b705-7bc34abe875b" providerId="AD" clId="Web-{D3CA7873-00C7-7942-50D0-5639F1463592}" dt="2024-04-19T00:08:25.726" v="273" actId="20577"/>
          <ac:spMkLst>
            <pc:docMk/>
            <pc:sldMk cId="3054955471" sldId="276"/>
            <ac:spMk id="2" creationId="{5A062A04-1499-4824-544B-ED55D03936FD}"/>
          </ac:spMkLst>
        </pc:spChg>
      </pc:sldChg>
      <pc:sldChg chg="modSp">
        <pc:chgData name="Jeffrey Coldren" userId="S::jtcoldren@ysu.edu::da200cf3-0480-464d-b705-7bc34abe875b" providerId="AD" clId="Web-{D3CA7873-00C7-7942-50D0-5639F1463592}" dt="2024-04-19T00:08:16.586" v="272" actId="20577"/>
        <pc:sldMkLst>
          <pc:docMk/>
          <pc:sldMk cId="1680661099" sldId="277"/>
        </pc:sldMkLst>
        <pc:spChg chg="mod">
          <ac:chgData name="Jeffrey Coldren" userId="S::jtcoldren@ysu.edu::da200cf3-0480-464d-b705-7bc34abe875b" providerId="AD" clId="Web-{D3CA7873-00C7-7942-50D0-5639F1463592}" dt="2024-04-19T00:08:16.586" v="272" actId="20577"/>
          <ac:spMkLst>
            <pc:docMk/>
            <pc:sldMk cId="1680661099" sldId="277"/>
            <ac:spMk id="2" creationId="{5A062A04-1499-4824-544B-ED55D03936FD}"/>
          </ac:spMkLst>
        </pc:spChg>
      </pc:sldChg>
    </pc:docChg>
  </pc:docChgLst>
  <pc:docChgLst>
    <pc:chgData name="Sandeep Rupakheti" userId="S::srupakheti@student.ysu.edu::8f10a9a1-3fba-4834-b7d5-d26568c86698" providerId="AD" clId="Web-{56152CAE-A7C2-9800-800B-9AD811535F5F}"/>
    <pc:docChg chg="modSld">
      <pc:chgData name="Sandeep Rupakheti" userId="S::srupakheti@student.ysu.edu::8f10a9a1-3fba-4834-b7d5-d26568c86698" providerId="AD" clId="Web-{56152CAE-A7C2-9800-800B-9AD811535F5F}" dt="2024-04-18T18:43:15.366" v="6" actId="1076"/>
      <pc:docMkLst>
        <pc:docMk/>
      </pc:docMkLst>
      <pc:sldChg chg="modSp">
        <pc:chgData name="Sandeep Rupakheti" userId="S::srupakheti@student.ysu.edu::8f10a9a1-3fba-4834-b7d5-d26568c86698" providerId="AD" clId="Web-{56152CAE-A7C2-9800-800B-9AD811535F5F}" dt="2024-04-18T18:43:15.366" v="6" actId="1076"/>
        <pc:sldMkLst>
          <pc:docMk/>
          <pc:sldMk cId="1591016917" sldId="265"/>
        </pc:sldMkLst>
        <pc:spChg chg="mod">
          <ac:chgData name="Sandeep Rupakheti" userId="S::srupakheti@student.ysu.edu::8f10a9a1-3fba-4834-b7d5-d26568c86698" providerId="AD" clId="Web-{56152CAE-A7C2-9800-800B-9AD811535F5F}" dt="2024-04-18T18:42:05.160" v="1"/>
          <ac:spMkLst>
            <pc:docMk/>
            <pc:sldMk cId="1591016917" sldId="265"/>
            <ac:spMk id="9" creationId="{FB5993E2-C02B-4335-ABA5-D8EC465551E3}"/>
          </ac:spMkLst>
        </pc:spChg>
        <pc:graphicFrameChg chg="mod">
          <ac:chgData name="Sandeep Rupakheti" userId="S::srupakheti@student.ysu.edu::8f10a9a1-3fba-4834-b7d5-d26568c86698" providerId="AD" clId="Web-{56152CAE-A7C2-9800-800B-9AD811535F5F}" dt="2024-04-18T18:43:15.366" v="6" actId="1076"/>
          <ac:graphicFrameMkLst>
            <pc:docMk/>
            <pc:sldMk cId="1591016917" sldId="265"/>
            <ac:graphicFrameMk id="7" creationId="{F476EF07-9D3A-20D1-A305-12B5947E1D3D}"/>
          </ac:graphicFrameMkLst>
        </pc:graphicFrameChg>
      </pc:sldChg>
    </pc:docChg>
  </pc:docChgLst>
  <pc:docChgLst>
    <pc:chgData name="Sandeep Rupakheti" userId="8f10a9a1-3fba-4834-b7d5-d26568c86698" providerId="ADAL" clId="{21AEB240-907B-4150-9646-329D65ADDF1B}"/>
    <pc:docChg chg="undo custSel addSld delSld modSld sldOrd modShowInfo">
      <pc:chgData name="Sandeep Rupakheti" userId="8f10a9a1-3fba-4834-b7d5-d26568c86698" providerId="ADAL" clId="{21AEB240-907B-4150-9646-329D65ADDF1B}" dt="2024-04-19T18:59:31.349" v="3776" actId="1076"/>
      <pc:docMkLst>
        <pc:docMk/>
      </pc:docMkLst>
      <pc:sldChg chg="addSp delSp modSp mod">
        <pc:chgData name="Sandeep Rupakheti" userId="8f10a9a1-3fba-4834-b7d5-d26568c86698" providerId="ADAL" clId="{21AEB240-907B-4150-9646-329D65ADDF1B}" dt="2024-04-19T18:56:07.915" v="3730" actId="113"/>
        <pc:sldMkLst>
          <pc:docMk/>
          <pc:sldMk cId="109857222" sldId="256"/>
        </pc:sldMkLst>
        <pc:spChg chg="mod">
          <ac:chgData name="Sandeep Rupakheti" userId="8f10a9a1-3fba-4834-b7d5-d26568c86698" providerId="ADAL" clId="{21AEB240-907B-4150-9646-329D65ADDF1B}" dt="2024-04-19T18:56:07.915" v="3730" actId="113"/>
          <ac:spMkLst>
            <pc:docMk/>
            <pc:sldMk cId="109857222" sldId="256"/>
            <ac:spMk id="3" creationId="{00000000-0000-0000-0000-000000000000}"/>
          </ac:spMkLst>
        </pc:spChg>
        <pc:picChg chg="add del mod">
          <ac:chgData name="Sandeep Rupakheti" userId="8f10a9a1-3fba-4834-b7d5-d26568c86698" providerId="ADAL" clId="{21AEB240-907B-4150-9646-329D65ADDF1B}" dt="2024-04-19T02:15:28.580" v="2879" actId="478"/>
          <ac:picMkLst>
            <pc:docMk/>
            <pc:sldMk cId="109857222" sldId="256"/>
            <ac:picMk id="4" creationId="{CD6ACB78-B5C6-8BC4-E565-3C2A86C6F8F9}"/>
          </ac:picMkLst>
        </pc:picChg>
        <pc:picChg chg="add mod">
          <ac:chgData name="Sandeep Rupakheti" userId="8f10a9a1-3fba-4834-b7d5-d26568c86698" providerId="ADAL" clId="{21AEB240-907B-4150-9646-329D65ADDF1B}" dt="2024-04-19T02:16:07.659" v="2884" actId="1076"/>
          <ac:picMkLst>
            <pc:docMk/>
            <pc:sldMk cId="109857222" sldId="256"/>
            <ac:picMk id="6" creationId="{D0B6E225-425C-0627-857C-CB36EF4E4360}"/>
          </ac:picMkLst>
        </pc:picChg>
      </pc:sldChg>
      <pc:sldChg chg="addSp modSp mod">
        <pc:chgData name="Sandeep Rupakheti" userId="8f10a9a1-3fba-4834-b7d5-d26568c86698" providerId="ADAL" clId="{21AEB240-907B-4150-9646-329D65ADDF1B}" dt="2024-04-19T18:44:22.623" v="3508" actId="113"/>
        <pc:sldMkLst>
          <pc:docMk/>
          <pc:sldMk cId="1435585582" sldId="258"/>
        </pc:sldMkLst>
        <pc:graphicFrameChg chg="mod">
          <ac:chgData name="Sandeep Rupakheti" userId="8f10a9a1-3fba-4834-b7d5-d26568c86698" providerId="ADAL" clId="{21AEB240-907B-4150-9646-329D65ADDF1B}" dt="2024-04-19T18:44:22.623" v="3508" actId="113"/>
          <ac:graphicFrameMkLst>
            <pc:docMk/>
            <pc:sldMk cId="1435585582" sldId="258"/>
            <ac:graphicFrameMk id="14" creationId="{106A203E-486A-EFE6-6499-849A66BEDAFA}"/>
          </ac:graphicFrameMkLst>
        </pc:graphicFrameChg>
        <pc:picChg chg="add mod">
          <ac:chgData name="Sandeep Rupakheti" userId="8f10a9a1-3fba-4834-b7d5-d26568c86698" providerId="ADAL" clId="{21AEB240-907B-4150-9646-329D65ADDF1B}" dt="2024-04-19T02:14:03.511" v="2867"/>
          <ac:picMkLst>
            <pc:docMk/>
            <pc:sldMk cId="1435585582" sldId="258"/>
            <ac:picMk id="3" creationId="{E2A31A53-0798-A138-0DB9-E1D2EE744729}"/>
          </ac:picMkLst>
        </pc:picChg>
      </pc:sldChg>
      <pc:sldChg chg="addSp modSp mod">
        <pc:chgData name="Sandeep Rupakheti" userId="8f10a9a1-3fba-4834-b7d5-d26568c86698" providerId="ADAL" clId="{21AEB240-907B-4150-9646-329D65ADDF1B}" dt="2024-04-19T18:44:41.034" v="3509"/>
        <pc:sldMkLst>
          <pc:docMk/>
          <pc:sldMk cId="2207454003" sldId="264"/>
        </pc:sldMkLst>
        <pc:graphicFrameChg chg="mod">
          <ac:chgData name="Sandeep Rupakheti" userId="8f10a9a1-3fba-4834-b7d5-d26568c86698" providerId="ADAL" clId="{21AEB240-907B-4150-9646-329D65ADDF1B}" dt="2024-04-19T18:44:41.034" v="3509"/>
          <ac:graphicFrameMkLst>
            <pc:docMk/>
            <pc:sldMk cId="2207454003" sldId="264"/>
            <ac:graphicFrameMk id="7" creationId="{F476EF07-9D3A-20D1-A305-12B5947E1D3D}"/>
          </ac:graphicFrameMkLst>
        </pc:graphicFrameChg>
        <pc:picChg chg="add mod">
          <ac:chgData name="Sandeep Rupakheti" userId="8f10a9a1-3fba-4834-b7d5-d26568c86698" providerId="ADAL" clId="{21AEB240-907B-4150-9646-329D65ADDF1B}" dt="2024-04-19T02:13:59.036" v="2866"/>
          <ac:picMkLst>
            <pc:docMk/>
            <pc:sldMk cId="2207454003" sldId="264"/>
            <ac:picMk id="3" creationId="{D2C6ED4D-A06B-5816-C3C2-9FD1AAED877E}"/>
          </ac:picMkLst>
        </pc:picChg>
      </pc:sldChg>
      <pc:sldChg chg="addSp delSp modSp mod">
        <pc:chgData name="Sandeep Rupakheti" userId="8f10a9a1-3fba-4834-b7d5-d26568c86698" providerId="ADAL" clId="{21AEB240-907B-4150-9646-329D65ADDF1B}" dt="2024-04-19T18:32:45.192" v="3365" actId="20577"/>
        <pc:sldMkLst>
          <pc:docMk/>
          <pc:sldMk cId="1591016917" sldId="265"/>
        </pc:sldMkLst>
        <pc:spChg chg="add mod">
          <ac:chgData name="Sandeep Rupakheti" userId="8f10a9a1-3fba-4834-b7d5-d26568c86698" providerId="ADAL" clId="{21AEB240-907B-4150-9646-329D65ADDF1B}" dt="2024-04-18T20:17:37.946" v="2691" actId="1076"/>
          <ac:spMkLst>
            <pc:docMk/>
            <pc:sldMk cId="1591016917" sldId="265"/>
            <ac:spMk id="2" creationId="{16AC1EC1-3DF2-D576-F0CF-AC9F1857FB73}"/>
          </ac:spMkLst>
        </pc:spChg>
        <pc:spChg chg="add del mod ord">
          <ac:chgData name="Sandeep Rupakheti" userId="8f10a9a1-3fba-4834-b7d5-d26568c86698" providerId="ADAL" clId="{21AEB240-907B-4150-9646-329D65ADDF1B}" dt="2024-04-18T20:16:59.890" v="2686" actId="478"/>
          <ac:spMkLst>
            <pc:docMk/>
            <pc:sldMk cId="1591016917" sldId="265"/>
            <ac:spMk id="70" creationId="{88E41482-FE63-8A7E-2424-F53CD62980A4}"/>
          </ac:spMkLst>
        </pc:spChg>
        <pc:graphicFrameChg chg="mod">
          <ac:chgData name="Sandeep Rupakheti" userId="8f10a9a1-3fba-4834-b7d5-d26568c86698" providerId="ADAL" clId="{21AEB240-907B-4150-9646-329D65ADDF1B}" dt="2024-04-19T18:32:45.192" v="3365" actId="20577"/>
          <ac:graphicFrameMkLst>
            <pc:docMk/>
            <pc:sldMk cId="1591016917" sldId="265"/>
            <ac:graphicFrameMk id="7" creationId="{F476EF07-9D3A-20D1-A305-12B5947E1D3D}"/>
          </ac:graphicFrameMkLst>
        </pc:graphicFrameChg>
        <pc:picChg chg="add mod">
          <ac:chgData name="Sandeep Rupakheti" userId="8f10a9a1-3fba-4834-b7d5-d26568c86698" providerId="ADAL" clId="{21AEB240-907B-4150-9646-329D65ADDF1B}" dt="2024-04-19T02:13:52.982" v="2865" actId="1037"/>
          <ac:picMkLst>
            <pc:docMk/>
            <pc:sldMk cId="1591016917" sldId="265"/>
            <ac:picMk id="4" creationId="{284C09F1-B48C-9DD6-BC13-02DC9121FDFA}"/>
          </ac:picMkLst>
        </pc:picChg>
      </pc:sldChg>
      <pc:sldChg chg="addSp modSp mod">
        <pc:chgData name="Sandeep Rupakheti" userId="8f10a9a1-3fba-4834-b7d5-d26568c86698" providerId="ADAL" clId="{21AEB240-907B-4150-9646-329D65ADDF1B}" dt="2024-04-19T18:50:10.793" v="3609" actId="20577"/>
        <pc:sldMkLst>
          <pc:docMk/>
          <pc:sldMk cId="2884575194" sldId="266"/>
        </pc:sldMkLst>
        <pc:graphicFrameChg chg="mod">
          <ac:chgData name="Sandeep Rupakheti" userId="8f10a9a1-3fba-4834-b7d5-d26568c86698" providerId="ADAL" clId="{21AEB240-907B-4150-9646-329D65ADDF1B}" dt="2024-04-19T18:50:10.793" v="3609" actId="20577"/>
          <ac:graphicFrameMkLst>
            <pc:docMk/>
            <pc:sldMk cId="2884575194" sldId="266"/>
            <ac:graphicFrameMk id="14" creationId="{106A203E-486A-EFE6-6499-849A66BEDAFA}"/>
          </ac:graphicFrameMkLst>
        </pc:graphicFrameChg>
        <pc:picChg chg="add mod">
          <ac:chgData name="Sandeep Rupakheti" userId="8f10a9a1-3fba-4834-b7d5-d26568c86698" providerId="ADAL" clId="{21AEB240-907B-4150-9646-329D65ADDF1B}" dt="2024-04-19T02:14:07.245" v="2868"/>
          <ac:picMkLst>
            <pc:docMk/>
            <pc:sldMk cId="2884575194" sldId="266"/>
            <ac:picMk id="3" creationId="{C32E1A18-1DA8-3BE0-C16F-A67E0A7D8C35}"/>
          </ac:picMkLst>
        </pc:picChg>
      </pc:sldChg>
      <pc:sldChg chg="addSp modSp">
        <pc:chgData name="Sandeep Rupakheti" userId="8f10a9a1-3fba-4834-b7d5-d26568c86698" providerId="ADAL" clId="{21AEB240-907B-4150-9646-329D65ADDF1B}" dt="2024-04-19T18:51:27.578" v="3618" actId="20577"/>
        <pc:sldMkLst>
          <pc:docMk/>
          <pc:sldMk cId="3505285467" sldId="267"/>
        </pc:sldMkLst>
        <pc:graphicFrameChg chg="mod">
          <ac:chgData name="Sandeep Rupakheti" userId="8f10a9a1-3fba-4834-b7d5-d26568c86698" providerId="ADAL" clId="{21AEB240-907B-4150-9646-329D65ADDF1B}" dt="2024-04-19T18:51:27.578" v="3618" actId="20577"/>
          <ac:graphicFrameMkLst>
            <pc:docMk/>
            <pc:sldMk cId="3505285467" sldId="267"/>
            <ac:graphicFrameMk id="14" creationId="{106A203E-486A-EFE6-6499-849A66BEDAFA}"/>
          </ac:graphicFrameMkLst>
        </pc:graphicFrameChg>
        <pc:picChg chg="add mod">
          <ac:chgData name="Sandeep Rupakheti" userId="8f10a9a1-3fba-4834-b7d5-d26568c86698" providerId="ADAL" clId="{21AEB240-907B-4150-9646-329D65ADDF1B}" dt="2024-04-19T02:14:10.927" v="2869"/>
          <ac:picMkLst>
            <pc:docMk/>
            <pc:sldMk cId="3505285467" sldId="267"/>
            <ac:picMk id="3" creationId="{C3C970A0-179A-6D18-A703-A7063B2C2626}"/>
          </ac:picMkLst>
        </pc:picChg>
      </pc:sldChg>
      <pc:sldChg chg="addSp modSp">
        <pc:chgData name="Sandeep Rupakheti" userId="8f10a9a1-3fba-4834-b7d5-d26568c86698" providerId="ADAL" clId="{21AEB240-907B-4150-9646-329D65ADDF1B}" dt="2024-04-19T18:53:59.037" v="3697" actId="20577"/>
        <pc:sldMkLst>
          <pc:docMk/>
          <pc:sldMk cId="4042183056" sldId="268"/>
        </pc:sldMkLst>
        <pc:graphicFrameChg chg="mod">
          <ac:chgData name="Sandeep Rupakheti" userId="8f10a9a1-3fba-4834-b7d5-d26568c86698" providerId="ADAL" clId="{21AEB240-907B-4150-9646-329D65ADDF1B}" dt="2024-04-19T18:53:59.037" v="3697" actId="20577"/>
          <ac:graphicFrameMkLst>
            <pc:docMk/>
            <pc:sldMk cId="4042183056" sldId="268"/>
            <ac:graphicFrameMk id="14" creationId="{106A203E-486A-EFE6-6499-849A66BEDAFA}"/>
          </ac:graphicFrameMkLst>
        </pc:graphicFrameChg>
        <pc:picChg chg="add mod">
          <ac:chgData name="Sandeep Rupakheti" userId="8f10a9a1-3fba-4834-b7d5-d26568c86698" providerId="ADAL" clId="{21AEB240-907B-4150-9646-329D65ADDF1B}" dt="2024-04-19T02:14:14.077" v="2870"/>
          <ac:picMkLst>
            <pc:docMk/>
            <pc:sldMk cId="4042183056" sldId="268"/>
            <ac:picMk id="3" creationId="{F5850D83-7D99-28B5-AEA5-8A0D50DDA569}"/>
          </ac:picMkLst>
        </pc:picChg>
      </pc:sldChg>
      <pc:sldChg chg="addSp modSp mod">
        <pc:chgData name="Sandeep Rupakheti" userId="8f10a9a1-3fba-4834-b7d5-d26568c86698" providerId="ADAL" clId="{21AEB240-907B-4150-9646-329D65ADDF1B}" dt="2024-04-19T15:44:29.204" v="3336" actId="20577"/>
        <pc:sldMkLst>
          <pc:docMk/>
          <pc:sldMk cId="3156029313" sldId="269"/>
        </pc:sldMkLst>
        <pc:graphicFrameChg chg="mod">
          <ac:chgData name="Sandeep Rupakheti" userId="8f10a9a1-3fba-4834-b7d5-d26568c86698" providerId="ADAL" clId="{21AEB240-907B-4150-9646-329D65ADDF1B}" dt="2024-04-19T15:44:29.204" v="3336" actId="20577"/>
          <ac:graphicFrameMkLst>
            <pc:docMk/>
            <pc:sldMk cId="3156029313" sldId="269"/>
            <ac:graphicFrameMk id="14" creationId="{106A203E-486A-EFE6-6499-849A66BEDAFA}"/>
          </ac:graphicFrameMkLst>
        </pc:graphicFrameChg>
        <pc:picChg chg="add mod">
          <ac:chgData name="Sandeep Rupakheti" userId="8f10a9a1-3fba-4834-b7d5-d26568c86698" providerId="ADAL" clId="{21AEB240-907B-4150-9646-329D65ADDF1B}" dt="2024-04-19T02:14:16.753" v="2871"/>
          <ac:picMkLst>
            <pc:docMk/>
            <pc:sldMk cId="3156029313" sldId="269"/>
            <ac:picMk id="3" creationId="{D79E3664-97E1-B3FD-7A08-57EF24E4324A}"/>
          </ac:picMkLst>
        </pc:picChg>
      </pc:sldChg>
      <pc:sldChg chg="addSp modSp">
        <pc:chgData name="Sandeep Rupakheti" userId="8f10a9a1-3fba-4834-b7d5-d26568c86698" providerId="ADAL" clId="{21AEB240-907B-4150-9646-329D65ADDF1B}" dt="2024-04-19T12:18:05.711" v="3318" actId="313"/>
        <pc:sldMkLst>
          <pc:docMk/>
          <pc:sldMk cId="2139263680" sldId="270"/>
        </pc:sldMkLst>
        <pc:graphicFrameChg chg="mod">
          <ac:chgData name="Sandeep Rupakheti" userId="8f10a9a1-3fba-4834-b7d5-d26568c86698" providerId="ADAL" clId="{21AEB240-907B-4150-9646-329D65ADDF1B}" dt="2024-04-19T12:18:05.711" v="3318" actId="313"/>
          <ac:graphicFrameMkLst>
            <pc:docMk/>
            <pc:sldMk cId="2139263680" sldId="270"/>
            <ac:graphicFrameMk id="14" creationId="{106A203E-486A-EFE6-6499-849A66BEDAFA}"/>
          </ac:graphicFrameMkLst>
        </pc:graphicFrameChg>
        <pc:picChg chg="add mod">
          <ac:chgData name="Sandeep Rupakheti" userId="8f10a9a1-3fba-4834-b7d5-d26568c86698" providerId="ADAL" clId="{21AEB240-907B-4150-9646-329D65ADDF1B}" dt="2024-04-19T02:14:30.632" v="2877"/>
          <ac:picMkLst>
            <pc:docMk/>
            <pc:sldMk cId="2139263680" sldId="270"/>
            <ac:picMk id="3" creationId="{DA479053-A7CD-1A75-6D39-E1E7017DB841}"/>
          </ac:picMkLst>
        </pc:picChg>
      </pc:sldChg>
      <pc:sldChg chg="addSp modSp mod">
        <pc:chgData name="Sandeep Rupakheti" userId="8f10a9a1-3fba-4834-b7d5-d26568c86698" providerId="ADAL" clId="{21AEB240-907B-4150-9646-329D65ADDF1B}" dt="2024-04-19T02:14:32.792" v="2878"/>
        <pc:sldMkLst>
          <pc:docMk/>
          <pc:sldMk cId="1035482035" sldId="271"/>
        </pc:sldMkLst>
        <pc:spChg chg="mod">
          <ac:chgData name="Sandeep Rupakheti" userId="8f10a9a1-3fba-4834-b7d5-d26568c86698" providerId="ADAL" clId="{21AEB240-907B-4150-9646-329D65ADDF1B}" dt="2024-04-19T02:06:25.868" v="2794" actId="20577"/>
          <ac:spMkLst>
            <pc:docMk/>
            <pc:sldMk cId="1035482035" sldId="271"/>
            <ac:spMk id="2" creationId="{5A062A04-1499-4824-544B-ED55D03936FD}"/>
          </ac:spMkLst>
        </pc:spChg>
        <pc:graphicFrameChg chg="mod">
          <ac:chgData name="Sandeep Rupakheti" userId="8f10a9a1-3fba-4834-b7d5-d26568c86698" providerId="ADAL" clId="{21AEB240-907B-4150-9646-329D65ADDF1B}" dt="2024-04-19T02:04:35.425" v="2793"/>
          <ac:graphicFrameMkLst>
            <pc:docMk/>
            <pc:sldMk cId="1035482035" sldId="271"/>
            <ac:graphicFrameMk id="14" creationId="{106A203E-486A-EFE6-6499-849A66BEDAFA}"/>
          </ac:graphicFrameMkLst>
        </pc:graphicFrameChg>
        <pc:picChg chg="add mod">
          <ac:chgData name="Sandeep Rupakheti" userId="8f10a9a1-3fba-4834-b7d5-d26568c86698" providerId="ADAL" clId="{21AEB240-907B-4150-9646-329D65ADDF1B}" dt="2024-04-19T02:14:32.792" v="2878"/>
          <ac:picMkLst>
            <pc:docMk/>
            <pc:sldMk cId="1035482035" sldId="271"/>
            <ac:picMk id="3" creationId="{30EA5A79-ADC0-5FEF-56C6-4CB1B2780184}"/>
          </ac:picMkLst>
        </pc:picChg>
      </pc:sldChg>
      <pc:sldChg chg="addSp modSp">
        <pc:chgData name="Sandeep Rupakheti" userId="8f10a9a1-3fba-4834-b7d5-d26568c86698" providerId="ADAL" clId="{21AEB240-907B-4150-9646-329D65ADDF1B}" dt="2024-04-19T02:14:19.570" v="2872"/>
        <pc:sldMkLst>
          <pc:docMk/>
          <pc:sldMk cId="2427523599" sldId="272"/>
        </pc:sldMkLst>
        <pc:graphicFrameChg chg="mod">
          <ac:chgData name="Sandeep Rupakheti" userId="8f10a9a1-3fba-4834-b7d5-d26568c86698" providerId="ADAL" clId="{21AEB240-907B-4150-9646-329D65ADDF1B}" dt="2024-04-18T20:24:44.922" v="2736" actId="255"/>
          <ac:graphicFrameMkLst>
            <pc:docMk/>
            <pc:sldMk cId="2427523599" sldId="272"/>
            <ac:graphicFrameMk id="14" creationId="{106A203E-486A-EFE6-6499-849A66BEDAFA}"/>
          </ac:graphicFrameMkLst>
        </pc:graphicFrameChg>
        <pc:picChg chg="add mod">
          <ac:chgData name="Sandeep Rupakheti" userId="8f10a9a1-3fba-4834-b7d5-d26568c86698" providerId="ADAL" clId="{21AEB240-907B-4150-9646-329D65ADDF1B}" dt="2024-04-19T02:14:19.570" v="2872"/>
          <ac:picMkLst>
            <pc:docMk/>
            <pc:sldMk cId="2427523599" sldId="272"/>
            <ac:picMk id="3" creationId="{66405A7D-15DE-ADCA-275E-5EAF8468C89E}"/>
          </ac:picMkLst>
        </pc:picChg>
      </pc:sldChg>
      <pc:sldChg chg="addSp modSp mod">
        <pc:chgData name="Sandeep Rupakheti" userId="8f10a9a1-3fba-4834-b7d5-d26568c86698" providerId="ADAL" clId="{21AEB240-907B-4150-9646-329D65ADDF1B}" dt="2024-04-19T02:14:21.992" v="2873"/>
        <pc:sldMkLst>
          <pc:docMk/>
          <pc:sldMk cId="1553651371" sldId="273"/>
        </pc:sldMkLst>
        <pc:graphicFrameChg chg="mod">
          <ac:chgData name="Sandeep Rupakheti" userId="8f10a9a1-3fba-4834-b7d5-d26568c86698" providerId="ADAL" clId="{21AEB240-907B-4150-9646-329D65ADDF1B}" dt="2024-04-19T02:00:35.869" v="2766" actId="2711"/>
          <ac:graphicFrameMkLst>
            <pc:docMk/>
            <pc:sldMk cId="1553651371" sldId="273"/>
            <ac:graphicFrameMk id="14" creationId="{106A203E-486A-EFE6-6499-849A66BEDAFA}"/>
          </ac:graphicFrameMkLst>
        </pc:graphicFrameChg>
        <pc:picChg chg="add mod">
          <ac:chgData name="Sandeep Rupakheti" userId="8f10a9a1-3fba-4834-b7d5-d26568c86698" providerId="ADAL" clId="{21AEB240-907B-4150-9646-329D65ADDF1B}" dt="2024-04-19T02:14:21.992" v="2873"/>
          <ac:picMkLst>
            <pc:docMk/>
            <pc:sldMk cId="1553651371" sldId="273"/>
            <ac:picMk id="3" creationId="{2D820466-1198-7A02-0265-99A8C4C0892D}"/>
          </ac:picMkLst>
        </pc:picChg>
      </pc:sldChg>
      <pc:sldChg chg="modSp add del mod">
        <pc:chgData name="Sandeep Rupakheti" userId="8f10a9a1-3fba-4834-b7d5-d26568c86698" providerId="ADAL" clId="{21AEB240-907B-4150-9646-329D65ADDF1B}" dt="2024-04-18T20:21:41.533" v="2724" actId="2696"/>
        <pc:sldMkLst>
          <pc:docMk/>
          <pc:sldMk cId="791744140" sldId="274"/>
        </pc:sldMkLst>
        <pc:spChg chg="mod">
          <ac:chgData name="Sandeep Rupakheti" userId="8f10a9a1-3fba-4834-b7d5-d26568c86698" providerId="ADAL" clId="{21AEB240-907B-4150-9646-329D65ADDF1B}" dt="2024-04-18T19:37:15.246" v="1633" actId="255"/>
          <ac:spMkLst>
            <pc:docMk/>
            <pc:sldMk cId="791744140" sldId="274"/>
            <ac:spMk id="2" creationId="{5A062A04-1499-4824-544B-ED55D03936FD}"/>
          </ac:spMkLst>
        </pc:spChg>
        <pc:graphicFrameChg chg="mod">
          <ac:chgData name="Sandeep Rupakheti" userId="8f10a9a1-3fba-4834-b7d5-d26568c86698" providerId="ADAL" clId="{21AEB240-907B-4150-9646-329D65ADDF1B}" dt="2024-04-18T20:18:46.290" v="2700" actId="14100"/>
          <ac:graphicFrameMkLst>
            <pc:docMk/>
            <pc:sldMk cId="791744140" sldId="274"/>
            <ac:graphicFrameMk id="14" creationId="{106A203E-486A-EFE6-6499-849A66BEDAFA}"/>
          </ac:graphicFrameMkLst>
        </pc:graphicFrameChg>
      </pc:sldChg>
      <pc:sldChg chg="addSp delSp modSp add mod ord">
        <pc:chgData name="Sandeep Rupakheti" userId="8f10a9a1-3fba-4834-b7d5-d26568c86698" providerId="ADAL" clId="{21AEB240-907B-4150-9646-329D65ADDF1B}" dt="2024-04-19T12:17:46.596" v="3316" actId="1076"/>
        <pc:sldMkLst>
          <pc:docMk/>
          <pc:sldMk cId="3918702951" sldId="275"/>
        </pc:sldMkLst>
        <pc:spChg chg="mod">
          <ac:chgData name="Sandeep Rupakheti" userId="8f10a9a1-3fba-4834-b7d5-d26568c86698" providerId="ADAL" clId="{21AEB240-907B-4150-9646-329D65ADDF1B}" dt="2024-04-19T02:03:06.530" v="2785" actId="20577"/>
          <ac:spMkLst>
            <pc:docMk/>
            <pc:sldMk cId="3918702951" sldId="275"/>
            <ac:spMk id="2" creationId="{5A062A04-1499-4824-544B-ED55D03936FD}"/>
          </ac:spMkLst>
        </pc:spChg>
        <pc:graphicFrameChg chg="mod">
          <ac:chgData name="Sandeep Rupakheti" userId="8f10a9a1-3fba-4834-b7d5-d26568c86698" providerId="ADAL" clId="{21AEB240-907B-4150-9646-329D65ADDF1B}" dt="2024-04-19T12:17:42.277" v="3315" actId="14100"/>
          <ac:graphicFrameMkLst>
            <pc:docMk/>
            <pc:sldMk cId="3918702951" sldId="275"/>
            <ac:graphicFrameMk id="14" creationId="{106A203E-486A-EFE6-6499-849A66BEDAFA}"/>
          </ac:graphicFrameMkLst>
        </pc:graphicFrameChg>
        <pc:picChg chg="add del mod">
          <ac:chgData name="Sandeep Rupakheti" userId="8f10a9a1-3fba-4834-b7d5-d26568c86698" providerId="ADAL" clId="{21AEB240-907B-4150-9646-329D65ADDF1B}" dt="2024-04-18T20:12:39.523" v="2633" actId="478"/>
          <ac:picMkLst>
            <pc:docMk/>
            <pc:sldMk cId="3918702951" sldId="275"/>
            <ac:picMk id="4" creationId="{0C339674-4D74-E564-6A21-2A24CB1B42CE}"/>
          </ac:picMkLst>
        </pc:picChg>
        <pc:picChg chg="add mod">
          <ac:chgData name="Sandeep Rupakheti" userId="8f10a9a1-3fba-4834-b7d5-d26568c86698" providerId="ADAL" clId="{21AEB240-907B-4150-9646-329D65ADDF1B}" dt="2024-04-19T12:17:46.596" v="3316" actId="1076"/>
          <ac:picMkLst>
            <pc:docMk/>
            <pc:sldMk cId="3918702951" sldId="275"/>
            <ac:picMk id="6" creationId="{279D4919-6FBF-A843-9491-75D49396D0F7}"/>
          </ac:picMkLst>
        </pc:picChg>
        <pc:picChg chg="add mod">
          <ac:chgData name="Sandeep Rupakheti" userId="8f10a9a1-3fba-4834-b7d5-d26568c86698" providerId="ADAL" clId="{21AEB240-907B-4150-9646-329D65ADDF1B}" dt="2024-04-19T02:14:28.467" v="2876"/>
          <ac:picMkLst>
            <pc:docMk/>
            <pc:sldMk cId="3918702951" sldId="275"/>
            <ac:picMk id="7" creationId="{CA365DA5-55D4-E6A8-FB55-74C3AF333EDD}"/>
          </ac:picMkLst>
        </pc:picChg>
      </pc:sldChg>
      <pc:sldChg chg="addSp delSp modSp add mod ord">
        <pc:chgData name="Sandeep Rupakheti" userId="8f10a9a1-3fba-4834-b7d5-d26568c86698" providerId="ADAL" clId="{21AEB240-907B-4150-9646-329D65ADDF1B}" dt="2024-04-19T02:14:26.488" v="2875"/>
        <pc:sldMkLst>
          <pc:docMk/>
          <pc:sldMk cId="3054955471" sldId="276"/>
        </pc:sldMkLst>
        <pc:graphicFrameChg chg="mod">
          <ac:chgData name="Sandeep Rupakheti" userId="8f10a9a1-3fba-4834-b7d5-d26568c86698" providerId="ADAL" clId="{21AEB240-907B-4150-9646-329D65ADDF1B}" dt="2024-04-18T20:15:06.688" v="2675" actId="20577"/>
          <ac:graphicFrameMkLst>
            <pc:docMk/>
            <pc:sldMk cId="3054955471" sldId="276"/>
            <ac:graphicFrameMk id="14" creationId="{106A203E-486A-EFE6-6499-849A66BEDAFA}"/>
          </ac:graphicFrameMkLst>
        </pc:graphicFrameChg>
        <pc:picChg chg="add mod">
          <ac:chgData name="Sandeep Rupakheti" userId="8f10a9a1-3fba-4834-b7d5-d26568c86698" providerId="ADAL" clId="{21AEB240-907B-4150-9646-329D65ADDF1B}" dt="2024-04-19T02:09:39.209" v="2850" actId="962"/>
          <ac:picMkLst>
            <pc:docMk/>
            <pc:sldMk cId="3054955471" sldId="276"/>
            <ac:picMk id="4" creationId="{8238C650-26B1-DEF0-F92C-C742CEEAF307}"/>
          </ac:picMkLst>
        </pc:picChg>
        <pc:picChg chg="add mod">
          <ac:chgData name="Sandeep Rupakheti" userId="8f10a9a1-3fba-4834-b7d5-d26568c86698" providerId="ADAL" clId="{21AEB240-907B-4150-9646-329D65ADDF1B}" dt="2024-04-19T02:14:26.488" v="2875"/>
          <ac:picMkLst>
            <pc:docMk/>
            <pc:sldMk cId="3054955471" sldId="276"/>
            <ac:picMk id="5" creationId="{A49139D6-EC68-3773-B78E-E40FF9765DD2}"/>
          </ac:picMkLst>
        </pc:picChg>
        <pc:picChg chg="del">
          <ac:chgData name="Sandeep Rupakheti" userId="8f10a9a1-3fba-4834-b7d5-d26568c86698" providerId="ADAL" clId="{21AEB240-907B-4150-9646-329D65ADDF1B}" dt="2024-04-18T20:14:16.178" v="2669" actId="478"/>
          <ac:picMkLst>
            <pc:docMk/>
            <pc:sldMk cId="3054955471" sldId="276"/>
            <ac:picMk id="6" creationId="{279D4919-6FBF-A843-9491-75D49396D0F7}"/>
          </ac:picMkLst>
        </pc:picChg>
      </pc:sldChg>
      <pc:sldChg chg="addSp modSp add mod ord">
        <pc:chgData name="Sandeep Rupakheti" userId="8f10a9a1-3fba-4834-b7d5-d26568c86698" providerId="ADAL" clId="{21AEB240-907B-4150-9646-329D65ADDF1B}" dt="2024-04-19T02:14:24.268" v="2874"/>
        <pc:sldMkLst>
          <pc:docMk/>
          <pc:sldMk cId="1680661099" sldId="277"/>
        </pc:sldMkLst>
        <pc:spChg chg="mod">
          <ac:chgData name="Sandeep Rupakheti" userId="8f10a9a1-3fba-4834-b7d5-d26568c86698" providerId="ADAL" clId="{21AEB240-907B-4150-9646-329D65ADDF1B}" dt="2024-04-19T02:00:50.627" v="2768" actId="14100"/>
          <ac:spMkLst>
            <pc:docMk/>
            <pc:sldMk cId="1680661099" sldId="277"/>
            <ac:spMk id="2" creationId="{5A062A04-1499-4824-544B-ED55D03936FD}"/>
          </ac:spMkLst>
        </pc:spChg>
        <pc:graphicFrameChg chg="mod">
          <ac:chgData name="Sandeep Rupakheti" userId="8f10a9a1-3fba-4834-b7d5-d26568c86698" providerId="ADAL" clId="{21AEB240-907B-4150-9646-329D65ADDF1B}" dt="2024-04-19T02:01:05.438" v="2772" actId="113"/>
          <ac:graphicFrameMkLst>
            <pc:docMk/>
            <pc:sldMk cId="1680661099" sldId="277"/>
            <ac:graphicFrameMk id="14" creationId="{106A203E-486A-EFE6-6499-849A66BEDAFA}"/>
          </ac:graphicFrameMkLst>
        </pc:graphicFrameChg>
        <pc:picChg chg="add mod">
          <ac:chgData name="Sandeep Rupakheti" userId="8f10a9a1-3fba-4834-b7d5-d26568c86698" providerId="ADAL" clId="{21AEB240-907B-4150-9646-329D65ADDF1B}" dt="2024-04-19T02:14:24.268" v="2874"/>
          <ac:picMkLst>
            <pc:docMk/>
            <pc:sldMk cId="1680661099" sldId="277"/>
            <ac:picMk id="3" creationId="{23AA34EC-D58F-6002-80D8-C230FFC879B6}"/>
          </ac:picMkLst>
        </pc:picChg>
      </pc:sldChg>
      <pc:sldChg chg="addSp delSp modSp add mod">
        <pc:chgData name="Sandeep Rupakheti" userId="8f10a9a1-3fba-4834-b7d5-d26568c86698" providerId="ADAL" clId="{21AEB240-907B-4150-9646-329D65ADDF1B}" dt="2024-04-19T02:20:05.566" v="3008" actId="26606"/>
        <pc:sldMkLst>
          <pc:docMk/>
          <pc:sldMk cId="2369015729" sldId="278"/>
        </pc:sldMkLst>
        <pc:spChg chg="mod">
          <ac:chgData name="Sandeep Rupakheti" userId="8f10a9a1-3fba-4834-b7d5-d26568c86698" providerId="ADAL" clId="{21AEB240-907B-4150-9646-329D65ADDF1B}" dt="2024-04-19T02:20:05.566" v="3008" actId="26606"/>
          <ac:spMkLst>
            <pc:docMk/>
            <pc:sldMk cId="2369015729" sldId="278"/>
            <ac:spMk id="2" creationId="{5A062A04-1499-4824-544B-ED55D03936FD}"/>
          </ac:spMkLst>
        </pc:spChg>
        <pc:spChg chg="add del">
          <ac:chgData name="Sandeep Rupakheti" userId="8f10a9a1-3fba-4834-b7d5-d26568c86698" providerId="ADAL" clId="{21AEB240-907B-4150-9646-329D65ADDF1B}" dt="2024-04-19T02:18:34.509" v="3001" actId="26606"/>
          <ac:spMkLst>
            <pc:docMk/>
            <pc:sldMk cId="2369015729" sldId="278"/>
            <ac:spMk id="8" creationId="{3741B58E-3B65-4A01-A276-975AB2CF8A08}"/>
          </ac:spMkLst>
        </pc:spChg>
        <pc:spChg chg="add del">
          <ac:chgData name="Sandeep Rupakheti" userId="8f10a9a1-3fba-4834-b7d5-d26568c86698" providerId="ADAL" clId="{21AEB240-907B-4150-9646-329D65ADDF1B}" dt="2024-04-19T02:18:34.509" v="3001" actId="26606"/>
          <ac:spMkLst>
            <pc:docMk/>
            <pc:sldMk cId="2369015729" sldId="278"/>
            <ac:spMk id="10" creationId="{7AAC67C3-831B-4AB1-A259-DFB839CAFAFC}"/>
          </ac:spMkLst>
        </pc:spChg>
        <pc:spChg chg="add del">
          <ac:chgData name="Sandeep Rupakheti" userId="8f10a9a1-3fba-4834-b7d5-d26568c86698" providerId="ADAL" clId="{21AEB240-907B-4150-9646-329D65ADDF1B}" dt="2024-04-19T02:18:34.509" v="3001" actId="26606"/>
          <ac:spMkLst>
            <pc:docMk/>
            <pc:sldMk cId="2369015729" sldId="278"/>
            <ac:spMk id="12" creationId="{054B3F04-9EAC-45C0-B3CE-0387EEA10A0C}"/>
          </ac:spMkLst>
        </pc:spChg>
        <pc:spChg chg="add del">
          <ac:chgData name="Sandeep Rupakheti" userId="8f10a9a1-3fba-4834-b7d5-d26568c86698" providerId="ADAL" clId="{21AEB240-907B-4150-9646-329D65ADDF1B}" dt="2024-04-19T02:19:19.644" v="3004" actId="26606"/>
          <ac:spMkLst>
            <pc:docMk/>
            <pc:sldMk cId="2369015729" sldId="278"/>
            <ac:spMk id="17" creationId="{154480E5-678B-478F-9170-46502C5FB3E3}"/>
          </ac:spMkLst>
        </pc:spChg>
        <pc:spChg chg="add del">
          <ac:chgData name="Sandeep Rupakheti" userId="8f10a9a1-3fba-4834-b7d5-d26568c86698" providerId="ADAL" clId="{21AEB240-907B-4150-9646-329D65ADDF1B}" dt="2024-04-19T02:19:19.644" v="3004" actId="26606"/>
          <ac:spMkLst>
            <pc:docMk/>
            <pc:sldMk cId="2369015729" sldId="278"/>
            <ac:spMk id="18" creationId="{B598D875-841B-47A7-B4C8-237DBCE2FBC7}"/>
          </ac:spMkLst>
        </pc:spChg>
        <pc:spChg chg="add del">
          <ac:chgData name="Sandeep Rupakheti" userId="8f10a9a1-3fba-4834-b7d5-d26568c86698" providerId="ADAL" clId="{21AEB240-907B-4150-9646-329D65ADDF1B}" dt="2024-04-19T02:18:31.680" v="2998" actId="26606"/>
          <ac:spMkLst>
            <pc:docMk/>
            <pc:sldMk cId="2369015729" sldId="278"/>
            <ac:spMk id="19" creationId="{FB5993E2-C02B-4335-ABA5-D8EC465551E3}"/>
          </ac:spMkLst>
        </pc:spChg>
        <pc:spChg chg="add del">
          <ac:chgData name="Sandeep Rupakheti" userId="8f10a9a1-3fba-4834-b7d5-d26568c86698" providerId="ADAL" clId="{21AEB240-907B-4150-9646-329D65ADDF1B}" dt="2024-04-19T02:20:05.566" v="3008" actId="26606"/>
          <ac:spMkLst>
            <pc:docMk/>
            <pc:sldMk cId="2369015729" sldId="278"/>
            <ac:spMk id="20" creationId="{311973C2-EB8B-452A-A698-4A252FD3AE28}"/>
          </ac:spMkLst>
        </pc:spChg>
        <pc:spChg chg="add del">
          <ac:chgData name="Sandeep Rupakheti" userId="8f10a9a1-3fba-4834-b7d5-d26568c86698" providerId="ADAL" clId="{21AEB240-907B-4150-9646-329D65ADDF1B}" dt="2024-04-19T02:18:31.680" v="2998" actId="26606"/>
          <ac:spMkLst>
            <pc:docMk/>
            <pc:sldMk cId="2369015729" sldId="278"/>
            <ac:spMk id="21" creationId="{C0B801A2-5622-4BE8-9AD2-C337A2CD0022}"/>
          </ac:spMkLst>
        </pc:spChg>
        <pc:spChg chg="add del">
          <ac:chgData name="Sandeep Rupakheti" userId="8f10a9a1-3fba-4834-b7d5-d26568c86698" providerId="ADAL" clId="{21AEB240-907B-4150-9646-329D65ADDF1B}" dt="2024-04-19T02:20:05.566" v="3008" actId="26606"/>
          <ac:spMkLst>
            <pc:docMk/>
            <pc:sldMk cId="2369015729" sldId="278"/>
            <ac:spMk id="22" creationId="{10162E77-11AD-44A7-84EC-40C59EEFBD2E}"/>
          </ac:spMkLst>
        </pc:spChg>
        <pc:spChg chg="add del">
          <ac:chgData name="Sandeep Rupakheti" userId="8f10a9a1-3fba-4834-b7d5-d26568c86698" providerId="ADAL" clId="{21AEB240-907B-4150-9646-329D65ADDF1B}" dt="2024-04-19T02:18:31.680" v="2998" actId="26606"/>
          <ac:spMkLst>
            <pc:docMk/>
            <pc:sldMk cId="2369015729" sldId="278"/>
            <ac:spMk id="23" creationId="{B7AF614F-5BC3-4086-99F5-B87C5847A071}"/>
          </ac:spMkLst>
        </pc:spChg>
        <pc:spChg chg="add">
          <ac:chgData name="Sandeep Rupakheti" userId="8f10a9a1-3fba-4834-b7d5-d26568c86698" providerId="ADAL" clId="{21AEB240-907B-4150-9646-329D65ADDF1B}" dt="2024-04-19T02:20:05.566" v="3008" actId="26606"/>
          <ac:spMkLst>
            <pc:docMk/>
            <pc:sldMk cId="2369015729" sldId="278"/>
            <ac:spMk id="31" creationId="{154480E5-678B-478F-9170-46502C5FB3E3}"/>
          </ac:spMkLst>
        </pc:spChg>
        <pc:spChg chg="add">
          <ac:chgData name="Sandeep Rupakheti" userId="8f10a9a1-3fba-4834-b7d5-d26568c86698" providerId="ADAL" clId="{21AEB240-907B-4150-9646-329D65ADDF1B}" dt="2024-04-19T02:20:05.566" v="3008" actId="26606"/>
          <ac:spMkLst>
            <pc:docMk/>
            <pc:sldMk cId="2369015729" sldId="278"/>
            <ac:spMk id="33" creationId="{B598D875-841B-47A7-B4C8-237DBCE2FBC7}"/>
          </ac:spMkLst>
        </pc:spChg>
        <pc:graphicFrameChg chg="mod ord modGraphic">
          <ac:chgData name="Sandeep Rupakheti" userId="8f10a9a1-3fba-4834-b7d5-d26568c86698" providerId="ADAL" clId="{21AEB240-907B-4150-9646-329D65ADDF1B}" dt="2024-04-19T02:20:05.566" v="3008" actId="26606"/>
          <ac:graphicFrameMkLst>
            <pc:docMk/>
            <pc:sldMk cId="2369015729" sldId="278"/>
            <ac:graphicFrameMk id="14" creationId="{106A203E-486A-EFE6-6499-849A66BEDAFA}"/>
          </ac:graphicFrameMkLst>
        </pc:graphicFrameChg>
        <pc:cxnChg chg="add del">
          <ac:chgData name="Sandeep Rupakheti" userId="8f10a9a1-3fba-4834-b7d5-d26568c86698" providerId="ADAL" clId="{21AEB240-907B-4150-9646-329D65ADDF1B}" dt="2024-04-19T02:19:19.644" v="3004" actId="26606"/>
          <ac:cxnSpMkLst>
            <pc:docMk/>
            <pc:sldMk cId="2369015729" sldId="278"/>
            <ac:cxnSpMk id="16" creationId="{E9F7CBA9-9D9B-479F-AAB5-BF785971CD85}"/>
          </ac:cxnSpMkLst>
        </pc:cxnChg>
        <pc:cxnChg chg="add del">
          <ac:chgData name="Sandeep Rupakheti" userId="8f10a9a1-3fba-4834-b7d5-d26568c86698" providerId="ADAL" clId="{21AEB240-907B-4150-9646-329D65ADDF1B}" dt="2024-04-19T02:20:05.566" v="3008" actId="26606"/>
          <ac:cxnSpMkLst>
            <pc:docMk/>
            <pc:sldMk cId="2369015729" sldId="278"/>
            <ac:cxnSpMk id="24" creationId="{5AB158E9-1B40-4CD6-95F0-95CA11DF7B7A}"/>
          </ac:cxnSpMkLst>
        </pc:cxnChg>
        <pc:cxnChg chg="add">
          <ac:chgData name="Sandeep Rupakheti" userId="8f10a9a1-3fba-4834-b7d5-d26568c86698" providerId="ADAL" clId="{21AEB240-907B-4150-9646-329D65ADDF1B}" dt="2024-04-19T02:20:05.566" v="3008" actId="26606"/>
          <ac:cxnSpMkLst>
            <pc:docMk/>
            <pc:sldMk cId="2369015729" sldId="278"/>
            <ac:cxnSpMk id="29" creationId="{E9F7CBA9-9D9B-479F-AAB5-BF785971CD85}"/>
          </ac:cxnSpMkLst>
        </pc:cxnChg>
      </pc:sldChg>
      <pc:sldChg chg="addSp modSp new mod setBg">
        <pc:chgData name="Sandeep Rupakheti" userId="8f10a9a1-3fba-4834-b7d5-d26568c86698" providerId="ADAL" clId="{21AEB240-907B-4150-9646-329D65ADDF1B}" dt="2024-04-19T18:56:51.087" v="3732" actId="26606"/>
        <pc:sldMkLst>
          <pc:docMk/>
          <pc:sldMk cId="534988450" sldId="279"/>
        </pc:sldMkLst>
        <pc:spChg chg="mod">
          <ac:chgData name="Sandeep Rupakheti" userId="8f10a9a1-3fba-4834-b7d5-d26568c86698" providerId="ADAL" clId="{21AEB240-907B-4150-9646-329D65ADDF1B}" dt="2024-04-19T18:56:51.087" v="3732" actId="26606"/>
          <ac:spMkLst>
            <pc:docMk/>
            <pc:sldMk cId="534988450" sldId="279"/>
            <ac:spMk id="2" creationId="{344AF722-0337-CE13-54DA-E5ECBA67D28F}"/>
          </ac:spMkLst>
        </pc:spChg>
        <pc:spChg chg="mod">
          <ac:chgData name="Sandeep Rupakheti" userId="8f10a9a1-3fba-4834-b7d5-d26568c86698" providerId="ADAL" clId="{21AEB240-907B-4150-9646-329D65ADDF1B}" dt="2024-04-19T18:56:51.087" v="3732" actId="26606"/>
          <ac:spMkLst>
            <pc:docMk/>
            <pc:sldMk cId="534988450" sldId="279"/>
            <ac:spMk id="3" creationId="{98A528A5-7C8B-CC28-6E5D-3C7C566F0F8A}"/>
          </ac:spMkLst>
        </pc:spChg>
        <pc:spChg chg="add">
          <ac:chgData name="Sandeep Rupakheti" userId="8f10a9a1-3fba-4834-b7d5-d26568c86698" providerId="ADAL" clId="{21AEB240-907B-4150-9646-329D65ADDF1B}" dt="2024-04-19T18:56:51.087" v="3732" actId="26606"/>
          <ac:spMkLst>
            <pc:docMk/>
            <pc:sldMk cId="534988450" sldId="279"/>
            <ac:spMk id="8" creationId="{3741B58E-3B65-4A01-A276-975AB2CF8A08}"/>
          </ac:spMkLst>
        </pc:spChg>
        <pc:spChg chg="add">
          <ac:chgData name="Sandeep Rupakheti" userId="8f10a9a1-3fba-4834-b7d5-d26568c86698" providerId="ADAL" clId="{21AEB240-907B-4150-9646-329D65ADDF1B}" dt="2024-04-19T18:56:51.087" v="3732" actId="26606"/>
          <ac:spMkLst>
            <pc:docMk/>
            <pc:sldMk cId="534988450" sldId="279"/>
            <ac:spMk id="10" creationId="{7AAC67C3-831B-4AB1-A259-DFB839CAFAFC}"/>
          </ac:spMkLst>
        </pc:spChg>
        <pc:spChg chg="add">
          <ac:chgData name="Sandeep Rupakheti" userId="8f10a9a1-3fba-4834-b7d5-d26568c86698" providerId="ADAL" clId="{21AEB240-907B-4150-9646-329D65ADDF1B}" dt="2024-04-19T18:56:51.087" v="3732" actId="26606"/>
          <ac:spMkLst>
            <pc:docMk/>
            <pc:sldMk cId="534988450" sldId="279"/>
            <ac:spMk id="12" creationId="{054B3F04-9EAC-45C0-B3CE-0387EEA10A0C}"/>
          </ac:spMkLst>
        </pc:spChg>
      </pc:sldChg>
      <pc:sldChg chg="addSp delSp modSp add mod ord">
        <pc:chgData name="Sandeep Rupakheti" userId="8f10a9a1-3fba-4834-b7d5-d26568c86698" providerId="ADAL" clId="{21AEB240-907B-4150-9646-329D65ADDF1B}" dt="2024-04-19T18:59:31.349" v="3776" actId="1076"/>
        <pc:sldMkLst>
          <pc:docMk/>
          <pc:sldMk cId="2257246265" sldId="280"/>
        </pc:sldMkLst>
        <pc:spChg chg="mod">
          <ac:chgData name="Sandeep Rupakheti" userId="8f10a9a1-3fba-4834-b7d5-d26568c86698" providerId="ADAL" clId="{21AEB240-907B-4150-9646-329D65ADDF1B}" dt="2024-04-19T18:59:05.499" v="3772" actId="26606"/>
          <ac:spMkLst>
            <pc:docMk/>
            <pc:sldMk cId="2257246265" sldId="280"/>
            <ac:spMk id="2" creationId="{5A062A04-1499-4824-544B-ED55D03936FD}"/>
          </ac:spMkLst>
        </pc:spChg>
        <pc:spChg chg="add mod">
          <ac:chgData name="Sandeep Rupakheti" userId="8f10a9a1-3fba-4834-b7d5-d26568c86698" providerId="ADAL" clId="{21AEB240-907B-4150-9646-329D65ADDF1B}" dt="2024-04-19T18:59:31.349" v="3776" actId="1076"/>
          <ac:spMkLst>
            <pc:docMk/>
            <pc:sldMk cId="2257246265" sldId="280"/>
            <ac:spMk id="5" creationId="{E3796233-A70B-CB1B-538E-551A62DC4B64}"/>
          </ac:spMkLst>
        </pc:spChg>
        <pc:spChg chg="del">
          <ac:chgData name="Sandeep Rupakheti" userId="8f10a9a1-3fba-4834-b7d5-d26568c86698" providerId="ADAL" clId="{21AEB240-907B-4150-9646-329D65ADDF1B}" dt="2024-04-19T18:59:05.499" v="3772" actId="26606"/>
          <ac:spMkLst>
            <pc:docMk/>
            <pc:sldMk cId="2257246265" sldId="280"/>
            <ac:spMk id="8" creationId="{3741B58E-3B65-4A01-A276-975AB2CF8A08}"/>
          </ac:spMkLst>
        </pc:spChg>
        <pc:spChg chg="del">
          <ac:chgData name="Sandeep Rupakheti" userId="8f10a9a1-3fba-4834-b7d5-d26568c86698" providerId="ADAL" clId="{21AEB240-907B-4150-9646-329D65ADDF1B}" dt="2024-04-19T18:59:05.499" v="3772" actId="26606"/>
          <ac:spMkLst>
            <pc:docMk/>
            <pc:sldMk cId="2257246265" sldId="280"/>
            <ac:spMk id="10" creationId="{7AAC67C3-831B-4AB1-A259-DFB839CAFAFC}"/>
          </ac:spMkLst>
        </pc:spChg>
        <pc:spChg chg="del">
          <ac:chgData name="Sandeep Rupakheti" userId="8f10a9a1-3fba-4834-b7d5-d26568c86698" providerId="ADAL" clId="{21AEB240-907B-4150-9646-329D65ADDF1B}" dt="2024-04-19T18:59:05.499" v="3772" actId="26606"/>
          <ac:spMkLst>
            <pc:docMk/>
            <pc:sldMk cId="2257246265" sldId="280"/>
            <ac:spMk id="12" creationId="{054B3F04-9EAC-45C0-B3CE-0387EEA10A0C}"/>
          </ac:spMkLst>
        </pc:spChg>
        <pc:spChg chg="add">
          <ac:chgData name="Sandeep Rupakheti" userId="8f10a9a1-3fba-4834-b7d5-d26568c86698" providerId="ADAL" clId="{21AEB240-907B-4150-9646-329D65ADDF1B}" dt="2024-04-19T18:59:05.499" v="3772" actId="26606"/>
          <ac:spMkLst>
            <pc:docMk/>
            <pc:sldMk cId="2257246265" sldId="280"/>
            <ac:spMk id="17" creationId="{3741B58E-3B65-4A01-A276-975AB2CF8A08}"/>
          </ac:spMkLst>
        </pc:spChg>
        <pc:spChg chg="add">
          <ac:chgData name="Sandeep Rupakheti" userId="8f10a9a1-3fba-4834-b7d5-d26568c86698" providerId="ADAL" clId="{21AEB240-907B-4150-9646-329D65ADDF1B}" dt="2024-04-19T18:59:05.499" v="3772" actId="26606"/>
          <ac:spMkLst>
            <pc:docMk/>
            <pc:sldMk cId="2257246265" sldId="280"/>
            <ac:spMk id="19" creationId="{7AAC67C3-831B-4AB1-A259-DFB839CAFAFC}"/>
          </ac:spMkLst>
        </pc:spChg>
        <pc:spChg chg="add">
          <ac:chgData name="Sandeep Rupakheti" userId="8f10a9a1-3fba-4834-b7d5-d26568c86698" providerId="ADAL" clId="{21AEB240-907B-4150-9646-329D65ADDF1B}" dt="2024-04-19T18:59:05.499" v="3772" actId="26606"/>
          <ac:spMkLst>
            <pc:docMk/>
            <pc:sldMk cId="2257246265" sldId="280"/>
            <ac:spMk id="21" creationId="{054B3F04-9EAC-45C0-B3CE-0387EEA10A0C}"/>
          </ac:spMkLst>
        </pc:spChg>
        <pc:graphicFrameChg chg="del">
          <ac:chgData name="Sandeep Rupakheti" userId="8f10a9a1-3fba-4834-b7d5-d26568c86698" providerId="ADAL" clId="{21AEB240-907B-4150-9646-329D65ADDF1B}" dt="2024-04-19T18:57:43.787" v="3746" actId="478"/>
          <ac:graphicFrameMkLst>
            <pc:docMk/>
            <pc:sldMk cId="2257246265" sldId="280"/>
            <ac:graphicFrameMk id="14" creationId="{106A203E-486A-EFE6-6499-849A66BEDAFA}"/>
          </ac:graphicFrameMkLst>
        </pc:graphicFrameChg>
        <pc:picChg chg="ord">
          <ac:chgData name="Sandeep Rupakheti" userId="8f10a9a1-3fba-4834-b7d5-d26568c86698" providerId="ADAL" clId="{21AEB240-907B-4150-9646-329D65ADDF1B}" dt="2024-04-19T18:59:05.499" v="3772" actId="26606"/>
          <ac:picMkLst>
            <pc:docMk/>
            <pc:sldMk cId="2257246265" sldId="280"/>
            <ac:picMk id="3" creationId="{DA479053-A7CD-1A75-6D39-E1E7017DB841}"/>
          </ac:picMkLst>
        </pc:picChg>
      </pc:sldChg>
    </pc:docChg>
  </pc:docChgLst>
  <pc:docChgLst>
    <pc:chgData name="Sandeep Rupakheti" userId="S::srupakheti@student.ysu.edu::8f10a9a1-3fba-4834-b7d5-d26568c86698" providerId="AD" clId="Web-{47B861B2-6236-D1F7-4B8F-E45FDB3773D1}"/>
    <pc:docChg chg="delSld sldOrd">
      <pc:chgData name="Sandeep Rupakheti" userId="S::srupakheti@student.ysu.edu::8f10a9a1-3fba-4834-b7d5-d26568c86698" providerId="AD" clId="Web-{47B861B2-6236-D1F7-4B8F-E45FDB3773D1}" dt="2024-04-19T19:04:02.317" v="2"/>
      <pc:docMkLst>
        <pc:docMk/>
      </pc:docMkLst>
      <pc:sldChg chg="ord">
        <pc:chgData name="Sandeep Rupakheti" userId="S::srupakheti@student.ysu.edu::8f10a9a1-3fba-4834-b7d5-d26568c86698" providerId="AD" clId="Web-{47B861B2-6236-D1F7-4B8F-E45FDB3773D1}" dt="2024-04-19T19:04:02.317" v="2"/>
        <pc:sldMkLst>
          <pc:docMk/>
          <pc:sldMk cId="2369015729" sldId="278"/>
        </pc:sldMkLst>
      </pc:sldChg>
      <pc:sldChg chg="del">
        <pc:chgData name="Sandeep Rupakheti" userId="S::srupakheti@student.ysu.edu::8f10a9a1-3fba-4834-b7d5-d26568c86698" providerId="AD" clId="Web-{47B861B2-6236-D1F7-4B8F-E45FDB3773D1}" dt="2024-04-19T19:03:37.723" v="0"/>
        <pc:sldMkLst>
          <pc:docMk/>
          <pc:sldMk cId="534988450" sldId="279"/>
        </pc:sldMkLst>
      </pc:sldChg>
      <pc:sldChg chg="ord">
        <pc:chgData name="Sandeep Rupakheti" userId="S::srupakheti@student.ysu.edu::8f10a9a1-3fba-4834-b7d5-d26568c86698" providerId="AD" clId="Web-{47B861B2-6236-D1F7-4B8F-E45FDB3773D1}" dt="2024-04-19T19:03:48.957" v="1"/>
        <pc:sldMkLst>
          <pc:docMk/>
          <pc:sldMk cId="2257246265" sldId="280"/>
        </pc:sldMkLst>
      </pc:sldChg>
    </pc:docChg>
  </pc:docChgLst>
  <pc:docChgLst>
    <pc:chgData name="Sandeep Rupakheti" userId="S::srupakheti@student.ysu.edu::8f10a9a1-3fba-4834-b7d5-d26568c86698" providerId="AD" clId="Web-{4DFA8032-0143-5347-67A2-EDBF2C4254F2}"/>
    <pc:docChg chg="modSld">
      <pc:chgData name="Sandeep Rupakheti" userId="S::srupakheti@student.ysu.edu::8f10a9a1-3fba-4834-b7d5-d26568c86698" providerId="AD" clId="Web-{4DFA8032-0143-5347-67A2-EDBF2C4254F2}" dt="2024-04-19T01:20:01.122" v="2" actId="20577"/>
      <pc:docMkLst>
        <pc:docMk/>
      </pc:docMkLst>
      <pc:sldChg chg="modSp">
        <pc:chgData name="Sandeep Rupakheti" userId="S::srupakheti@student.ysu.edu::8f10a9a1-3fba-4834-b7d5-d26568c86698" providerId="AD" clId="Web-{4DFA8032-0143-5347-67A2-EDBF2C4254F2}" dt="2024-04-19T01:20:01.122" v="2" actId="20577"/>
        <pc:sldMkLst>
          <pc:docMk/>
          <pc:sldMk cId="3505285467" sldId="267"/>
        </pc:sldMkLst>
        <pc:graphicFrameChg chg="modGraphic">
          <ac:chgData name="Sandeep Rupakheti" userId="S::srupakheti@student.ysu.edu::8f10a9a1-3fba-4834-b7d5-d26568c86698" providerId="AD" clId="Web-{4DFA8032-0143-5347-67A2-EDBF2C4254F2}" dt="2024-04-19T01:20:01.122" v="2" actId="20577"/>
          <ac:graphicFrameMkLst>
            <pc:docMk/>
            <pc:sldMk cId="3505285467" sldId="267"/>
            <ac:graphicFrameMk id="14" creationId="{106A203E-486A-EFE6-6499-849A66BEDAF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5DAA9-9CB4-4731-9BB9-B666B6911B9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CA4336-7416-4F8E-AAE7-BA4A0D64270C}">
      <dgm:prSet/>
      <dgm:spPr/>
      <dgm:t>
        <a:bodyPr/>
        <a:lstStyle/>
        <a:p>
          <a:pPr algn="l" rtl="0"/>
          <a:r>
            <a:rPr lang="en-US">
              <a:solidFill>
                <a:schemeClr val="tx1"/>
              </a:solidFill>
              <a:latin typeface="Calibri"/>
              <a:ea typeface="Calibri"/>
              <a:cs typeface="Calibri"/>
            </a:rPr>
            <a:t>Cognitive flexibility refers to the ability to move between different tasks at the same time, using concepts from one context toward solving problems in another unrelated context</a:t>
          </a:r>
        </a:p>
      </dgm:t>
    </dgm:pt>
    <dgm:pt modelId="{AC35723F-3129-4C5F-909C-1259418AEAE4}" type="parTrans" cxnId="{ADEC2167-E7FA-4142-B512-1A1A4F74A9C8}">
      <dgm:prSet/>
      <dgm:spPr/>
      <dgm:t>
        <a:bodyPr/>
        <a:lstStyle/>
        <a:p>
          <a:endParaRPr lang="en-US"/>
        </a:p>
      </dgm:t>
    </dgm:pt>
    <dgm:pt modelId="{B66CC85F-C097-4751-804D-AE06ECD76108}" type="sibTrans" cxnId="{ADEC2167-E7FA-4142-B512-1A1A4F74A9C8}">
      <dgm:prSet/>
      <dgm:spPr/>
      <dgm:t>
        <a:bodyPr/>
        <a:lstStyle/>
        <a:p>
          <a:endParaRPr lang="en-US"/>
        </a:p>
      </dgm:t>
    </dgm:pt>
    <dgm:pt modelId="{E0DD12F1-09BF-4DBA-A2C6-A2AF74E5E059}">
      <dgm:prSet/>
      <dgm:spPr/>
      <dgm:t>
        <a:bodyPr/>
        <a:lstStyle/>
        <a:p>
          <a:pPr algn="l" rtl="0"/>
          <a:r>
            <a:rPr lang="en-US">
              <a:solidFill>
                <a:schemeClr val="tx1"/>
              </a:solidFill>
              <a:latin typeface="Calibri"/>
              <a:ea typeface="Calibri"/>
              <a:cs typeface="Calibri"/>
            </a:rPr>
            <a:t>Large language models (LLMs) are models trained on vast data sets making them capable of understanding and generating natural language</a:t>
          </a:r>
        </a:p>
      </dgm:t>
    </dgm:pt>
    <dgm:pt modelId="{3AF72D97-BC69-4458-B249-72C05BF897D7}" type="parTrans" cxnId="{F4F8AB76-6F6F-4183-BBFD-27B00AC8B805}">
      <dgm:prSet/>
      <dgm:spPr/>
      <dgm:t>
        <a:bodyPr/>
        <a:lstStyle/>
        <a:p>
          <a:endParaRPr lang="en-US"/>
        </a:p>
      </dgm:t>
    </dgm:pt>
    <dgm:pt modelId="{4E7E25DC-CD72-46F0-9118-02E2E0984CC1}" type="sibTrans" cxnId="{F4F8AB76-6F6F-4183-BBFD-27B00AC8B805}">
      <dgm:prSet/>
      <dgm:spPr/>
      <dgm:t>
        <a:bodyPr/>
        <a:lstStyle/>
        <a:p>
          <a:endParaRPr lang="en-US"/>
        </a:p>
      </dgm:t>
    </dgm:pt>
    <dgm:pt modelId="{2F302BAF-7E24-4749-BE8A-67A632903730}">
      <dgm:prSet/>
      <dgm:spPr/>
      <dgm:t>
        <a:bodyPr/>
        <a:lstStyle/>
        <a:p>
          <a:pPr algn="l" rtl="0"/>
          <a:r>
            <a:rPr lang="en-US">
              <a:solidFill>
                <a:schemeClr val="tx1"/>
              </a:solidFill>
              <a:latin typeface="Calibri"/>
              <a:ea typeface="Calibri"/>
              <a:cs typeface="Calibri"/>
            </a:rPr>
            <a:t>Human-like text typically generated by computing a probability distribution over the possible completions of a given sequence of tokens</a:t>
          </a:r>
        </a:p>
      </dgm:t>
    </dgm:pt>
    <dgm:pt modelId="{5D9E43D2-4744-419F-8484-1875BB69CFE3}" type="parTrans" cxnId="{4D984998-E11A-4594-A981-C8F13CBC0B05}">
      <dgm:prSet/>
      <dgm:spPr/>
      <dgm:t>
        <a:bodyPr/>
        <a:lstStyle/>
        <a:p>
          <a:endParaRPr lang="en-US"/>
        </a:p>
      </dgm:t>
    </dgm:pt>
    <dgm:pt modelId="{69CFA7B3-070D-4698-865E-15CC13C2EEFA}" type="sibTrans" cxnId="{4D984998-E11A-4594-A981-C8F13CBC0B05}">
      <dgm:prSet/>
      <dgm:spPr/>
      <dgm:t>
        <a:bodyPr/>
        <a:lstStyle/>
        <a:p>
          <a:endParaRPr lang="en-US"/>
        </a:p>
      </dgm:t>
    </dgm:pt>
    <dgm:pt modelId="{D1035998-7CEE-4DDE-98D9-2AFF5AB30C06}" type="pres">
      <dgm:prSet presAssocID="{5CB5DAA9-9CB4-4731-9BB9-B666B6911B92}" presName="vert0" presStyleCnt="0">
        <dgm:presLayoutVars>
          <dgm:dir/>
          <dgm:animOne val="branch"/>
          <dgm:animLvl val="lvl"/>
        </dgm:presLayoutVars>
      </dgm:prSet>
      <dgm:spPr/>
    </dgm:pt>
    <dgm:pt modelId="{26E97B9E-830E-43BA-82FB-1216C79E08E9}" type="pres">
      <dgm:prSet presAssocID="{1BCA4336-7416-4F8E-AAE7-BA4A0D64270C}" presName="thickLine" presStyleLbl="alignNode1" presStyleIdx="0" presStyleCnt="3"/>
      <dgm:spPr/>
    </dgm:pt>
    <dgm:pt modelId="{6950220C-D80F-4426-A691-8FB8F16E9384}" type="pres">
      <dgm:prSet presAssocID="{1BCA4336-7416-4F8E-AAE7-BA4A0D64270C}" presName="horz1" presStyleCnt="0"/>
      <dgm:spPr/>
    </dgm:pt>
    <dgm:pt modelId="{9A9D5E35-EF8B-45B9-8EFD-CD2A9800B9BD}" type="pres">
      <dgm:prSet presAssocID="{1BCA4336-7416-4F8E-AAE7-BA4A0D64270C}" presName="tx1" presStyleLbl="revTx" presStyleIdx="0" presStyleCnt="3"/>
      <dgm:spPr/>
    </dgm:pt>
    <dgm:pt modelId="{3D319621-305B-4C8E-A983-A30F8A5975A2}" type="pres">
      <dgm:prSet presAssocID="{1BCA4336-7416-4F8E-AAE7-BA4A0D64270C}" presName="vert1" presStyleCnt="0"/>
      <dgm:spPr/>
    </dgm:pt>
    <dgm:pt modelId="{D23B6D53-6AD7-44CB-899F-DCB150EDFC80}" type="pres">
      <dgm:prSet presAssocID="{E0DD12F1-09BF-4DBA-A2C6-A2AF74E5E059}" presName="thickLine" presStyleLbl="alignNode1" presStyleIdx="1" presStyleCnt="3"/>
      <dgm:spPr/>
    </dgm:pt>
    <dgm:pt modelId="{0F228703-92E1-4F3F-BBD8-2481633EA974}" type="pres">
      <dgm:prSet presAssocID="{E0DD12F1-09BF-4DBA-A2C6-A2AF74E5E059}" presName="horz1" presStyleCnt="0"/>
      <dgm:spPr/>
    </dgm:pt>
    <dgm:pt modelId="{50EC925A-4725-4861-A55B-81A91580132B}" type="pres">
      <dgm:prSet presAssocID="{E0DD12F1-09BF-4DBA-A2C6-A2AF74E5E059}" presName="tx1" presStyleLbl="revTx" presStyleIdx="1" presStyleCnt="3"/>
      <dgm:spPr/>
    </dgm:pt>
    <dgm:pt modelId="{C129105E-636D-487E-9A23-4F0B72554CB6}" type="pres">
      <dgm:prSet presAssocID="{E0DD12F1-09BF-4DBA-A2C6-A2AF74E5E059}" presName="vert1" presStyleCnt="0"/>
      <dgm:spPr/>
    </dgm:pt>
    <dgm:pt modelId="{3F89D69E-8D02-4B15-A321-BD306E85640D}" type="pres">
      <dgm:prSet presAssocID="{2F302BAF-7E24-4749-BE8A-67A632903730}" presName="thickLine" presStyleLbl="alignNode1" presStyleIdx="2" presStyleCnt="3"/>
      <dgm:spPr/>
    </dgm:pt>
    <dgm:pt modelId="{69AE1B61-87BA-414A-B69C-596BCD79D03A}" type="pres">
      <dgm:prSet presAssocID="{2F302BAF-7E24-4749-BE8A-67A632903730}" presName="horz1" presStyleCnt="0"/>
      <dgm:spPr/>
    </dgm:pt>
    <dgm:pt modelId="{681083E5-7004-42BF-A08C-85BBDFFDDD56}" type="pres">
      <dgm:prSet presAssocID="{2F302BAF-7E24-4749-BE8A-67A632903730}" presName="tx1" presStyleLbl="revTx" presStyleIdx="2" presStyleCnt="3"/>
      <dgm:spPr/>
    </dgm:pt>
    <dgm:pt modelId="{921FC512-62C2-4381-ABBA-5EE7DA4BFFB5}" type="pres">
      <dgm:prSet presAssocID="{2F302BAF-7E24-4749-BE8A-67A632903730}" presName="vert1" presStyleCnt="0"/>
      <dgm:spPr/>
    </dgm:pt>
  </dgm:ptLst>
  <dgm:cxnLst>
    <dgm:cxn modelId="{CF6DA227-9B2F-41A7-8DD0-8B9E26145716}" type="presOf" srcId="{E0DD12F1-09BF-4DBA-A2C6-A2AF74E5E059}" destId="{50EC925A-4725-4861-A55B-81A91580132B}" srcOrd="0" destOrd="0" presId="urn:microsoft.com/office/officeart/2008/layout/LinedList"/>
    <dgm:cxn modelId="{ADEC2167-E7FA-4142-B512-1A1A4F74A9C8}" srcId="{5CB5DAA9-9CB4-4731-9BB9-B666B6911B92}" destId="{1BCA4336-7416-4F8E-AAE7-BA4A0D64270C}" srcOrd="0" destOrd="0" parTransId="{AC35723F-3129-4C5F-909C-1259418AEAE4}" sibTransId="{B66CC85F-C097-4751-804D-AE06ECD76108}"/>
    <dgm:cxn modelId="{F4F8AB76-6F6F-4183-BBFD-27B00AC8B805}" srcId="{5CB5DAA9-9CB4-4731-9BB9-B666B6911B92}" destId="{E0DD12F1-09BF-4DBA-A2C6-A2AF74E5E059}" srcOrd="1" destOrd="0" parTransId="{3AF72D97-BC69-4458-B249-72C05BF897D7}" sibTransId="{4E7E25DC-CD72-46F0-9118-02E2E0984CC1}"/>
    <dgm:cxn modelId="{FB565379-4C07-4C7E-A92B-02F8EE7F9AFE}" type="presOf" srcId="{5CB5DAA9-9CB4-4731-9BB9-B666B6911B92}" destId="{D1035998-7CEE-4DDE-98D9-2AFF5AB30C06}" srcOrd="0" destOrd="0" presId="urn:microsoft.com/office/officeart/2008/layout/LinedList"/>
    <dgm:cxn modelId="{4D984998-E11A-4594-A981-C8F13CBC0B05}" srcId="{5CB5DAA9-9CB4-4731-9BB9-B666B6911B92}" destId="{2F302BAF-7E24-4749-BE8A-67A632903730}" srcOrd="2" destOrd="0" parTransId="{5D9E43D2-4744-419F-8484-1875BB69CFE3}" sibTransId="{69CFA7B3-070D-4698-865E-15CC13C2EEFA}"/>
    <dgm:cxn modelId="{CEE7C7B5-8016-45B6-8A59-3D2A2DDA821C}" type="presOf" srcId="{1BCA4336-7416-4F8E-AAE7-BA4A0D64270C}" destId="{9A9D5E35-EF8B-45B9-8EFD-CD2A9800B9BD}" srcOrd="0" destOrd="0" presId="urn:microsoft.com/office/officeart/2008/layout/LinedList"/>
    <dgm:cxn modelId="{B8C61FCF-FC84-4584-90AB-70D7E6B376F1}" type="presOf" srcId="{2F302BAF-7E24-4749-BE8A-67A632903730}" destId="{681083E5-7004-42BF-A08C-85BBDFFDDD56}" srcOrd="0" destOrd="0" presId="urn:microsoft.com/office/officeart/2008/layout/LinedList"/>
    <dgm:cxn modelId="{CEC19801-0375-414B-8411-8889EA108CB5}" type="presParOf" srcId="{D1035998-7CEE-4DDE-98D9-2AFF5AB30C06}" destId="{26E97B9E-830E-43BA-82FB-1216C79E08E9}" srcOrd="0" destOrd="0" presId="urn:microsoft.com/office/officeart/2008/layout/LinedList"/>
    <dgm:cxn modelId="{CED4EB25-405D-4FA2-8F5E-9C5C521FD7FA}" type="presParOf" srcId="{D1035998-7CEE-4DDE-98D9-2AFF5AB30C06}" destId="{6950220C-D80F-4426-A691-8FB8F16E9384}" srcOrd="1" destOrd="0" presId="urn:microsoft.com/office/officeart/2008/layout/LinedList"/>
    <dgm:cxn modelId="{0AF9685A-A909-47F5-8B09-05FE088B4D61}" type="presParOf" srcId="{6950220C-D80F-4426-A691-8FB8F16E9384}" destId="{9A9D5E35-EF8B-45B9-8EFD-CD2A9800B9BD}" srcOrd="0" destOrd="0" presId="urn:microsoft.com/office/officeart/2008/layout/LinedList"/>
    <dgm:cxn modelId="{864CBF6C-2AC9-46B4-BD37-7272F9386C4F}" type="presParOf" srcId="{6950220C-D80F-4426-A691-8FB8F16E9384}" destId="{3D319621-305B-4C8E-A983-A30F8A5975A2}" srcOrd="1" destOrd="0" presId="urn:microsoft.com/office/officeart/2008/layout/LinedList"/>
    <dgm:cxn modelId="{5EE78803-61F9-4E69-A6BA-E3A187C93FEE}" type="presParOf" srcId="{D1035998-7CEE-4DDE-98D9-2AFF5AB30C06}" destId="{D23B6D53-6AD7-44CB-899F-DCB150EDFC80}" srcOrd="2" destOrd="0" presId="urn:microsoft.com/office/officeart/2008/layout/LinedList"/>
    <dgm:cxn modelId="{0690E192-D780-4007-881F-40553C2EA61B}" type="presParOf" srcId="{D1035998-7CEE-4DDE-98D9-2AFF5AB30C06}" destId="{0F228703-92E1-4F3F-BBD8-2481633EA974}" srcOrd="3" destOrd="0" presId="urn:microsoft.com/office/officeart/2008/layout/LinedList"/>
    <dgm:cxn modelId="{498C0163-8C63-4E5E-B18C-C224E9CE2997}" type="presParOf" srcId="{0F228703-92E1-4F3F-BBD8-2481633EA974}" destId="{50EC925A-4725-4861-A55B-81A91580132B}" srcOrd="0" destOrd="0" presId="urn:microsoft.com/office/officeart/2008/layout/LinedList"/>
    <dgm:cxn modelId="{0787CA15-2113-4719-A6FD-3A63753844F5}" type="presParOf" srcId="{0F228703-92E1-4F3F-BBD8-2481633EA974}" destId="{C129105E-636D-487E-9A23-4F0B72554CB6}" srcOrd="1" destOrd="0" presId="urn:microsoft.com/office/officeart/2008/layout/LinedList"/>
    <dgm:cxn modelId="{CCD92D1F-7799-41D2-A0C3-D346A71D4A3A}" type="presParOf" srcId="{D1035998-7CEE-4DDE-98D9-2AFF5AB30C06}" destId="{3F89D69E-8D02-4B15-A321-BD306E85640D}" srcOrd="4" destOrd="0" presId="urn:microsoft.com/office/officeart/2008/layout/LinedList"/>
    <dgm:cxn modelId="{E7C11AC6-0A3D-4A68-AE34-48E8F90575E0}" type="presParOf" srcId="{D1035998-7CEE-4DDE-98D9-2AFF5AB30C06}" destId="{69AE1B61-87BA-414A-B69C-596BCD79D03A}" srcOrd="5" destOrd="0" presId="urn:microsoft.com/office/officeart/2008/layout/LinedList"/>
    <dgm:cxn modelId="{EDCC987C-612B-445E-A523-098DF3A2BF9D}" type="presParOf" srcId="{69AE1B61-87BA-414A-B69C-596BCD79D03A}" destId="{681083E5-7004-42BF-A08C-85BBDFFDDD56}" srcOrd="0" destOrd="0" presId="urn:microsoft.com/office/officeart/2008/layout/LinedList"/>
    <dgm:cxn modelId="{AF4E4E28-020B-4E46-97EB-6E0BC72AD2D7}" type="presParOf" srcId="{69AE1B61-87BA-414A-B69C-596BCD79D03A}" destId="{921FC512-62C2-4381-ABBA-5EE7DA4BFF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99B95E8-F9BD-4DB9-BD3F-F3DB49DE70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51FEA-EE7E-4AA6-9AD6-E45E8F5CB39B}">
      <dgm:prSet custT="1"/>
      <dgm:spPr/>
      <dgm:t>
        <a:bodyPr/>
        <a:lstStyle/>
        <a:p>
          <a:pPr algn="l" rtl="0"/>
          <a:r>
            <a:rPr lang="en-US" sz="2000" b="0">
              <a:latin typeface="+mn-lt"/>
              <a:ea typeface="Calibri"/>
              <a:cs typeface="Calibri" panose="020F0502020204030204" pitchFamily="34" charset="0"/>
            </a:rPr>
            <a:t>Used the prompt and responses to train a neural network to generate response based on input prompt </a:t>
          </a:r>
          <a:endParaRPr lang="en-US" sz="2000" b="0">
            <a:latin typeface="+mn-lt"/>
            <a:ea typeface="Calibri"/>
            <a:cs typeface="Calibri"/>
          </a:endParaRPr>
        </a:p>
      </dgm:t>
    </dgm:pt>
    <dgm:pt modelId="{E2B2A24F-EA6F-46E9-859A-F272D8E0DD99}" type="parTrans" cxnId="{DAA4B096-4E07-43AA-BDFD-31B17E202394}">
      <dgm:prSet/>
      <dgm:spPr/>
      <dgm:t>
        <a:bodyPr/>
        <a:lstStyle/>
        <a:p>
          <a:endParaRPr lang="en-US"/>
        </a:p>
      </dgm:t>
    </dgm:pt>
    <dgm:pt modelId="{F1F8B398-1142-427D-A903-0823CDE0F819}" type="sibTrans" cxnId="{DAA4B096-4E07-43AA-BDFD-31B17E202394}">
      <dgm:prSet/>
      <dgm:spPr/>
      <dgm:t>
        <a:bodyPr/>
        <a:lstStyle/>
        <a:p>
          <a:endParaRPr lang="en-US"/>
        </a:p>
      </dgm:t>
    </dgm:pt>
    <dgm:pt modelId="{6A6A2CC4-54A7-4B12-AEF1-AE7E6A26491F}">
      <dgm:prSet custT="1"/>
      <dgm:spPr/>
      <dgm:t>
        <a:bodyPr/>
        <a:lstStyle/>
        <a:p>
          <a:pPr algn="l"/>
          <a:r>
            <a:rPr lang="en-US" sz="2000" b="0" i="0">
              <a:latin typeface="+mn-lt"/>
              <a:ea typeface="Calibri"/>
              <a:cs typeface="Calibri" panose="020F0502020204030204" pitchFamily="34" charset="0"/>
            </a:rPr>
            <a:t>Tokenized the prompts and response we have so that it can be understood by neural network</a:t>
          </a:r>
          <a:endParaRPr lang="en-US" sz="2000" b="0">
            <a:latin typeface="+mn-lt"/>
            <a:ea typeface="Calibri"/>
            <a:cs typeface="Calibri"/>
          </a:endParaRPr>
        </a:p>
      </dgm:t>
    </dgm:pt>
    <dgm:pt modelId="{EBECB787-8FC0-4D62-A66D-E59D674198DC}" type="parTrans" cxnId="{5DBA2ABF-227E-4769-903B-7FB9F4B007BD}">
      <dgm:prSet/>
      <dgm:spPr/>
    </dgm:pt>
    <dgm:pt modelId="{2CD789A4-735B-4933-96E6-7F826402D46C}" type="sibTrans" cxnId="{5DBA2ABF-227E-4769-903B-7FB9F4B007BD}">
      <dgm:prSet/>
      <dgm:spPr/>
    </dgm:pt>
    <dgm:pt modelId="{78C04944-9651-4ED1-AB4D-9EF1110F5678}">
      <dgm:prSet custT="1"/>
      <dgm:spPr/>
      <dgm:t>
        <a:bodyPr/>
        <a:lstStyle/>
        <a:p>
          <a:pPr algn="l"/>
          <a:r>
            <a:rPr lang="en-US" sz="2000" b="0" i="0">
              <a:latin typeface="+mn-lt"/>
              <a:ea typeface="Calibri"/>
              <a:cs typeface="Calibri" panose="020F0502020204030204" pitchFamily="34" charset="0"/>
            </a:rPr>
            <a:t>Tokenized prompts are converted into input sequences which are padded to ensure uniform length</a:t>
          </a:r>
          <a:endParaRPr lang="en-US" sz="2000" b="0">
            <a:latin typeface="+mn-lt"/>
            <a:ea typeface="Calibri"/>
            <a:cs typeface="Calibri"/>
          </a:endParaRPr>
        </a:p>
      </dgm:t>
    </dgm:pt>
    <dgm:pt modelId="{5C60F175-9FBA-4FE4-A893-58375A83DC84}" type="parTrans" cxnId="{6969B294-27EC-410D-B1AD-CD6D07BE50E3}">
      <dgm:prSet/>
      <dgm:spPr/>
    </dgm:pt>
    <dgm:pt modelId="{481C34D0-F8FA-4E17-BF2F-DEB1B3D26599}" type="sibTrans" cxnId="{6969B294-27EC-410D-B1AD-CD6D07BE50E3}">
      <dgm:prSet/>
      <dgm:spPr/>
    </dgm:pt>
    <dgm:pt modelId="{CEDAAA67-BAC1-49E2-887E-D4B5CC6EEEF7}">
      <dgm:prSet custT="1"/>
      <dgm:spPr/>
      <dgm:t>
        <a:bodyPr/>
        <a:lstStyle/>
        <a:p>
          <a:pPr algn="l"/>
          <a:r>
            <a:rPr lang="en-US" sz="2000" b="0" i="0">
              <a:latin typeface="+mn-lt"/>
              <a:ea typeface="Calibri"/>
              <a:cs typeface="Calibri" panose="020F0502020204030204" pitchFamily="34" charset="0"/>
            </a:rPr>
            <a:t>Sequential model consisting of an embedding layer followed by two LSTM model layers, and a dense output layer is defined</a:t>
          </a:r>
          <a:endParaRPr lang="en-US" sz="2000" b="0">
            <a:latin typeface="+mn-lt"/>
            <a:ea typeface="Calibri"/>
            <a:cs typeface="Calibri"/>
          </a:endParaRPr>
        </a:p>
      </dgm:t>
    </dgm:pt>
    <dgm:pt modelId="{5EE31C4D-E795-4C63-968E-7949759F1229}" type="parTrans" cxnId="{47CB8CA9-D8EA-449E-BDAB-14541EB60B26}">
      <dgm:prSet/>
      <dgm:spPr/>
    </dgm:pt>
    <dgm:pt modelId="{D9E6F4EC-CEBA-467E-BA37-9D75D98BE18F}" type="sibTrans" cxnId="{47CB8CA9-D8EA-449E-BDAB-14541EB60B26}">
      <dgm:prSet/>
      <dgm:spPr/>
    </dgm:pt>
    <dgm:pt modelId="{7C5461B9-E05A-423B-97FA-6AA5CEBB01A9}">
      <dgm:prSet custT="1"/>
      <dgm:spPr/>
      <dgm:t>
        <a:bodyPr/>
        <a:lstStyle/>
        <a:p>
          <a:pPr algn="l"/>
          <a:r>
            <a:rPr lang="en-US" sz="2000" b="0">
              <a:latin typeface="+mn-lt"/>
              <a:ea typeface="Calibri"/>
              <a:cs typeface="Calibri"/>
            </a:rPr>
            <a:t>Model is compiled and trained on the input sequences and corresponding labels</a:t>
          </a:r>
        </a:p>
      </dgm:t>
    </dgm:pt>
    <dgm:pt modelId="{842B98CF-D495-4A21-8781-72FE00EA15AD}" type="parTrans" cxnId="{6B314578-F6AE-4792-9256-3D2851A7F22F}">
      <dgm:prSet/>
      <dgm:spPr/>
    </dgm:pt>
    <dgm:pt modelId="{25AB346F-451D-46C7-A7DA-A5C4B3A872B9}" type="sibTrans" cxnId="{6B314578-F6AE-4792-9256-3D2851A7F22F}">
      <dgm:prSet/>
      <dgm:spPr/>
    </dgm:pt>
    <dgm:pt modelId="{288968D4-5074-407A-BD34-171A9670BFFC}">
      <dgm:prSet custT="1"/>
      <dgm:spPr/>
      <dgm:t>
        <a:bodyPr/>
        <a:lstStyle/>
        <a:p>
          <a:pPr algn="l"/>
          <a:r>
            <a:rPr lang="en-US" sz="2000" b="0">
              <a:latin typeface="+mn-lt"/>
              <a:ea typeface="Calibri"/>
              <a:cs typeface="Calibri"/>
            </a:rPr>
            <a:t>Used to predict responses for the prompts</a:t>
          </a:r>
        </a:p>
      </dgm:t>
    </dgm:pt>
    <dgm:pt modelId="{314AEC24-B476-491C-B324-B3AF8AB8CF40}" type="parTrans" cxnId="{CF84BA2D-B890-42FF-96A6-D102557B8A47}">
      <dgm:prSet/>
      <dgm:spPr/>
    </dgm:pt>
    <dgm:pt modelId="{BDBD16C6-6E05-43BA-A35F-C74DE9AA08C5}" type="sibTrans" cxnId="{CF84BA2D-B890-42FF-96A6-D102557B8A47}">
      <dgm:prSet/>
      <dgm:spPr/>
    </dgm:pt>
    <dgm:pt modelId="{10E3FF7D-8862-43DB-9634-94D2ABDB1248}" type="pres">
      <dgm:prSet presAssocID="{699B95E8-F9BD-4DB9-BD3F-F3DB49DE7005}" presName="vert0" presStyleCnt="0">
        <dgm:presLayoutVars>
          <dgm:dir/>
          <dgm:animOne val="branch"/>
          <dgm:animLvl val="lvl"/>
        </dgm:presLayoutVars>
      </dgm:prSet>
      <dgm:spPr/>
    </dgm:pt>
    <dgm:pt modelId="{D58CDAD3-49B6-4B27-BA4C-0CC02D943F09}" type="pres">
      <dgm:prSet presAssocID="{9DC51FEA-EE7E-4AA6-9AD6-E45E8F5CB39B}" presName="thickLine" presStyleLbl="alignNode1" presStyleIdx="0" presStyleCnt="6"/>
      <dgm:spPr/>
    </dgm:pt>
    <dgm:pt modelId="{C157EB44-2724-4774-B519-EA268C253E90}" type="pres">
      <dgm:prSet presAssocID="{9DC51FEA-EE7E-4AA6-9AD6-E45E8F5CB39B}" presName="horz1" presStyleCnt="0"/>
      <dgm:spPr/>
    </dgm:pt>
    <dgm:pt modelId="{5C248890-664D-4DC9-A32A-AAE1AFF5D887}" type="pres">
      <dgm:prSet presAssocID="{9DC51FEA-EE7E-4AA6-9AD6-E45E8F5CB39B}" presName="tx1" presStyleLbl="revTx" presStyleIdx="0" presStyleCnt="6"/>
      <dgm:spPr/>
    </dgm:pt>
    <dgm:pt modelId="{7B61F82B-7E92-4823-9444-0818A8C312C4}" type="pres">
      <dgm:prSet presAssocID="{9DC51FEA-EE7E-4AA6-9AD6-E45E8F5CB39B}" presName="vert1" presStyleCnt="0"/>
      <dgm:spPr/>
    </dgm:pt>
    <dgm:pt modelId="{7F479ED5-3A1C-4448-96CB-812E87E82706}" type="pres">
      <dgm:prSet presAssocID="{6A6A2CC4-54A7-4B12-AEF1-AE7E6A26491F}" presName="thickLine" presStyleLbl="alignNode1" presStyleIdx="1" presStyleCnt="6"/>
      <dgm:spPr/>
    </dgm:pt>
    <dgm:pt modelId="{AA11F2DC-53C9-4E60-933E-54D60F4AC493}" type="pres">
      <dgm:prSet presAssocID="{6A6A2CC4-54A7-4B12-AEF1-AE7E6A26491F}" presName="horz1" presStyleCnt="0"/>
      <dgm:spPr/>
    </dgm:pt>
    <dgm:pt modelId="{40445C4D-BF1D-4331-BE42-52197E01E495}" type="pres">
      <dgm:prSet presAssocID="{6A6A2CC4-54A7-4B12-AEF1-AE7E6A26491F}" presName="tx1" presStyleLbl="revTx" presStyleIdx="1" presStyleCnt="6"/>
      <dgm:spPr/>
    </dgm:pt>
    <dgm:pt modelId="{278344DB-445B-4D3B-BFE7-7D4915C41E61}" type="pres">
      <dgm:prSet presAssocID="{6A6A2CC4-54A7-4B12-AEF1-AE7E6A26491F}" presName="vert1" presStyleCnt="0"/>
      <dgm:spPr/>
    </dgm:pt>
    <dgm:pt modelId="{BBABE2A6-F1C6-455E-A7A5-852587BD3B47}" type="pres">
      <dgm:prSet presAssocID="{78C04944-9651-4ED1-AB4D-9EF1110F5678}" presName="thickLine" presStyleLbl="alignNode1" presStyleIdx="2" presStyleCnt="6"/>
      <dgm:spPr/>
    </dgm:pt>
    <dgm:pt modelId="{6D78F7EC-70DA-4594-936C-2F08482BD001}" type="pres">
      <dgm:prSet presAssocID="{78C04944-9651-4ED1-AB4D-9EF1110F5678}" presName="horz1" presStyleCnt="0"/>
      <dgm:spPr/>
    </dgm:pt>
    <dgm:pt modelId="{A736AF95-F52F-446B-BD7F-938B0288F0C9}" type="pres">
      <dgm:prSet presAssocID="{78C04944-9651-4ED1-AB4D-9EF1110F5678}" presName="tx1" presStyleLbl="revTx" presStyleIdx="2" presStyleCnt="6"/>
      <dgm:spPr/>
    </dgm:pt>
    <dgm:pt modelId="{33A53D8B-A2FB-409E-9BAE-06DEBED22E7C}" type="pres">
      <dgm:prSet presAssocID="{78C04944-9651-4ED1-AB4D-9EF1110F5678}" presName="vert1" presStyleCnt="0"/>
      <dgm:spPr/>
    </dgm:pt>
    <dgm:pt modelId="{36FCEA8F-12E7-4AE7-8F89-7D1CEA39DEB6}" type="pres">
      <dgm:prSet presAssocID="{CEDAAA67-BAC1-49E2-887E-D4B5CC6EEEF7}" presName="thickLine" presStyleLbl="alignNode1" presStyleIdx="3" presStyleCnt="6"/>
      <dgm:spPr/>
    </dgm:pt>
    <dgm:pt modelId="{CFFB0D9F-C102-46A5-ADA4-D52261A612F3}" type="pres">
      <dgm:prSet presAssocID="{CEDAAA67-BAC1-49E2-887E-D4B5CC6EEEF7}" presName="horz1" presStyleCnt="0"/>
      <dgm:spPr/>
    </dgm:pt>
    <dgm:pt modelId="{3714AC6C-D09B-44F5-B341-12042E4AAC59}" type="pres">
      <dgm:prSet presAssocID="{CEDAAA67-BAC1-49E2-887E-D4B5CC6EEEF7}" presName="tx1" presStyleLbl="revTx" presStyleIdx="3" presStyleCnt="6"/>
      <dgm:spPr/>
    </dgm:pt>
    <dgm:pt modelId="{76C5C2B0-1AD5-4E84-A188-1DA886238CFD}" type="pres">
      <dgm:prSet presAssocID="{CEDAAA67-BAC1-49E2-887E-D4B5CC6EEEF7}" presName="vert1" presStyleCnt="0"/>
      <dgm:spPr/>
    </dgm:pt>
    <dgm:pt modelId="{C0D60021-64D6-4625-B656-6AE373D2530A}" type="pres">
      <dgm:prSet presAssocID="{7C5461B9-E05A-423B-97FA-6AA5CEBB01A9}" presName="thickLine" presStyleLbl="alignNode1" presStyleIdx="4" presStyleCnt="6"/>
      <dgm:spPr/>
    </dgm:pt>
    <dgm:pt modelId="{E191B358-E827-41FE-88BF-FB5FAFFD5D4D}" type="pres">
      <dgm:prSet presAssocID="{7C5461B9-E05A-423B-97FA-6AA5CEBB01A9}" presName="horz1" presStyleCnt="0"/>
      <dgm:spPr/>
    </dgm:pt>
    <dgm:pt modelId="{8364C010-8BDF-4B4D-ACAE-0573CD75FF17}" type="pres">
      <dgm:prSet presAssocID="{7C5461B9-E05A-423B-97FA-6AA5CEBB01A9}" presName="tx1" presStyleLbl="revTx" presStyleIdx="4" presStyleCnt="6"/>
      <dgm:spPr/>
    </dgm:pt>
    <dgm:pt modelId="{60F210C3-147D-4670-8076-A32ADF244D5B}" type="pres">
      <dgm:prSet presAssocID="{7C5461B9-E05A-423B-97FA-6AA5CEBB01A9}" presName="vert1" presStyleCnt="0"/>
      <dgm:spPr/>
    </dgm:pt>
    <dgm:pt modelId="{7E6F1EE7-DE4D-42FC-AD05-8D29F5902F18}" type="pres">
      <dgm:prSet presAssocID="{288968D4-5074-407A-BD34-171A9670BFFC}" presName="thickLine" presStyleLbl="alignNode1" presStyleIdx="5" presStyleCnt="6"/>
      <dgm:spPr/>
    </dgm:pt>
    <dgm:pt modelId="{FEAC48F7-1D65-4B5D-A5C4-83F60BA71918}" type="pres">
      <dgm:prSet presAssocID="{288968D4-5074-407A-BD34-171A9670BFFC}" presName="horz1" presStyleCnt="0"/>
      <dgm:spPr/>
    </dgm:pt>
    <dgm:pt modelId="{08FFF7D2-CB80-45FC-80CD-0E09A5C49DED}" type="pres">
      <dgm:prSet presAssocID="{288968D4-5074-407A-BD34-171A9670BFFC}" presName="tx1" presStyleLbl="revTx" presStyleIdx="5" presStyleCnt="6"/>
      <dgm:spPr/>
    </dgm:pt>
    <dgm:pt modelId="{20F51192-7DB6-4328-89AB-133EFF12951D}" type="pres">
      <dgm:prSet presAssocID="{288968D4-5074-407A-BD34-171A9670BFFC}" presName="vert1" presStyleCnt="0"/>
      <dgm:spPr/>
    </dgm:pt>
  </dgm:ptLst>
  <dgm:cxnLst>
    <dgm:cxn modelId="{8A24FD0B-2D85-4887-9719-BD65A405E428}" type="presOf" srcId="{78C04944-9651-4ED1-AB4D-9EF1110F5678}" destId="{A736AF95-F52F-446B-BD7F-938B0288F0C9}" srcOrd="0" destOrd="0" presId="urn:microsoft.com/office/officeart/2008/layout/LinedList"/>
    <dgm:cxn modelId="{48501A13-FF86-49D4-B8B9-B05E3875418C}" type="presOf" srcId="{6A6A2CC4-54A7-4B12-AEF1-AE7E6A26491F}" destId="{40445C4D-BF1D-4331-BE42-52197E01E495}" srcOrd="0" destOrd="0" presId="urn:microsoft.com/office/officeart/2008/layout/LinedList"/>
    <dgm:cxn modelId="{CF84BA2D-B890-42FF-96A6-D102557B8A47}" srcId="{699B95E8-F9BD-4DB9-BD3F-F3DB49DE7005}" destId="{288968D4-5074-407A-BD34-171A9670BFFC}" srcOrd="5" destOrd="0" parTransId="{314AEC24-B476-491C-B324-B3AF8AB8CF40}" sibTransId="{BDBD16C6-6E05-43BA-A35F-C74DE9AA08C5}"/>
    <dgm:cxn modelId="{6B314578-F6AE-4792-9256-3D2851A7F22F}" srcId="{699B95E8-F9BD-4DB9-BD3F-F3DB49DE7005}" destId="{7C5461B9-E05A-423B-97FA-6AA5CEBB01A9}" srcOrd="4" destOrd="0" parTransId="{842B98CF-D495-4A21-8781-72FE00EA15AD}" sibTransId="{25AB346F-451D-46C7-A7DA-A5C4B3A872B9}"/>
    <dgm:cxn modelId="{918C7A94-1768-48B6-95DB-551F562C81C6}" type="presOf" srcId="{288968D4-5074-407A-BD34-171A9670BFFC}" destId="{08FFF7D2-CB80-45FC-80CD-0E09A5C49DED}" srcOrd="0" destOrd="0" presId="urn:microsoft.com/office/officeart/2008/layout/LinedList"/>
    <dgm:cxn modelId="{6969B294-27EC-410D-B1AD-CD6D07BE50E3}" srcId="{699B95E8-F9BD-4DB9-BD3F-F3DB49DE7005}" destId="{78C04944-9651-4ED1-AB4D-9EF1110F5678}" srcOrd="2" destOrd="0" parTransId="{5C60F175-9FBA-4FE4-A893-58375A83DC84}" sibTransId="{481C34D0-F8FA-4E17-BF2F-DEB1B3D26599}"/>
    <dgm:cxn modelId="{DAA4B096-4E07-43AA-BDFD-31B17E202394}" srcId="{699B95E8-F9BD-4DB9-BD3F-F3DB49DE7005}" destId="{9DC51FEA-EE7E-4AA6-9AD6-E45E8F5CB39B}" srcOrd="0" destOrd="0" parTransId="{E2B2A24F-EA6F-46E9-859A-F272D8E0DD99}" sibTransId="{F1F8B398-1142-427D-A903-0823CDE0F819}"/>
    <dgm:cxn modelId="{47CB8CA9-D8EA-449E-BDAB-14541EB60B26}" srcId="{699B95E8-F9BD-4DB9-BD3F-F3DB49DE7005}" destId="{CEDAAA67-BAC1-49E2-887E-D4B5CC6EEEF7}" srcOrd="3" destOrd="0" parTransId="{5EE31C4D-E795-4C63-968E-7949759F1229}" sibTransId="{D9E6F4EC-CEBA-467E-BA37-9D75D98BE18F}"/>
    <dgm:cxn modelId="{50F2D9B4-4225-4DC9-B7DE-095A121B40BA}" type="presOf" srcId="{9DC51FEA-EE7E-4AA6-9AD6-E45E8F5CB39B}" destId="{5C248890-664D-4DC9-A32A-AAE1AFF5D887}" srcOrd="0" destOrd="0" presId="urn:microsoft.com/office/officeart/2008/layout/LinedList"/>
    <dgm:cxn modelId="{5DBA2ABF-227E-4769-903B-7FB9F4B007BD}" srcId="{699B95E8-F9BD-4DB9-BD3F-F3DB49DE7005}" destId="{6A6A2CC4-54A7-4B12-AEF1-AE7E6A26491F}" srcOrd="1" destOrd="0" parTransId="{EBECB787-8FC0-4D62-A66D-E59D674198DC}" sibTransId="{2CD789A4-735B-4933-96E6-7F826402D46C}"/>
    <dgm:cxn modelId="{7D80AED1-973D-48A2-9E42-1E41A79E83C6}" type="presOf" srcId="{CEDAAA67-BAC1-49E2-887E-D4B5CC6EEEF7}" destId="{3714AC6C-D09B-44F5-B341-12042E4AAC59}" srcOrd="0" destOrd="0" presId="urn:microsoft.com/office/officeart/2008/layout/LinedList"/>
    <dgm:cxn modelId="{A6F313E2-9DC3-44A7-9504-D359FBE4C943}" type="presOf" srcId="{7C5461B9-E05A-423B-97FA-6AA5CEBB01A9}" destId="{8364C010-8BDF-4B4D-ACAE-0573CD75FF17}" srcOrd="0" destOrd="0" presId="urn:microsoft.com/office/officeart/2008/layout/LinedList"/>
    <dgm:cxn modelId="{620397F1-5292-4C6D-BF8B-C883F677D027}" type="presOf" srcId="{699B95E8-F9BD-4DB9-BD3F-F3DB49DE7005}" destId="{10E3FF7D-8862-43DB-9634-94D2ABDB1248}" srcOrd="0" destOrd="0" presId="urn:microsoft.com/office/officeart/2008/layout/LinedList"/>
    <dgm:cxn modelId="{92584C9E-B44A-4FA9-B152-ED115578D94C}" type="presParOf" srcId="{10E3FF7D-8862-43DB-9634-94D2ABDB1248}" destId="{D58CDAD3-49B6-4B27-BA4C-0CC02D943F09}" srcOrd="0" destOrd="0" presId="urn:microsoft.com/office/officeart/2008/layout/LinedList"/>
    <dgm:cxn modelId="{EB8D3A84-17FE-44EE-89DE-0D652C1909B1}" type="presParOf" srcId="{10E3FF7D-8862-43DB-9634-94D2ABDB1248}" destId="{C157EB44-2724-4774-B519-EA268C253E90}" srcOrd="1" destOrd="0" presId="urn:microsoft.com/office/officeart/2008/layout/LinedList"/>
    <dgm:cxn modelId="{96D32F79-1003-4F37-868B-7C4E6CB1C343}" type="presParOf" srcId="{C157EB44-2724-4774-B519-EA268C253E90}" destId="{5C248890-664D-4DC9-A32A-AAE1AFF5D887}" srcOrd="0" destOrd="0" presId="urn:microsoft.com/office/officeart/2008/layout/LinedList"/>
    <dgm:cxn modelId="{C76F60B2-0C69-4191-A9C7-39E749EB9A21}" type="presParOf" srcId="{C157EB44-2724-4774-B519-EA268C253E90}" destId="{7B61F82B-7E92-4823-9444-0818A8C312C4}" srcOrd="1" destOrd="0" presId="urn:microsoft.com/office/officeart/2008/layout/LinedList"/>
    <dgm:cxn modelId="{BC4AE92C-C382-44A0-BFEC-3A91B9529A13}" type="presParOf" srcId="{10E3FF7D-8862-43DB-9634-94D2ABDB1248}" destId="{7F479ED5-3A1C-4448-96CB-812E87E82706}" srcOrd="2" destOrd="0" presId="urn:microsoft.com/office/officeart/2008/layout/LinedList"/>
    <dgm:cxn modelId="{852BA6F8-0671-447A-BC67-D1628A12991E}" type="presParOf" srcId="{10E3FF7D-8862-43DB-9634-94D2ABDB1248}" destId="{AA11F2DC-53C9-4E60-933E-54D60F4AC493}" srcOrd="3" destOrd="0" presId="urn:microsoft.com/office/officeart/2008/layout/LinedList"/>
    <dgm:cxn modelId="{C5DCD474-FCCA-464B-A8DA-D8D03F09CD18}" type="presParOf" srcId="{AA11F2DC-53C9-4E60-933E-54D60F4AC493}" destId="{40445C4D-BF1D-4331-BE42-52197E01E495}" srcOrd="0" destOrd="0" presId="urn:microsoft.com/office/officeart/2008/layout/LinedList"/>
    <dgm:cxn modelId="{D4DEED69-48AD-4350-864B-5D5B65ACF4C8}" type="presParOf" srcId="{AA11F2DC-53C9-4E60-933E-54D60F4AC493}" destId="{278344DB-445B-4D3B-BFE7-7D4915C41E61}" srcOrd="1" destOrd="0" presId="urn:microsoft.com/office/officeart/2008/layout/LinedList"/>
    <dgm:cxn modelId="{D314087F-0467-45A4-A83C-CC502DB9E012}" type="presParOf" srcId="{10E3FF7D-8862-43DB-9634-94D2ABDB1248}" destId="{BBABE2A6-F1C6-455E-A7A5-852587BD3B47}" srcOrd="4" destOrd="0" presId="urn:microsoft.com/office/officeart/2008/layout/LinedList"/>
    <dgm:cxn modelId="{0BE5379E-E418-42BC-AC0D-A5B69936A9DF}" type="presParOf" srcId="{10E3FF7D-8862-43DB-9634-94D2ABDB1248}" destId="{6D78F7EC-70DA-4594-936C-2F08482BD001}" srcOrd="5" destOrd="0" presId="urn:microsoft.com/office/officeart/2008/layout/LinedList"/>
    <dgm:cxn modelId="{AB9AD5CE-16BC-4F37-B78A-0D0FAC8FED50}" type="presParOf" srcId="{6D78F7EC-70DA-4594-936C-2F08482BD001}" destId="{A736AF95-F52F-446B-BD7F-938B0288F0C9}" srcOrd="0" destOrd="0" presId="urn:microsoft.com/office/officeart/2008/layout/LinedList"/>
    <dgm:cxn modelId="{25844956-6D5B-458C-9B3A-43FD641FCEFF}" type="presParOf" srcId="{6D78F7EC-70DA-4594-936C-2F08482BD001}" destId="{33A53D8B-A2FB-409E-9BAE-06DEBED22E7C}" srcOrd="1" destOrd="0" presId="urn:microsoft.com/office/officeart/2008/layout/LinedList"/>
    <dgm:cxn modelId="{7C6640BA-78D8-4ECD-99E6-813C92CEA9B7}" type="presParOf" srcId="{10E3FF7D-8862-43DB-9634-94D2ABDB1248}" destId="{36FCEA8F-12E7-4AE7-8F89-7D1CEA39DEB6}" srcOrd="6" destOrd="0" presId="urn:microsoft.com/office/officeart/2008/layout/LinedList"/>
    <dgm:cxn modelId="{C04452B1-F128-43F0-B05C-998821133973}" type="presParOf" srcId="{10E3FF7D-8862-43DB-9634-94D2ABDB1248}" destId="{CFFB0D9F-C102-46A5-ADA4-D52261A612F3}" srcOrd="7" destOrd="0" presId="urn:microsoft.com/office/officeart/2008/layout/LinedList"/>
    <dgm:cxn modelId="{9C6D53F9-6A98-4B52-BCE4-A1467B3F55EE}" type="presParOf" srcId="{CFFB0D9F-C102-46A5-ADA4-D52261A612F3}" destId="{3714AC6C-D09B-44F5-B341-12042E4AAC59}" srcOrd="0" destOrd="0" presId="urn:microsoft.com/office/officeart/2008/layout/LinedList"/>
    <dgm:cxn modelId="{0116F8BD-158F-4E27-861D-8311C11CE331}" type="presParOf" srcId="{CFFB0D9F-C102-46A5-ADA4-D52261A612F3}" destId="{76C5C2B0-1AD5-4E84-A188-1DA886238CFD}" srcOrd="1" destOrd="0" presId="urn:microsoft.com/office/officeart/2008/layout/LinedList"/>
    <dgm:cxn modelId="{BDCF7DF1-80A3-49FB-9ED6-A1BD4F61D860}" type="presParOf" srcId="{10E3FF7D-8862-43DB-9634-94D2ABDB1248}" destId="{C0D60021-64D6-4625-B656-6AE373D2530A}" srcOrd="8" destOrd="0" presId="urn:microsoft.com/office/officeart/2008/layout/LinedList"/>
    <dgm:cxn modelId="{E46A051F-23D6-4546-BCD7-860850464D63}" type="presParOf" srcId="{10E3FF7D-8862-43DB-9634-94D2ABDB1248}" destId="{E191B358-E827-41FE-88BF-FB5FAFFD5D4D}" srcOrd="9" destOrd="0" presId="urn:microsoft.com/office/officeart/2008/layout/LinedList"/>
    <dgm:cxn modelId="{6FEBECCF-F36F-4E57-A2D6-726DE8233E05}" type="presParOf" srcId="{E191B358-E827-41FE-88BF-FB5FAFFD5D4D}" destId="{8364C010-8BDF-4B4D-ACAE-0573CD75FF17}" srcOrd="0" destOrd="0" presId="urn:microsoft.com/office/officeart/2008/layout/LinedList"/>
    <dgm:cxn modelId="{52478C83-B717-4415-98BC-316163BCCE49}" type="presParOf" srcId="{E191B358-E827-41FE-88BF-FB5FAFFD5D4D}" destId="{60F210C3-147D-4670-8076-A32ADF244D5B}" srcOrd="1" destOrd="0" presId="urn:microsoft.com/office/officeart/2008/layout/LinedList"/>
    <dgm:cxn modelId="{FD823612-D0D3-463B-BCD2-EA6780E5F662}" type="presParOf" srcId="{10E3FF7D-8862-43DB-9634-94D2ABDB1248}" destId="{7E6F1EE7-DE4D-42FC-AD05-8D29F5902F18}" srcOrd="10" destOrd="0" presId="urn:microsoft.com/office/officeart/2008/layout/LinedList"/>
    <dgm:cxn modelId="{155A8BAC-4486-45B4-B7EF-446F53E4708E}" type="presParOf" srcId="{10E3FF7D-8862-43DB-9634-94D2ABDB1248}" destId="{FEAC48F7-1D65-4B5D-A5C4-83F60BA71918}" srcOrd="11" destOrd="0" presId="urn:microsoft.com/office/officeart/2008/layout/LinedList"/>
    <dgm:cxn modelId="{93C5261E-051F-438F-A30B-DBE677B0831C}" type="presParOf" srcId="{FEAC48F7-1D65-4B5D-A5C4-83F60BA71918}" destId="{08FFF7D2-CB80-45FC-80CD-0E09A5C49DED}" srcOrd="0" destOrd="0" presId="urn:microsoft.com/office/officeart/2008/layout/LinedList"/>
    <dgm:cxn modelId="{F7F8F788-620C-4886-A673-E22058AF5EE8}" type="presParOf" srcId="{FEAC48F7-1D65-4B5D-A5C4-83F60BA71918}" destId="{20F51192-7DB6-4328-89AB-133EFF1295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99B95E8-F9BD-4DB9-BD3F-F3DB49DE70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51FEA-EE7E-4AA6-9AD6-E45E8F5CB39B}">
      <dgm:prSet custT="1"/>
      <dgm:spPr/>
      <dgm:t>
        <a:bodyPr/>
        <a:lstStyle/>
        <a:p>
          <a:pPr algn="l" rtl="0"/>
          <a:r>
            <a:rPr lang="en-US" sz="2000" b="1">
              <a:latin typeface="Calibri Light"/>
              <a:ea typeface="Calibri"/>
              <a:cs typeface="Calibri"/>
            </a:rPr>
            <a:t>Neural Network Model Summary</a:t>
          </a:r>
          <a:endParaRPr lang="en-US" sz="1600" b="0" i="1">
            <a:latin typeface="Calibri" panose="020F0502020204030204" pitchFamily="34" charset="0"/>
            <a:ea typeface="Calibri"/>
            <a:cs typeface="Calibri" panose="020F0502020204030204" pitchFamily="34" charset="0"/>
          </a:endParaRPr>
        </a:p>
      </dgm:t>
    </dgm:pt>
    <dgm:pt modelId="{E2B2A24F-EA6F-46E9-859A-F272D8E0DD99}" type="parTrans" cxnId="{DAA4B096-4E07-43AA-BDFD-31B17E202394}">
      <dgm:prSet/>
      <dgm:spPr/>
      <dgm:t>
        <a:bodyPr/>
        <a:lstStyle/>
        <a:p>
          <a:endParaRPr lang="en-US"/>
        </a:p>
      </dgm:t>
    </dgm:pt>
    <dgm:pt modelId="{F1F8B398-1142-427D-A903-0823CDE0F819}" type="sibTrans" cxnId="{DAA4B096-4E07-43AA-BDFD-31B17E202394}">
      <dgm:prSet/>
      <dgm:spPr/>
      <dgm:t>
        <a:bodyPr/>
        <a:lstStyle/>
        <a:p>
          <a:endParaRPr lang="en-US"/>
        </a:p>
      </dgm:t>
    </dgm:pt>
    <dgm:pt modelId="{10E3FF7D-8862-43DB-9634-94D2ABDB1248}" type="pres">
      <dgm:prSet presAssocID="{699B95E8-F9BD-4DB9-BD3F-F3DB49DE7005}" presName="vert0" presStyleCnt="0">
        <dgm:presLayoutVars>
          <dgm:dir/>
          <dgm:animOne val="branch"/>
          <dgm:animLvl val="lvl"/>
        </dgm:presLayoutVars>
      </dgm:prSet>
      <dgm:spPr/>
    </dgm:pt>
    <dgm:pt modelId="{D58CDAD3-49B6-4B27-BA4C-0CC02D943F09}" type="pres">
      <dgm:prSet presAssocID="{9DC51FEA-EE7E-4AA6-9AD6-E45E8F5CB39B}" presName="thickLine" presStyleLbl="alignNode1" presStyleIdx="0" presStyleCnt="1"/>
      <dgm:spPr/>
    </dgm:pt>
    <dgm:pt modelId="{C157EB44-2724-4774-B519-EA268C253E90}" type="pres">
      <dgm:prSet presAssocID="{9DC51FEA-EE7E-4AA6-9AD6-E45E8F5CB39B}" presName="horz1" presStyleCnt="0"/>
      <dgm:spPr/>
    </dgm:pt>
    <dgm:pt modelId="{5C248890-664D-4DC9-A32A-AAE1AFF5D887}" type="pres">
      <dgm:prSet presAssocID="{9DC51FEA-EE7E-4AA6-9AD6-E45E8F5CB39B}" presName="tx1" presStyleLbl="revTx" presStyleIdx="0" presStyleCnt="1"/>
      <dgm:spPr/>
    </dgm:pt>
    <dgm:pt modelId="{7B61F82B-7E92-4823-9444-0818A8C312C4}" type="pres">
      <dgm:prSet presAssocID="{9DC51FEA-EE7E-4AA6-9AD6-E45E8F5CB39B}" presName="vert1" presStyleCnt="0"/>
      <dgm:spPr/>
    </dgm:pt>
  </dgm:ptLst>
  <dgm:cxnLst>
    <dgm:cxn modelId="{45A9487F-02B2-4A7F-BB42-6E9ED5361CF0}" type="presOf" srcId="{9DC51FEA-EE7E-4AA6-9AD6-E45E8F5CB39B}" destId="{5C248890-664D-4DC9-A32A-AAE1AFF5D887}" srcOrd="0" destOrd="0" presId="urn:microsoft.com/office/officeart/2008/layout/LinedList"/>
    <dgm:cxn modelId="{DAA4B096-4E07-43AA-BDFD-31B17E202394}" srcId="{699B95E8-F9BD-4DB9-BD3F-F3DB49DE7005}" destId="{9DC51FEA-EE7E-4AA6-9AD6-E45E8F5CB39B}" srcOrd="0" destOrd="0" parTransId="{E2B2A24F-EA6F-46E9-859A-F272D8E0DD99}" sibTransId="{F1F8B398-1142-427D-A903-0823CDE0F819}"/>
    <dgm:cxn modelId="{620397F1-5292-4C6D-BF8B-C883F677D027}" type="presOf" srcId="{699B95E8-F9BD-4DB9-BD3F-F3DB49DE7005}" destId="{10E3FF7D-8862-43DB-9634-94D2ABDB1248}" srcOrd="0" destOrd="0" presId="urn:microsoft.com/office/officeart/2008/layout/LinedList"/>
    <dgm:cxn modelId="{8948FC20-6CD6-4B3E-B7A6-E9BA89B9FBEF}" type="presParOf" srcId="{10E3FF7D-8862-43DB-9634-94D2ABDB1248}" destId="{D58CDAD3-49B6-4B27-BA4C-0CC02D943F09}" srcOrd="0" destOrd="0" presId="urn:microsoft.com/office/officeart/2008/layout/LinedList"/>
    <dgm:cxn modelId="{E179707F-2919-4D83-969F-CA16B580C1A9}" type="presParOf" srcId="{10E3FF7D-8862-43DB-9634-94D2ABDB1248}" destId="{C157EB44-2724-4774-B519-EA268C253E90}" srcOrd="1" destOrd="0" presId="urn:microsoft.com/office/officeart/2008/layout/LinedList"/>
    <dgm:cxn modelId="{E3F320FB-A377-43B5-9714-959A46588E36}" type="presParOf" srcId="{C157EB44-2724-4774-B519-EA268C253E90}" destId="{5C248890-664D-4DC9-A32A-AAE1AFF5D887}" srcOrd="0" destOrd="0" presId="urn:microsoft.com/office/officeart/2008/layout/LinedList"/>
    <dgm:cxn modelId="{4E5CB8CC-D527-473F-9C94-73B6E0D8EEE2}" type="presParOf" srcId="{C157EB44-2724-4774-B519-EA268C253E90}" destId="{7B61F82B-7E92-4823-9444-0818A8C312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99B95E8-F9BD-4DB9-BD3F-F3DB49DE70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51FEA-EE7E-4AA6-9AD6-E45E8F5CB39B}">
      <dgm:prSet custT="1"/>
      <dgm:spPr/>
      <dgm:t>
        <a:bodyPr/>
        <a:lstStyle/>
        <a:p>
          <a:pPr algn="l" rtl="0"/>
          <a:r>
            <a:rPr lang="en-US" sz="2000" b="0">
              <a:latin typeface="Calibri" panose="020F0502020204030204" pitchFamily="34" charset="0"/>
              <a:ea typeface="Calibri"/>
              <a:cs typeface="Calibri" panose="020F0502020204030204" pitchFamily="34" charset="0"/>
            </a:rPr>
            <a:t>Shows the performance of the machine learning model</a:t>
          </a:r>
          <a:endParaRPr lang="en-US" sz="1600" b="0" i="1">
            <a:latin typeface="Calibri" panose="020F0502020204030204" pitchFamily="34" charset="0"/>
            <a:ea typeface="Calibri"/>
            <a:cs typeface="Calibri" panose="020F0502020204030204" pitchFamily="34" charset="0"/>
          </a:endParaRPr>
        </a:p>
      </dgm:t>
    </dgm:pt>
    <dgm:pt modelId="{E2B2A24F-EA6F-46E9-859A-F272D8E0DD99}" type="parTrans" cxnId="{DAA4B096-4E07-43AA-BDFD-31B17E202394}">
      <dgm:prSet/>
      <dgm:spPr/>
      <dgm:t>
        <a:bodyPr/>
        <a:lstStyle/>
        <a:p>
          <a:endParaRPr lang="en-US"/>
        </a:p>
      </dgm:t>
    </dgm:pt>
    <dgm:pt modelId="{F1F8B398-1142-427D-A903-0823CDE0F819}" type="sibTrans" cxnId="{DAA4B096-4E07-43AA-BDFD-31B17E202394}">
      <dgm:prSet/>
      <dgm:spPr/>
      <dgm:t>
        <a:bodyPr/>
        <a:lstStyle/>
        <a:p>
          <a:endParaRPr lang="en-US"/>
        </a:p>
      </dgm:t>
    </dgm:pt>
    <dgm:pt modelId="{9B29970C-CF0E-4B65-AAC8-40A39C0E6A11}">
      <dgm:prSet custT="1"/>
      <dgm:spPr/>
      <dgm:t>
        <a:bodyPr/>
        <a:lstStyle/>
        <a:p>
          <a:pPr algn="l" rtl="0"/>
          <a:r>
            <a:rPr lang="en-US" sz="2000" b="0">
              <a:latin typeface="Calibri" panose="020F0502020204030204" pitchFamily="34" charset="0"/>
              <a:cs typeface="Calibri" panose="020F0502020204030204" pitchFamily="34" charset="0"/>
            </a:rPr>
            <a:t>Model's performance varies depending on the specific prompt and the matching criteria (color vs. shape)</a:t>
          </a:r>
          <a:endParaRPr lang="en-US" sz="1600" b="0" i="1">
            <a:latin typeface="Calibri" panose="020F0502020204030204" pitchFamily="34" charset="0"/>
            <a:ea typeface="Calibri"/>
            <a:cs typeface="Calibri" panose="020F0502020204030204" pitchFamily="34" charset="0"/>
          </a:endParaRPr>
        </a:p>
      </dgm:t>
    </dgm:pt>
    <dgm:pt modelId="{C83034F0-3F54-4F41-B38A-B5CA46243168}" type="parTrans" cxnId="{2C71C6BB-4191-4670-A7B4-AD5EE66233E5}">
      <dgm:prSet/>
      <dgm:spPr/>
      <dgm:t>
        <a:bodyPr/>
        <a:lstStyle/>
        <a:p>
          <a:endParaRPr lang="en-US"/>
        </a:p>
      </dgm:t>
    </dgm:pt>
    <dgm:pt modelId="{FA269A6C-0C9D-4854-A531-262CC8C0AD68}" type="sibTrans" cxnId="{2C71C6BB-4191-4670-A7B4-AD5EE66233E5}">
      <dgm:prSet/>
      <dgm:spPr/>
      <dgm:t>
        <a:bodyPr/>
        <a:lstStyle/>
        <a:p>
          <a:endParaRPr lang="en-US"/>
        </a:p>
      </dgm:t>
    </dgm:pt>
    <dgm:pt modelId="{B7EEA116-03DF-4EAE-9B8D-C49AC7CF1DA4}">
      <dgm:prSet custT="1"/>
      <dgm:spPr/>
      <dgm:t>
        <a:bodyPr/>
        <a:lstStyle/>
        <a:p>
          <a:pPr algn="l" rtl="0"/>
          <a:r>
            <a:rPr lang="en-US" sz="2000" b="0">
              <a:latin typeface="Calibri" panose="020F0502020204030204" pitchFamily="34" charset="0"/>
              <a:ea typeface="Calibri"/>
              <a:cs typeface="Calibri" panose="020F0502020204030204" pitchFamily="34" charset="0"/>
            </a:rPr>
            <a:t>Model predicts the response when matching criteria is based on color of the object</a:t>
          </a:r>
          <a:endParaRPr lang="en-US" sz="1600" b="0" i="1">
            <a:latin typeface="Calibri" panose="020F0502020204030204" pitchFamily="34" charset="0"/>
            <a:ea typeface="Calibri"/>
            <a:cs typeface="Calibri" panose="020F0502020204030204" pitchFamily="34" charset="0"/>
          </a:endParaRPr>
        </a:p>
      </dgm:t>
    </dgm:pt>
    <dgm:pt modelId="{8773C779-7324-4C4B-8619-CEA2D6665363}" type="parTrans" cxnId="{FEE4F0F3-5BDD-4B29-BBBF-6546C3638D99}">
      <dgm:prSet/>
      <dgm:spPr/>
      <dgm:t>
        <a:bodyPr/>
        <a:lstStyle/>
        <a:p>
          <a:endParaRPr lang="en-US"/>
        </a:p>
      </dgm:t>
    </dgm:pt>
    <dgm:pt modelId="{49CCA710-B62C-49C6-879D-311CD3FC2895}" type="sibTrans" cxnId="{FEE4F0F3-5BDD-4B29-BBBF-6546C3638D99}">
      <dgm:prSet/>
      <dgm:spPr/>
      <dgm:t>
        <a:bodyPr/>
        <a:lstStyle/>
        <a:p>
          <a:endParaRPr lang="en-US"/>
        </a:p>
      </dgm:t>
    </dgm:pt>
    <dgm:pt modelId="{7B55B2CF-BC22-4AC9-842F-625E09FCDB92}">
      <dgm:prSet custT="1"/>
      <dgm:spPr/>
      <dgm:t>
        <a:bodyPr/>
        <a:lstStyle/>
        <a:p>
          <a:pPr algn="l" rtl="0"/>
          <a:r>
            <a:rPr lang="en-US" sz="2000" b="0">
              <a:latin typeface="Calibri" panose="020F0502020204030204" pitchFamily="34" charset="0"/>
              <a:ea typeface="Calibri"/>
              <a:cs typeface="Calibri" panose="020F0502020204030204" pitchFamily="34" charset="0"/>
            </a:rPr>
            <a:t>Model struggles when matching criteria switches</a:t>
          </a:r>
        </a:p>
        <a:p>
          <a:pPr algn="l" rtl="0"/>
          <a:endParaRPr lang="en-US" sz="1600" b="0" i="1">
            <a:latin typeface="Calibri" panose="020F0502020204030204" pitchFamily="34" charset="0"/>
            <a:ea typeface="Calibri"/>
            <a:cs typeface="Calibri" panose="020F0502020204030204" pitchFamily="34" charset="0"/>
          </a:endParaRPr>
        </a:p>
      </dgm:t>
    </dgm:pt>
    <dgm:pt modelId="{497603C4-BB04-454B-91EC-192A5B271E91}" type="parTrans" cxnId="{005B3113-E89D-4E4C-8AD7-F375D67B75D7}">
      <dgm:prSet/>
      <dgm:spPr/>
      <dgm:t>
        <a:bodyPr/>
        <a:lstStyle/>
        <a:p>
          <a:endParaRPr lang="en-US"/>
        </a:p>
      </dgm:t>
    </dgm:pt>
    <dgm:pt modelId="{10D15885-2D80-4E44-A437-16E53C838B0B}" type="sibTrans" cxnId="{005B3113-E89D-4E4C-8AD7-F375D67B75D7}">
      <dgm:prSet/>
      <dgm:spPr/>
      <dgm:t>
        <a:bodyPr/>
        <a:lstStyle/>
        <a:p>
          <a:endParaRPr lang="en-US"/>
        </a:p>
      </dgm:t>
    </dgm:pt>
    <dgm:pt modelId="{10E3FF7D-8862-43DB-9634-94D2ABDB1248}" type="pres">
      <dgm:prSet presAssocID="{699B95E8-F9BD-4DB9-BD3F-F3DB49DE7005}" presName="vert0" presStyleCnt="0">
        <dgm:presLayoutVars>
          <dgm:dir/>
          <dgm:animOne val="branch"/>
          <dgm:animLvl val="lvl"/>
        </dgm:presLayoutVars>
      </dgm:prSet>
      <dgm:spPr/>
    </dgm:pt>
    <dgm:pt modelId="{D58CDAD3-49B6-4B27-BA4C-0CC02D943F09}" type="pres">
      <dgm:prSet presAssocID="{9DC51FEA-EE7E-4AA6-9AD6-E45E8F5CB39B}" presName="thickLine" presStyleLbl="alignNode1" presStyleIdx="0" presStyleCnt="4"/>
      <dgm:spPr/>
    </dgm:pt>
    <dgm:pt modelId="{C157EB44-2724-4774-B519-EA268C253E90}" type="pres">
      <dgm:prSet presAssocID="{9DC51FEA-EE7E-4AA6-9AD6-E45E8F5CB39B}" presName="horz1" presStyleCnt="0"/>
      <dgm:spPr/>
    </dgm:pt>
    <dgm:pt modelId="{5C248890-664D-4DC9-A32A-AAE1AFF5D887}" type="pres">
      <dgm:prSet presAssocID="{9DC51FEA-EE7E-4AA6-9AD6-E45E8F5CB39B}" presName="tx1" presStyleLbl="revTx" presStyleIdx="0" presStyleCnt="4"/>
      <dgm:spPr/>
    </dgm:pt>
    <dgm:pt modelId="{7B61F82B-7E92-4823-9444-0818A8C312C4}" type="pres">
      <dgm:prSet presAssocID="{9DC51FEA-EE7E-4AA6-9AD6-E45E8F5CB39B}" presName="vert1" presStyleCnt="0"/>
      <dgm:spPr/>
    </dgm:pt>
    <dgm:pt modelId="{C1FA7572-FB7B-414B-B4BF-27D4EE5D6DAB}" type="pres">
      <dgm:prSet presAssocID="{9B29970C-CF0E-4B65-AAC8-40A39C0E6A11}" presName="thickLine" presStyleLbl="alignNode1" presStyleIdx="1" presStyleCnt="4"/>
      <dgm:spPr/>
    </dgm:pt>
    <dgm:pt modelId="{3451484E-169C-4115-8EE8-5F003602BEDA}" type="pres">
      <dgm:prSet presAssocID="{9B29970C-CF0E-4B65-AAC8-40A39C0E6A11}" presName="horz1" presStyleCnt="0"/>
      <dgm:spPr/>
    </dgm:pt>
    <dgm:pt modelId="{E01FABAA-4F40-4879-A2F5-97ED99C17990}" type="pres">
      <dgm:prSet presAssocID="{9B29970C-CF0E-4B65-AAC8-40A39C0E6A11}" presName="tx1" presStyleLbl="revTx" presStyleIdx="1" presStyleCnt="4" custScaleY="106272"/>
      <dgm:spPr/>
    </dgm:pt>
    <dgm:pt modelId="{EA8ED46E-16D6-4802-B899-B2A51C3E06C5}" type="pres">
      <dgm:prSet presAssocID="{9B29970C-CF0E-4B65-AAC8-40A39C0E6A11}" presName="vert1" presStyleCnt="0"/>
      <dgm:spPr/>
    </dgm:pt>
    <dgm:pt modelId="{C07DA3F5-53D0-4E86-934F-C7E48313A179}" type="pres">
      <dgm:prSet presAssocID="{B7EEA116-03DF-4EAE-9B8D-C49AC7CF1DA4}" presName="thickLine" presStyleLbl="alignNode1" presStyleIdx="2" presStyleCnt="4"/>
      <dgm:spPr/>
    </dgm:pt>
    <dgm:pt modelId="{3F1D7170-D788-4749-89BB-28D7B92B0E44}" type="pres">
      <dgm:prSet presAssocID="{B7EEA116-03DF-4EAE-9B8D-C49AC7CF1DA4}" presName="horz1" presStyleCnt="0"/>
      <dgm:spPr/>
    </dgm:pt>
    <dgm:pt modelId="{38BC8E10-E026-47AA-8550-C0BBB567037C}" type="pres">
      <dgm:prSet presAssocID="{B7EEA116-03DF-4EAE-9B8D-C49AC7CF1DA4}" presName="tx1" presStyleLbl="revTx" presStyleIdx="2" presStyleCnt="4"/>
      <dgm:spPr/>
    </dgm:pt>
    <dgm:pt modelId="{3203E511-5243-4E9E-A040-8F8260951CFA}" type="pres">
      <dgm:prSet presAssocID="{B7EEA116-03DF-4EAE-9B8D-C49AC7CF1DA4}" presName="vert1" presStyleCnt="0"/>
      <dgm:spPr/>
    </dgm:pt>
    <dgm:pt modelId="{01D7159A-24F5-47BB-AC81-0AFC4FB3C380}" type="pres">
      <dgm:prSet presAssocID="{7B55B2CF-BC22-4AC9-842F-625E09FCDB92}" presName="thickLine" presStyleLbl="alignNode1" presStyleIdx="3" presStyleCnt="4"/>
      <dgm:spPr/>
    </dgm:pt>
    <dgm:pt modelId="{813EB2C6-CC3F-4852-987F-906E003D03E0}" type="pres">
      <dgm:prSet presAssocID="{7B55B2CF-BC22-4AC9-842F-625E09FCDB92}" presName="horz1" presStyleCnt="0"/>
      <dgm:spPr/>
    </dgm:pt>
    <dgm:pt modelId="{C05D9130-3B8D-4450-A7ED-635D3C146087}" type="pres">
      <dgm:prSet presAssocID="{7B55B2CF-BC22-4AC9-842F-625E09FCDB92}" presName="tx1" presStyleLbl="revTx" presStyleIdx="3" presStyleCnt="4"/>
      <dgm:spPr/>
    </dgm:pt>
    <dgm:pt modelId="{C509A067-55D1-43EB-9606-ADEB6637CFDD}" type="pres">
      <dgm:prSet presAssocID="{7B55B2CF-BC22-4AC9-842F-625E09FCDB92}" presName="vert1" presStyleCnt="0"/>
      <dgm:spPr/>
    </dgm:pt>
  </dgm:ptLst>
  <dgm:cxnLst>
    <dgm:cxn modelId="{005B3113-E89D-4E4C-8AD7-F375D67B75D7}" srcId="{699B95E8-F9BD-4DB9-BD3F-F3DB49DE7005}" destId="{7B55B2CF-BC22-4AC9-842F-625E09FCDB92}" srcOrd="3" destOrd="0" parTransId="{497603C4-BB04-454B-91EC-192A5B271E91}" sibTransId="{10D15885-2D80-4E44-A437-16E53C838B0B}"/>
    <dgm:cxn modelId="{B5B6AC1C-E5A2-4531-BB50-51CEF918481E}" type="presOf" srcId="{7B55B2CF-BC22-4AC9-842F-625E09FCDB92}" destId="{C05D9130-3B8D-4450-A7ED-635D3C146087}" srcOrd="0" destOrd="0" presId="urn:microsoft.com/office/officeart/2008/layout/LinedList"/>
    <dgm:cxn modelId="{4E229128-4094-4FEB-877E-637EA3108EAD}" type="presOf" srcId="{9B29970C-CF0E-4B65-AAC8-40A39C0E6A11}" destId="{E01FABAA-4F40-4879-A2F5-97ED99C17990}" srcOrd="0" destOrd="0" presId="urn:microsoft.com/office/officeart/2008/layout/LinedList"/>
    <dgm:cxn modelId="{45A9487F-02B2-4A7F-BB42-6E9ED5361CF0}" type="presOf" srcId="{9DC51FEA-EE7E-4AA6-9AD6-E45E8F5CB39B}" destId="{5C248890-664D-4DC9-A32A-AAE1AFF5D887}" srcOrd="0" destOrd="0" presId="urn:microsoft.com/office/officeart/2008/layout/LinedList"/>
    <dgm:cxn modelId="{DAA4B096-4E07-43AA-BDFD-31B17E202394}" srcId="{699B95E8-F9BD-4DB9-BD3F-F3DB49DE7005}" destId="{9DC51FEA-EE7E-4AA6-9AD6-E45E8F5CB39B}" srcOrd="0" destOrd="0" parTransId="{E2B2A24F-EA6F-46E9-859A-F272D8E0DD99}" sibTransId="{F1F8B398-1142-427D-A903-0823CDE0F819}"/>
    <dgm:cxn modelId="{2C71C6BB-4191-4670-A7B4-AD5EE66233E5}" srcId="{699B95E8-F9BD-4DB9-BD3F-F3DB49DE7005}" destId="{9B29970C-CF0E-4B65-AAC8-40A39C0E6A11}" srcOrd="1" destOrd="0" parTransId="{C83034F0-3F54-4F41-B38A-B5CA46243168}" sibTransId="{FA269A6C-0C9D-4854-A531-262CC8C0AD68}"/>
    <dgm:cxn modelId="{2F9E50EA-6747-404C-96B2-6EB5069FD6F6}" type="presOf" srcId="{B7EEA116-03DF-4EAE-9B8D-C49AC7CF1DA4}" destId="{38BC8E10-E026-47AA-8550-C0BBB567037C}" srcOrd="0" destOrd="0" presId="urn:microsoft.com/office/officeart/2008/layout/LinedList"/>
    <dgm:cxn modelId="{620397F1-5292-4C6D-BF8B-C883F677D027}" type="presOf" srcId="{699B95E8-F9BD-4DB9-BD3F-F3DB49DE7005}" destId="{10E3FF7D-8862-43DB-9634-94D2ABDB1248}" srcOrd="0" destOrd="0" presId="urn:microsoft.com/office/officeart/2008/layout/LinedList"/>
    <dgm:cxn modelId="{FEE4F0F3-5BDD-4B29-BBBF-6546C3638D99}" srcId="{699B95E8-F9BD-4DB9-BD3F-F3DB49DE7005}" destId="{B7EEA116-03DF-4EAE-9B8D-C49AC7CF1DA4}" srcOrd="2" destOrd="0" parTransId="{8773C779-7324-4C4B-8619-CEA2D6665363}" sibTransId="{49CCA710-B62C-49C6-879D-311CD3FC2895}"/>
    <dgm:cxn modelId="{8948FC20-6CD6-4B3E-B7A6-E9BA89B9FBEF}" type="presParOf" srcId="{10E3FF7D-8862-43DB-9634-94D2ABDB1248}" destId="{D58CDAD3-49B6-4B27-BA4C-0CC02D943F09}" srcOrd="0" destOrd="0" presId="urn:microsoft.com/office/officeart/2008/layout/LinedList"/>
    <dgm:cxn modelId="{E179707F-2919-4D83-969F-CA16B580C1A9}" type="presParOf" srcId="{10E3FF7D-8862-43DB-9634-94D2ABDB1248}" destId="{C157EB44-2724-4774-B519-EA268C253E90}" srcOrd="1" destOrd="0" presId="urn:microsoft.com/office/officeart/2008/layout/LinedList"/>
    <dgm:cxn modelId="{E3F320FB-A377-43B5-9714-959A46588E36}" type="presParOf" srcId="{C157EB44-2724-4774-B519-EA268C253E90}" destId="{5C248890-664D-4DC9-A32A-AAE1AFF5D887}" srcOrd="0" destOrd="0" presId="urn:microsoft.com/office/officeart/2008/layout/LinedList"/>
    <dgm:cxn modelId="{4E5CB8CC-D527-473F-9C94-73B6E0D8EEE2}" type="presParOf" srcId="{C157EB44-2724-4774-B519-EA268C253E90}" destId="{7B61F82B-7E92-4823-9444-0818A8C312C4}" srcOrd="1" destOrd="0" presId="urn:microsoft.com/office/officeart/2008/layout/LinedList"/>
    <dgm:cxn modelId="{AED51256-BDAE-41FC-BA19-C5A6C63D44E6}" type="presParOf" srcId="{10E3FF7D-8862-43DB-9634-94D2ABDB1248}" destId="{C1FA7572-FB7B-414B-B4BF-27D4EE5D6DAB}" srcOrd="2" destOrd="0" presId="urn:microsoft.com/office/officeart/2008/layout/LinedList"/>
    <dgm:cxn modelId="{B4ABBA70-72B3-4BD6-A385-B50BFC4C9353}" type="presParOf" srcId="{10E3FF7D-8862-43DB-9634-94D2ABDB1248}" destId="{3451484E-169C-4115-8EE8-5F003602BEDA}" srcOrd="3" destOrd="0" presId="urn:microsoft.com/office/officeart/2008/layout/LinedList"/>
    <dgm:cxn modelId="{7E6D06B8-8BBB-43B5-B052-A0011A89B62A}" type="presParOf" srcId="{3451484E-169C-4115-8EE8-5F003602BEDA}" destId="{E01FABAA-4F40-4879-A2F5-97ED99C17990}" srcOrd="0" destOrd="0" presId="urn:microsoft.com/office/officeart/2008/layout/LinedList"/>
    <dgm:cxn modelId="{AD324DF2-1BCA-4E41-B1E1-EF3BF01A63ED}" type="presParOf" srcId="{3451484E-169C-4115-8EE8-5F003602BEDA}" destId="{EA8ED46E-16D6-4802-B899-B2A51C3E06C5}" srcOrd="1" destOrd="0" presId="urn:microsoft.com/office/officeart/2008/layout/LinedList"/>
    <dgm:cxn modelId="{3F385FD0-3054-493F-88ED-762F776056E9}" type="presParOf" srcId="{10E3FF7D-8862-43DB-9634-94D2ABDB1248}" destId="{C07DA3F5-53D0-4E86-934F-C7E48313A179}" srcOrd="4" destOrd="0" presId="urn:microsoft.com/office/officeart/2008/layout/LinedList"/>
    <dgm:cxn modelId="{34AE0114-55E0-4523-BF51-D206A5B8D6FC}" type="presParOf" srcId="{10E3FF7D-8862-43DB-9634-94D2ABDB1248}" destId="{3F1D7170-D788-4749-89BB-28D7B92B0E44}" srcOrd="5" destOrd="0" presId="urn:microsoft.com/office/officeart/2008/layout/LinedList"/>
    <dgm:cxn modelId="{391F47B3-331E-4A2E-B536-154047B8A570}" type="presParOf" srcId="{3F1D7170-D788-4749-89BB-28D7B92B0E44}" destId="{38BC8E10-E026-47AA-8550-C0BBB567037C}" srcOrd="0" destOrd="0" presId="urn:microsoft.com/office/officeart/2008/layout/LinedList"/>
    <dgm:cxn modelId="{6885C1B7-E7EC-40DE-B3BB-1DE78B75D250}" type="presParOf" srcId="{3F1D7170-D788-4749-89BB-28D7B92B0E44}" destId="{3203E511-5243-4E9E-A040-8F8260951CFA}" srcOrd="1" destOrd="0" presId="urn:microsoft.com/office/officeart/2008/layout/LinedList"/>
    <dgm:cxn modelId="{0FCCBA09-BA51-4588-8D88-CB7947FF0045}" type="presParOf" srcId="{10E3FF7D-8862-43DB-9634-94D2ABDB1248}" destId="{01D7159A-24F5-47BB-AC81-0AFC4FB3C380}" srcOrd="6" destOrd="0" presId="urn:microsoft.com/office/officeart/2008/layout/LinedList"/>
    <dgm:cxn modelId="{A674830B-2113-456E-A5CA-D35A1BDB1F24}" type="presParOf" srcId="{10E3FF7D-8862-43DB-9634-94D2ABDB1248}" destId="{813EB2C6-CC3F-4852-987F-906E003D03E0}" srcOrd="7" destOrd="0" presId="urn:microsoft.com/office/officeart/2008/layout/LinedList"/>
    <dgm:cxn modelId="{002F0978-FB4D-40BE-8E14-A9335AFD6D39}" type="presParOf" srcId="{813EB2C6-CC3F-4852-987F-906E003D03E0}" destId="{C05D9130-3B8D-4450-A7ED-635D3C146087}" srcOrd="0" destOrd="0" presId="urn:microsoft.com/office/officeart/2008/layout/LinedList"/>
    <dgm:cxn modelId="{14733963-DD46-4DE4-A2D0-58B7F42F18A6}" type="presParOf" srcId="{813EB2C6-CC3F-4852-987F-906E003D03E0}" destId="{C509A067-55D1-43EB-9606-ADEB6637CF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99B95E8-F9BD-4DB9-BD3F-F3DB49DE70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51FEA-EE7E-4AA6-9AD6-E45E8F5CB39B}">
      <dgm:prSet custT="1"/>
      <dgm:spPr/>
      <dgm:t>
        <a:bodyPr/>
        <a:lstStyle/>
        <a:p>
          <a:pPr algn="l" rtl="0"/>
          <a:r>
            <a:rPr lang="en-US" sz="1800" b="0">
              <a:latin typeface="+mn-lt"/>
              <a:ea typeface="Calibri"/>
              <a:cs typeface="Calibri"/>
            </a:rPr>
            <a:t>LLM's generally did not show evidence of cognitive flexibility; moreover, they had difficulty even during the learning or training phase</a:t>
          </a:r>
        </a:p>
      </dgm:t>
    </dgm:pt>
    <dgm:pt modelId="{E2B2A24F-EA6F-46E9-859A-F272D8E0DD99}" type="parTrans" cxnId="{DAA4B096-4E07-43AA-BDFD-31B17E202394}">
      <dgm:prSet/>
      <dgm:spPr/>
      <dgm:t>
        <a:bodyPr/>
        <a:lstStyle/>
        <a:p>
          <a:endParaRPr lang="en-US"/>
        </a:p>
      </dgm:t>
    </dgm:pt>
    <dgm:pt modelId="{F1F8B398-1142-427D-A903-0823CDE0F819}" type="sibTrans" cxnId="{DAA4B096-4E07-43AA-BDFD-31B17E202394}">
      <dgm:prSet/>
      <dgm:spPr/>
      <dgm:t>
        <a:bodyPr/>
        <a:lstStyle/>
        <a:p>
          <a:endParaRPr lang="en-US"/>
        </a:p>
      </dgm:t>
    </dgm:pt>
    <dgm:pt modelId="{AC5C26F9-3055-44A2-9507-910FA34A3A73}">
      <dgm:prSet custT="1"/>
      <dgm:spPr/>
      <dgm:t>
        <a:bodyPr/>
        <a:lstStyle/>
        <a:p>
          <a:pPr algn="l" rtl="0"/>
          <a:r>
            <a:rPr lang="en-US" sz="1800" b="0">
              <a:latin typeface="+mn-lt"/>
            </a:rPr>
            <a:t>Upon reading the responses of the LLM, it appears to have abstracted the correct matching rule, but applied it incorrectly; more detailed prompts lead to performance more closely aligned to </a:t>
          </a:r>
          <a:r>
            <a:rPr lang="en-US" sz="1800" b="0">
              <a:latin typeface="+mn-lt"/>
              <a:cs typeface="Calibri"/>
            </a:rPr>
            <a:t>humans</a:t>
          </a:r>
          <a:endParaRPr lang="en-US" sz="1800" b="0">
            <a:latin typeface="+mn-lt"/>
            <a:cs typeface="Calibri Light" panose="020F0302020204030204"/>
          </a:endParaRPr>
        </a:p>
      </dgm:t>
    </dgm:pt>
    <dgm:pt modelId="{C592937E-71EB-45F4-8AE5-AA5E3A8970A4}" type="parTrans" cxnId="{F927605B-8537-47B4-9D98-89F8D67E823C}">
      <dgm:prSet/>
      <dgm:spPr/>
      <dgm:t>
        <a:bodyPr/>
        <a:lstStyle/>
        <a:p>
          <a:endParaRPr lang="en-US"/>
        </a:p>
      </dgm:t>
    </dgm:pt>
    <dgm:pt modelId="{7BEDCF49-00FB-4A2B-A9CB-F481FE58CB32}" type="sibTrans" cxnId="{F927605B-8537-47B4-9D98-89F8D67E823C}">
      <dgm:prSet/>
      <dgm:spPr/>
      <dgm:t>
        <a:bodyPr/>
        <a:lstStyle/>
        <a:p>
          <a:endParaRPr lang="en-US"/>
        </a:p>
      </dgm:t>
    </dgm:pt>
    <dgm:pt modelId="{A1FE71E1-91E8-4BF6-BE73-2A7A2071440A}">
      <dgm:prSet phldr="0" custT="1"/>
      <dgm:spPr/>
      <dgm:t>
        <a:bodyPr/>
        <a:lstStyle/>
        <a:p>
          <a:pPr algn="l" rtl="0"/>
          <a:r>
            <a:rPr lang="en-US" sz="1800" b="0">
              <a:latin typeface="+mn-lt"/>
              <a:ea typeface="Calibri"/>
              <a:cs typeface="Calibri"/>
            </a:rPr>
            <a:t>This is the first comparison of human rule extraction and use to LLM's to our knowledge</a:t>
          </a:r>
        </a:p>
      </dgm:t>
    </dgm:pt>
    <dgm:pt modelId="{3B895255-2BFB-49E1-AE52-46E589809EE4}" type="parTrans" cxnId="{6369C732-B205-46E9-8BD3-0CF549692C6D}">
      <dgm:prSet/>
      <dgm:spPr/>
      <dgm:t>
        <a:bodyPr/>
        <a:lstStyle/>
        <a:p>
          <a:endParaRPr lang="en-US"/>
        </a:p>
      </dgm:t>
    </dgm:pt>
    <dgm:pt modelId="{3D2D72A2-841D-4CC3-9A0C-080D2D36CB03}" type="sibTrans" cxnId="{6369C732-B205-46E9-8BD3-0CF549692C6D}">
      <dgm:prSet/>
      <dgm:spPr/>
      <dgm:t>
        <a:bodyPr/>
        <a:lstStyle/>
        <a:p>
          <a:endParaRPr lang="en-US"/>
        </a:p>
      </dgm:t>
    </dgm:pt>
    <dgm:pt modelId="{FEA933B6-372B-47C5-97F7-D26573E5D559}">
      <dgm:prSet phldr="0" custT="1"/>
      <dgm:spPr/>
      <dgm:t>
        <a:bodyPr/>
        <a:lstStyle/>
        <a:p>
          <a:pPr algn="l" rtl="0"/>
          <a:r>
            <a:rPr lang="en-US" sz="1800" b="0">
              <a:latin typeface="+mn-lt"/>
              <a:ea typeface="Calibri"/>
              <a:cs typeface="Calibri"/>
            </a:rPr>
            <a:t>Future studies should use an API to access and record responses systematically  </a:t>
          </a:r>
        </a:p>
      </dgm:t>
    </dgm:pt>
    <dgm:pt modelId="{298A7B9A-4584-4B95-817B-681E3EA9A537}" type="parTrans" cxnId="{40CEA25A-29F5-4E13-8E23-EACDCD29AFE8}">
      <dgm:prSet/>
      <dgm:spPr/>
      <dgm:t>
        <a:bodyPr/>
        <a:lstStyle/>
        <a:p>
          <a:endParaRPr lang="en-US"/>
        </a:p>
      </dgm:t>
    </dgm:pt>
    <dgm:pt modelId="{0DED1CF1-8190-4E7D-A348-EE27767E90E3}" type="sibTrans" cxnId="{40CEA25A-29F5-4E13-8E23-EACDCD29AFE8}">
      <dgm:prSet/>
      <dgm:spPr/>
      <dgm:t>
        <a:bodyPr/>
        <a:lstStyle/>
        <a:p>
          <a:endParaRPr lang="en-US"/>
        </a:p>
      </dgm:t>
    </dgm:pt>
    <dgm:pt modelId="{6A82FB7F-7B1B-40FD-8697-74358B529E46}">
      <dgm:prSet phldr="0" custT="1"/>
      <dgm:spPr/>
      <dgm:t>
        <a:bodyPr/>
        <a:lstStyle/>
        <a:p>
          <a:pPr rtl="0"/>
          <a:r>
            <a:rPr lang="en-US" sz="1800" b="0">
              <a:latin typeface="+mn-lt"/>
              <a:cs typeface="Calibri"/>
            </a:rPr>
            <a:t>The results generally did not conform to the performance of even the youngest children, a fact that was unexpected.  More explicit prompts however did elicit better performance</a:t>
          </a:r>
        </a:p>
      </dgm:t>
    </dgm:pt>
    <dgm:pt modelId="{FF14F89C-4005-4DF9-81B2-44B7DA436423}" type="parTrans" cxnId="{E409A0DE-F64C-40A1-936D-596345F81365}">
      <dgm:prSet/>
      <dgm:spPr/>
      <dgm:t>
        <a:bodyPr/>
        <a:lstStyle/>
        <a:p>
          <a:endParaRPr lang="en-US"/>
        </a:p>
      </dgm:t>
    </dgm:pt>
    <dgm:pt modelId="{CFDDEDB0-ED7E-442A-9C90-90AB14A1EAF8}" type="sibTrans" cxnId="{E409A0DE-F64C-40A1-936D-596345F81365}">
      <dgm:prSet/>
      <dgm:spPr/>
      <dgm:t>
        <a:bodyPr/>
        <a:lstStyle/>
        <a:p>
          <a:endParaRPr lang="en-US"/>
        </a:p>
      </dgm:t>
    </dgm:pt>
    <dgm:pt modelId="{10E3FF7D-8862-43DB-9634-94D2ABDB1248}" type="pres">
      <dgm:prSet presAssocID="{699B95E8-F9BD-4DB9-BD3F-F3DB49DE7005}" presName="vert0" presStyleCnt="0">
        <dgm:presLayoutVars>
          <dgm:dir/>
          <dgm:animOne val="branch"/>
          <dgm:animLvl val="lvl"/>
        </dgm:presLayoutVars>
      </dgm:prSet>
      <dgm:spPr/>
    </dgm:pt>
    <dgm:pt modelId="{D58CDAD3-49B6-4B27-BA4C-0CC02D943F09}" type="pres">
      <dgm:prSet presAssocID="{9DC51FEA-EE7E-4AA6-9AD6-E45E8F5CB39B}" presName="thickLine" presStyleLbl="alignNode1" presStyleIdx="0" presStyleCnt="5"/>
      <dgm:spPr/>
    </dgm:pt>
    <dgm:pt modelId="{C157EB44-2724-4774-B519-EA268C253E90}" type="pres">
      <dgm:prSet presAssocID="{9DC51FEA-EE7E-4AA6-9AD6-E45E8F5CB39B}" presName="horz1" presStyleCnt="0"/>
      <dgm:spPr/>
    </dgm:pt>
    <dgm:pt modelId="{5C248890-664D-4DC9-A32A-AAE1AFF5D887}" type="pres">
      <dgm:prSet presAssocID="{9DC51FEA-EE7E-4AA6-9AD6-E45E8F5CB39B}" presName="tx1" presStyleLbl="revTx" presStyleIdx="0" presStyleCnt="5"/>
      <dgm:spPr/>
    </dgm:pt>
    <dgm:pt modelId="{7B61F82B-7E92-4823-9444-0818A8C312C4}" type="pres">
      <dgm:prSet presAssocID="{9DC51FEA-EE7E-4AA6-9AD6-E45E8F5CB39B}" presName="vert1" presStyleCnt="0"/>
      <dgm:spPr/>
    </dgm:pt>
    <dgm:pt modelId="{46C15537-9229-4900-86B3-44F0EBD2A0C1}" type="pres">
      <dgm:prSet presAssocID="{AC5C26F9-3055-44A2-9507-910FA34A3A73}" presName="thickLine" presStyleLbl="alignNode1" presStyleIdx="1" presStyleCnt="5"/>
      <dgm:spPr/>
    </dgm:pt>
    <dgm:pt modelId="{E71E6371-41EE-47FB-B3E9-0BB8349DC130}" type="pres">
      <dgm:prSet presAssocID="{AC5C26F9-3055-44A2-9507-910FA34A3A73}" presName="horz1" presStyleCnt="0"/>
      <dgm:spPr/>
    </dgm:pt>
    <dgm:pt modelId="{687F3499-2A6A-4C77-AB79-D598EB506972}" type="pres">
      <dgm:prSet presAssocID="{AC5C26F9-3055-44A2-9507-910FA34A3A73}" presName="tx1" presStyleLbl="revTx" presStyleIdx="1" presStyleCnt="5"/>
      <dgm:spPr/>
    </dgm:pt>
    <dgm:pt modelId="{DAAA14F3-1ECD-49D4-8C90-C2127679947C}" type="pres">
      <dgm:prSet presAssocID="{AC5C26F9-3055-44A2-9507-910FA34A3A73}" presName="vert1" presStyleCnt="0"/>
      <dgm:spPr/>
    </dgm:pt>
    <dgm:pt modelId="{39518EEE-829F-48EF-9B30-5794BBE8077A}" type="pres">
      <dgm:prSet presAssocID="{6A82FB7F-7B1B-40FD-8697-74358B529E46}" presName="thickLine" presStyleLbl="alignNode1" presStyleIdx="2" presStyleCnt="5"/>
      <dgm:spPr/>
    </dgm:pt>
    <dgm:pt modelId="{DA008ECF-9F8E-44A2-B976-71FDE8FD98F9}" type="pres">
      <dgm:prSet presAssocID="{6A82FB7F-7B1B-40FD-8697-74358B529E46}" presName="horz1" presStyleCnt="0"/>
      <dgm:spPr/>
    </dgm:pt>
    <dgm:pt modelId="{05D7A520-A8FA-49EB-8552-448E2C8432D1}" type="pres">
      <dgm:prSet presAssocID="{6A82FB7F-7B1B-40FD-8697-74358B529E46}" presName="tx1" presStyleLbl="revTx" presStyleIdx="2" presStyleCnt="5"/>
      <dgm:spPr/>
    </dgm:pt>
    <dgm:pt modelId="{AF9C4F44-BF35-4964-8806-1B72E6C13341}" type="pres">
      <dgm:prSet presAssocID="{6A82FB7F-7B1B-40FD-8697-74358B529E46}" presName="vert1" presStyleCnt="0"/>
      <dgm:spPr/>
    </dgm:pt>
    <dgm:pt modelId="{4236B7F6-BE55-44F6-AF42-C86F94158811}" type="pres">
      <dgm:prSet presAssocID="{A1FE71E1-91E8-4BF6-BE73-2A7A2071440A}" presName="thickLine" presStyleLbl="alignNode1" presStyleIdx="3" presStyleCnt="5"/>
      <dgm:spPr/>
    </dgm:pt>
    <dgm:pt modelId="{F5337035-0163-4649-9371-D48406C7F8AC}" type="pres">
      <dgm:prSet presAssocID="{A1FE71E1-91E8-4BF6-BE73-2A7A2071440A}" presName="horz1" presStyleCnt="0"/>
      <dgm:spPr/>
    </dgm:pt>
    <dgm:pt modelId="{A2F52C55-4136-4FFE-8373-BC9502339C35}" type="pres">
      <dgm:prSet presAssocID="{A1FE71E1-91E8-4BF6-BE73-2A7A2071440A}" presName="tx1" presStyleLbl="revTx" presStyleIdx="3" presStyleCnt="5"/>
      <dgm:spPr/>
    </dgm:pt>
    <dgm:pt modelId="{448A0522-DC51-4768-9B43-C629220A04A1}" type="pres">
      <dgm:prSet presAssocID="{A1FE71E1-91E8-4BF6-BE73-2A7A2071440A}" presName="vert1" presStyleCnt="0"/>
      <dgm:spPr/>
    </dgm:pt>
    <dgm:pt modelId="{3925D01E-1C57-4C1F-ACC4-ED046DD02394}" type="pres">
      <dgm:prSet presAssocID="{FEA933B6-372B-47C5-97F7-D26573E5D559}" presName="thickLine" presStyleLbl="alignNode1" presStyleIdx="4" presStyleCnt="5"/>
      <dgm:spPr/>
    </dgm:pt>
    <dgm:pt modelId="{34B3D0B4-2D7C-4E93-AD2C-5FA0E074B33D}" type="pres">
      <dgm:prSet presAssocID="{FEA933B6-372B-47C5-97F7-D26573E5D559}" presName="horz1" presStyleCnt="0"/>
      <dgm:spPr/>
    </dgm:pt>
    <dgm:pt modelId="{18A9E7F0-76DE-4842-882B-F1631E76EA9E}" type="pres">
      <dgm:prSet presAssocID="{FEA933B6-372B-47C5-97F7-D26573E5D559}" presName="tx1" presStyleLbl="revTx" presStyleIdx="4" presStyleCnt="5"/>
      <dgm:spPr/>
    </dgm:pt>
    <dgm:pt modelId="{0500DC12-410C-452D-9136-D80ABD1E6084}" type="pres">
      <dgm:prSet presAssocID="{FEA933B6-372B-47C5-97F7-D26573E5D559}" presName="vert1" presStyleCnt="0"/>
      <dgm:spPr/>
    </dgm:pt>
  </dgm:ptLst>
  <dgm:cxnLst>
    <dgm:cxn modelId="{6369C732-B205-46E9-8BD3-0CF549692C6D}" srcId="{699B95E8-F9BD-4DB9-BD3F-F3DB49DE7005}" destId="{A1FE71E1-91E8-4BF6-BE73-2A7A2071440A}" srcOrd="3" destOrd="0" parTransId="{3B895255-2BFB-49E1-AE52-46E589809EE4}" sibTransId="{3D2D72A2-841D-4CC3-9A0C-080D2D36CB03}"/>
    <dgm:cxn modelId="{F927605B-8537-47B4-9D98-89F8D67E823C}" srcId="{699B95E8-F9BD-4DB9-BD3F-F3DB49DE7005}" destId="{AC5C26F9-3055-44A2-9507-910FA34A3A73}" srcOrd="1" destOrd="0" parTransId="{C592937E-71EB-45F4-8AE5-AA5E3A8970A4}" sibTransId="{7BEDCF49-00FB-4A2B-A9CB-F481FE58CB32}"/>
    <dgm:cxn modelId="{40CEA25A-29F5-4E13-8E23-EACDCD29AFE8}" srcId="{699B95E8-F9BD-4DB9-BD3F-F3DB49DE7005}" destId="{FEA933B6-372B-47C5-97F7-D26573E5D559}" srcOrd="4" destOrd="0" parTransId="{298A7B9A-4584-4B95-817B-681E3EA9A537}" sibTransId="{0DED1CF1-8190-4E7D-A348-EE27767E90E3}"/>
    <dgm:cxn modelId="{974D3D8E-E518-415D-BF51-E4E398A6A910}" type="presOf" srcId="{FEA933B6-372B-47C5-97F7-D26573E5D559}" destId="{18A9E7F0-76DE-4842-882B-F1631E76EA9E}" srcOrd="0" destOrd="0" presId="urn:microsoft.com/office/officeart/2008/layout/LinedList"/>
    <dgm:cxn modelId="{DAA4B096-4E07-43AA-BDFD-31B17E202394}" srcId="{699B95E8-F9BD-4DB9-BD3F-F3DB49DE7005}" destId="{9DC51FEA-EE7E-4AA6-9AD6-E45E8F5CB39B}" srcOrd="0" destOrd="0" parTransId="{E2B2A24F-EA6F-46E9-859A-F272D8E0DD99}" sibTransId="{F1F8B398-1142-427D-A903-0823CDE0F819}"/>
    <dgm:cxn modelId="{3F8BEED3-F9C3-49E9-858D-28A70F631E56}" type="presOf" srcId="{6A82FB7F-7B1B-40FD-8697-74358B529E46}" destId="{05D7A520-A8FA-49EB-8552-448E2C8432D1}" srcOrd="0" destOrd="0" presId="urn:microsoft.com/office/officeart/2008/layout/LinedList"/>
    <dgm:cxn modelId="{E409A0DE-F64C-40A1-936D-596345F81365}" srcId="{699B95E8-F9BD-4DB9-BD3F-F3DB49DE7005}" destId="{6A82FB7F-7B1B-40FD-8697-74358B529E46}" srcOrd="2" destOrd="0" parTransId="{FF14F89C-4005-4DF9-81B2-44B7DA436423}" sibTransId="{CFDDEDB0-ED7E-442A-9C90-90AB14A1EAF8}"/>
    <dgm:cxn modelId="{2F2B44E7-B260-4379-B5CE-9E179D5E437B}" type="presOf" srcId="{A1FE71E1-91E8-4BF6-BE73-2A7A2071440A}" destId="{A2F52C55-4136-4FFE-8373-BC9502339C35}" srcOrd="0" destOrd="0" presId="urn:microsoft.com/office/officeart/2008/layout/LinedList"/>
    <dgm:cxn modelId="{3D43FBF0-160E-43A3-92D2-BC972DD1FD3B}" type="presOf" srcId="{AC5C26F9-3055-44A2-9507-910FA34A3A73}" destId="{687F3499-2A6A-4C77-AB79-D598EB506972}" srcOrd="0" destOrd="0" presId="urn:microsoft.com/office/officeart/2008/layout/LinedList"/>
    <dgm:cxn modelId="{620397F1-5292-4C6D-BF8B-C883F677D027}" type="presOf" srcId="{699B95E8-F9BD-4DB9-BD3F-F3DB49DE7005}" destId="{10E3FF7D-8862-43DB-9634-94D2ABDB1248}" srcOrd="0" destOrd="0" presId="urn:microsoft.com/office/officeart/2008/layout/LinedList"/>
    <dgm:cxn modelId="{4F7362F9-08B0-480B-91C5-0121EB0C5448}" type="presOf" srcId="{9DC51FEA-EE7E-4AA6-9AD6-E45E8F5CB39B}" destId="{5C248890-664D-4DC9-A32A-AAE1AFF5D887}" srcOrd="0" destOrd="0" presId="urn:microsoft.com/office/officeart/2008/layout/LinedList"/>
    <dgm:cxn modelId="{C4B3F3DE-0435-4F27-B48A-F405F937E40E}" type="presParOf" srcId="{10E3FF7D-8862-43DB-9634-94D2ABDB1248}" destId="{D58CDAD3-49B6-4B27-BA4C-0CC02D943F09}" srcOrd="0" destOrd="0" presId="urn:microsoft.com/office/officeart/2008/layout/LinedList"/>
    <dgm:cxn modelId="{97148E8F-057C-4CEA-9125-06EF86215928}" type="presParOf" srcId="{10E3FF7D-8862-43DB-9634-94D2ABDB1248}" destId="{C157EB44-2724-4774-B519-EA268C253E90}" srcOrd="1" destOrd="0" presId="urn:microsoft.com/office/officeart/2008/layout/LinedList"/>
    <dgm:cxn modelId="{276D8C1F-9AB3-4A48-AB8C-99699880E6F6}" type="presParOf" srcId="{C157EB44-2724-4774-B519-EA268C253E90}" destId="{5C248890-664D-4DC9-A32A-AAE1AFF5D887}" srcOrd="0" destOrd="0" presId="urn:microsoft.com/office/officeart/2008/layout/LinedList"/>
    <dgm:cxn modelId="{B5ED18D5-31BA-4C38-8754-C2A26579420A}" type="presParOf" srcId="{C157EB44-2724-4774-B519-EA268C253E90}" destId="{7B61F82B-7E92-4823-9444-0818A8C312C4}" srcOrd="1" destOrd="0" presId="urn:microsoft.com/office/officeart/2008/layout/LinedList"/>
    <dgm:cxn modelId="{DD2565F6-8617-4461-8C41-32BE2A75D68A}" type="presParOf" srcId="{10E3FF7D-8862-43DB-9634-94D2ABDB1248}" destId="{46C15537-9229-4900-86B3-44F0EBD2A0C1}" srcOrd="2" destOrd="0" presId="urn:microsoft.com/office/officeart/2008/layout/LinedList"/>
    <dgm:cxn modelId="{3FD46EED-F9D0-4DED-9F46-C9DF8DD5D13C}" type="presParOf" srcId="{10E3FF7D-8862-43DB-9634-94D2ABDB1248}" destId="{E71E6371-41EE-47FB-B3E9-0BB8349DC130}" srcOrd="3" destOrd="0" presId="urn:microsoft.com/office/officeart/2008/layout/LinedList"/>
    <dgm:cxn modelId="{2E72C51E-4DD6-4513-A291-24657D18E4F2}" type="presParOf" srcId="{E71E6371-41EE-47FB-B3E9-0BB8349DC130}" destId="{687F3499-2A6A-4C77-AB79-D598EB506972}" srcOrd="0" destOrd="0" presId="urn:microsoft.com/office/officeart/2008/layout/LinedList"/>
    <dgm:cxn modelId="{02D2DF86-26E8-4549-9E3A-C7CD40AD37FF}" type="presParOf" srcId="{E71E6371-41EE-47FB-B3E9-0BB8349DC130}" destId="{DAAA14F3-1ECD-49D4-8C90-C2127679947C}" srcOrd="1" destOrd="0" presId="urn:microsoft.com/office/officeart/2008/layout/LinedList"/>
    <dgm:cxn modelId="{1662CC02-B292-47D1-90FD-4C56A49AF673}" type="presParOf" srcId="{10E3FF7D-8862-43DB-9634-94D2ABDB1248}" destId="{39518EEE-829F-48EF-9B30-5794BBE8077A}" srcOrd="4" destOrd="0" presId="urn:microsoft.com/office/officeart/2008/layout/LinedList"/>
    <dgm:cxn modelId="{B9E665C6-CA12-49DF-9A00-50F887DD4F7B}" type="presParOf" srcId="{10E3FF7D-8862-43DB-9634-94D2ABDB1248}" destId="{DA008ECF-9F8E-44A2-B976-71FDE8FD98F9}" srcOrd="5" destOrd="0" presId="urn:microsoft.com/office/officeart/2008/layout/LinedList"/>
    <dgm:cxn modelId="{0D2B7069-A78C-40D9-BF33-618FE079810B}" type="presParOf" srcId="{DA008ECF-9F8E-44A2-B976-71FDE8FD98F9}" destId="{05D7A520-A8FA-49EB-8552-448E2C8432D1}" srcOrd="0" destOrd="0" presId="urn:microsoft.com/office/officeart/2008/layout/LinedList"/>
    <dgm:cxn modelId="{C88535EE-8E70-490C-A3AD-F6F934B2DC92}" type="presParOf" srcId="{DA008ECF-9F8E-44A2-B976-71FDE8FD98F9}" destId="{AF9C4F44-BF35-4964-8806-1B72E6C13341}" srcOrd="1" destOrd="0" presId="urn:microsoft.com/office/officeart/2008/layout/LinedList"/>
    <dgm:cxn modelId="{A1A0CC01-9E9D-4493-858D-CDF274E74639}" type="presParOf" srcId="{10E3FF7D-8862-43DB-9634-94D2ABDB1248}" destId="{4236B7F6-BE55-44F6-AF42-C86F94158811}" srcOrd="6" destOrd="0" presId="urn:microsoft.com/office/officeart/2008/layout/LinedList"/>
    <dgm:cxn modelId="{EBDF7D2A-5CD1-458A-B58A-B9534CB6BEC5}" type="presParOf" srcId="{10E3FF7D-8862-43DB-9634-94D2ABDB1248}" destId="{F5337035-0163-4649-9371-D48406C7F8AC}" srcOrd="7" destOrd="0" presId="urn:microsoft.com/office/officeart/2008/layout/LinedList"/>
    <dgm:cxn modelId="{0A203BE3-BEE5-471B-8045-845AB36F78E7}" type="presParOf" srcId="{F5337035-0163-4649-9371-D48406C7F8AC}" destId="{A2F52C55-4136-4FFE-8373-BC9502339C35}" srcOrd="0" destOrd="0" presId="urn:microsoft.com/office/officeart/2008/layout/LinedList"/>
    <dgm:cxn modelId="{1E52137F-2194-4490-BBB3-EA240C2B8789}" type="presParOf" srcId="{F5337035-0163-4649-9371-D48406C7F8AC}" destId="{448A0522-DC51-4768-9B43-C629220A04A1}" srcOrd="1" destOrd="0" presId="urn:microsoft.com/office/officeart/2008/layout/LinedList"/>
    <dgm:cxn modelId="{9D6BDC9E-BD7C-42A9-8761-D8C1CA00ABBE}" type="presParOf" srcId="{10E3FF7D-8862-43DB-9634-94D2ABDB1248}" destId="{3925D01E-1C57-4C1F-ACC4-ED046DD02394}" srcOrd="8" destOrd="0" presId="urn:microsoft.com/office/officeart/2008/layout/LinedList"/>
    <dgm:cxn modelId="{45FFDCC4-2624-4FCB-AEBF-C4205FC16185}" type="presParOf" srcId="{10E3FF7D-8862-43DB-9634-94D2ABDB1248}" destId="{34B3D0B4-2D7C-4E93-AD2C-5FA0E074B33D}" srcOrd="9" destOrd="0" presId="urn:microsoft.com/office/officeart/2008/layout/LinedList"/>
    <dgm:cxn modelId="{3B9AFBFB-D4FF-4994-B697-3490B6A10DAF}" type="presParOf" srcId="{34B3D0B4-2D7C-4E93-AD2C-5FA0E074B33D}" destId="{18A9E7F0-76DE-4842-882B-F1631E76EA9E}" srcOrd="0" destOrd="0" presId="urn:microsoft.com/office/officeart/2008/layout/LinedList"/>
    <dgm:cxn modelId="{DDB84228-6DC5-4BFC-92EA-0F603B451A8B}" type="presParOf" srcId="{34B3D0B4-2D7C-4E93-AD2C-5FA0E074B33D}" destId="{0500DC12-410C-452D-9136-D80ABD1E60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99B95E8-F9BD-4DB9-BD3F-F3DB49DE70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51FEA-EE7E-4AA6-9AD6-E45E8F5CB39B}">
      <dgm:prSet custT="1"/>
      <dgm:spPr/>
      <dgm:t>
        <a:bodyPr/>
        <a:lstStyle/>
        <a:p>
          <a:pPr algn="l" rtl="0"/>
          <a:r>
            <a:rPr lang="en-US" sz="1800">
              <a:latin typeface="+mn-lt"/>
              <a:ea typeface="Calibri"/>
              <a:cs typeface="Calibri"/>
            </a:rPr>
            <a:t>Human-like flexibility performance was only attained with the most explicit prompts</a:t>
          </a:r>
          <a:endParaRPr lang="en-US" sz="1800" b="0">
            <a:latin typeface="+mn-lt"/>
            <a:ea typeface="Calibri"/>
            <a:cs typeface="Calibri"/>
          </a:endParaRPr>
        </a:p>
      </dgm:t>
    </dgm:pt>
    <dgm:pt modelId="{E2B2A24F-EA6F-46E9-859A-F272D8E0DD99}" type="parTrans" cxnId="{DAA4B096-4E07-43AA-BDFD-31B17E202394}">
      <dgm:prSet/>
      <dgm:spPr/>
      <dgm:t>
        <a:bodyPr/>
        <a:lstStyle/>
        <a:p>
          <a:endParaRPr lang="en-US"/>
        </a:p>
      </dgm:t>
    </dgm:pt>
    <dgm:pt modelId="{F1F8B398-1142-427D-A903-0823CDE0F819}" type="sibTrans" cxnId="{DAA4B096-4E07-43AA-BDFD-31B17E202394}">
      <dgm:prSet/>
      <dgm:spPr/>
      <dgm:t>
        <a:bodyPr/>
        <a:lstStyle/>
        <a:p>
          <a:endParaRPr lang="en-US"/>
        </a:p>
      </dgm:t>
    </dgm:pt>
    <dgm:pt modelId="{1389AFAC-6127-4528-BA38-46063780A4C1}">
      <dgm:prSet custT="1"/>
      <dgm:spPr/>
      <dgm:t>
        <a:bodyPr/>
        <a:lstStyle/>
        <a:p>
          <a:pPr algn="l" rtl="0"/>
          <a:r>
            <a:rPr lang="en-US" sz="1800" b="0">
              <a:solidFill>
                <a:srgbClr val="000000"/>
              </a:solidFill>
              <a:latin typeface="+mn-lt"/>
              <a:ea typeface="Calibri"/>
              <a:cs typeface="Calibri"/>
            </a:rPr>
            <a:t>This study gives insight that even though LLM's have been trained with massive amounts of data, they have not attained the human ability to extract, generalize, and apply higher-order dimensional rules, under the manipulations that were explored in this study.</a:t>
          </a:r>
          <a:endParaRPr lang="en-US" sz="1800" b="0">
            <a:solidFill>
              <a:srgbClr val="000000"/>
            </a:solidFill>
            <a:latin typeface="+mn-lt"/>
            <a:ea typeface="Calibri Light" panose="020F0302020204030204"/>
            <a:cs typeface="Calibri Light" panose="020F0302020204030204"/>
          </a:endParaRPr>
        </a:p>
      </dgm:t>
    </dgm:pt>
    <dgm:pt modelId="{CFFD79F5-4272-4F7D-B3BA-46E5719BD736}" type="parTrans" cxnId="{21FB7AB0-24CC-4DED-89E6-2D795CED53D3}">
      <dgm:prSet/>
      <dgm:spPr/>
      <dgm:t>
        <a:bodyPr/>
        <a:lstStyle/>
        <a:p>
          <a:endParaRPr lang="en-US"/>
        </a:p>
      </dgm:t>
    </dgm:pt>
    <dgm:pt modelId="{830DC5B7-D2B8-40DC-8E0B-417A8284E40F}" type="sibTrans" cxnId="{21FB7AB0-24CC-4DED-89E6-2D795CED53D3}">
      <dgm:prSet/>
      <dgm:spPr/>
      <dgm:t>
        <a:bodyPr/>
        <a:lstStyle/>
        <a:p>
          <a:endParaRPr lang="en-US"/>
        </a:p>
      </dgm:t>
    </dgm:pt>
    <dgm:pt modelId="{35A1B827-78DA-4145-AF27-8B4E453F9CBF}">
      <dgm:prSet phldr="0" custT="1"/>
      <dgm:spPr/>
      <dgm:t>
        <a:bodyPr/>
        <a:lstStyle/>
        <a:p>
          <a:pPr rtl="0"/>
          <a:r>
            <a:rPr lang="en-US" sz="1800" b="0">
              <a:solidFill>
                <a:srgbClr val="000000"/>
              </a:solidFill>
              <a:latin typeface="+mn-lt"/>
              <a:ea typeface="Calibri"/>
              <a:cs typeface="Calibri"/>
            </a:rPr>
            <a:t>LLMs have not yet attained artificial general intelligence in this </a:t>
          </a:r>
          <a:r>
            <a:rPr lang="en-US" sz="1800" b="0">
              <a:latin typeface="+mn-lt"/>
              <a:cs typeface="Calibri Light"/>
            </a:rPr>
            <a:t>context</a:t>
          </a:r>
        </a:p>
      </dgm:t>
    </dgm:pt>
    <dgm:pt modelId="{92247011-4D2C-40DE-A1C0-F3F0761E6C07}" type="parTrans" cxnId="{ED60E31A-1C26-4268-8D84-DB2EFB228E62}">
      <dgm:prSet/>
      <dgm:spPr/>
      <dgm:t>
        <a:bodyPr/>
        <a:lstStyle/>
        <a:p>
          <a:endParaRPr lang="en-US"/>
        </a:p>
      </dgm:t>
    </dgm:pt>
    <dgm:pt modelId="{0D9B0013-3C31-4E6E-A71F-F1E356472941}" type="sibTrans" cxnId="{ED60E31A-1C26-4268-8D84-DB2EFB228E62}">
      <dgm:prSet/>
      <dgm:spPr/>
      <dgm:t>
        <a:bodyPr/>
        <a:lstStyle/>
        <a:p>
          <a:endParaRPr lang="en-US"/>
        </a:p>
      </dgm:t>
    </dgm:pt>
    <dgm:pt modelId="{24791031-AD15-4738-96A5-B9BB1B566459}">
      <dgm:prSet phldr="0" custT="1"/>
      <dgm:spPr/>
      <dgm:t>
        <a:bodyPr/>
        <a:lstStyle/>
        <a:p>
          <a:r>
            <a:rPr lang="en-US" sz="1800" b="0">
              <a:solidFill>
                <a:srgbClr val="000000"/>
              </a:solidFill>
              <a:latin typeface="+mn-lt"/>
              <a:cs typeface="Calibri Light"/>
            </a:rPr>
            <a:t>Cognitive</a:t>
          </a:r>
          <a:r>
            <a:rPr lang="en-US" sz="1800" b="0">
              <a:solidFill>
                <a:srgbClr val="000000"/>
              </a:solidFill>
              <a:latin typeface="+mn-lt"/>
            </a:rPr>
            <a:t> scientists and AI researchers </a:t>
          </a:r>
          <a:r>
            <a:rPr lang="en-US" sz="1800" b="0">
              <a:solidFill>
                <a:srgbClr val="000000"/>
              </a:solidFill>
              <a:latin typeface="+mn-lt"/>
              <a:ea typeface="Calibri"/>
              <a:cs typeface="Calibri Light"/>
            </a:rPr>
            <a:t>needs to </a:t>
          </a:r>
          <a:r>
            <a:rPr lang="en-US" sz="1800" b="0">
              <a:solidFill>
                <a:srgbClr val="000000"/>
              </a:solidFill>
              <a:latin typeface="+mn-lt"/>
              <a:ea typeface="Calibri"/>
              <a:cs typeface="Calibri"/>
            </a:rPr>
            <a:t>continue to systematically construct and deconstuct the limits of AI dimensional </a:t>
          </a:r>
          <a:r>
            <a:rPr lang="en-US" sz="1800" b="0">
              <a:latin typeface="+mn-lt"/>
              <a:ea typeface="Calibri Light" panose="020F0302020204030204"/>
              <a:cs typeface="Calibri"/>
            </a:rPr>
            <a:t>flexibity</a:t>
          </a:r>
          <a:endParaRPr lang="en-US" sz="1800">
            <a:latin typeface="+mn-lt"/>
          </a:endParaRPr>
        </a:p>
      </dgm:t>
    </dgm:pt>
    <dgm:pt modelId="{4AA8314B-89CA-4A04-AF5A-662856611C49}" type="parTrans" cxnId="{EB598BF9-DA10-4EA8-B9FA-5B1D48F20BEA}">
      <dgm:prSet/>
      <dgm:spPr/>
      <dgm:t>
        <a:bodyPr/>
        <a:lstStyle/>
        <a:p>
          <a:endParaRPr lang="en-US"/>
        </a:p>
      </dgm:t>
    </dgm:pt>
    <dgm:pt modelId="{AF1D600E-D010-4C7F-888B-CE7F7C070AA8}" type="sibTrans" cxnId="{EB598BF9-DA10-4EA8-B9FA-5B1D48F20BEA}">
      <dgm:prSet/>
      <dgm:spPr/>
      <dgm:t>
        <a:bodyPr/>
        <a:lstStyle/>
        <a:p>
          <a:endParaRPr lang="en-US"/>
        </a:p>
      </dgm:t>
    </dgm:pt>
    <dgm:pt modelId="{C4E9D572-9308-4423-9758-7AA35609CE05}">
      <dgm:prSet phldr="0" custT="1"/>
      <dgm:spPr/>
      <dgm:t>
        <a:bodyPr/>
        <a:lstStyle/>
        <a:p>
          <a:r>
            <a:rPr lang="en-US" sz="1800" b="0">
              <a:solidFill>
                <a:srgbClr val="000000"/>
              </a:solidFill>
              <a:latin typeface="+mn-lt"/>
              <a:ea typeface="Calibri"/>
              <a:cs typeface="Calibri"/>
            </a:rPr>
            <a:t>The study indicates that for all their promise and discussion of the capabilities of LLM's, they are not smarter than a </a:t>
          </a:r>
          <a:r>
            <a:rPr lang="en-US" sz="1800" b="0">
              <a:latin typeface="+mn-lt"/>
              <a:ea typeface="Calibri Light" panose="020F0302020204030204"/>
              <a:cs typeface="Calibri"/>
            </a:rPr>
            <a:t>three-year-old</a:t>
          </a:r>
          <a:endParaRPr lang="en-US" sz="1800">
            <a:latin typeface="+mn-lt"/>
          </a:endParaRPr>
        </a:p>
      </dgm:t>
    </dgm:pt>
    <dgm:pt modelId="{166BB88E-81D5-4A93-BBF5-F6BE3E9799FB}" type="parTrans" cxnId="{D0331179-843B-4B71-BEB4-3D689D52D26D}">
      <dgm:prSet/>
      <dgm:spPr/>
      <dgm:t>
        <a:bodyPr/>
        <a:lstStyle/>
        <a:p>
          <a:endParaRPr lang="en-US"/>
        </a:p>
      </dgm:t>
    </dgm:pt>
    <dgm:pt modelId="{AA077200-BBB9-4349-9C2B-2A703BF150AA}" type="sibTrans" cxnId="{D0331179-843B-4B71-BEB4-3D689D52D26D}">
      <dgm:prSet/>
      <dgm:spPr/>
      <dgm:t>
        <a:bodyPr/>
        <a:lstStyle/>
        <a:p>
          <a:endParaRPr lang="en-US"/>
        </a:p>
      </dgm:t>
    </dgm:pt>
    <dgm:pt modelId="{10E3FF7D-8862-43DB-9634-94D2ABDB1248}" type="pres">
      <dgm:prSet presAssocID="{699B95E8-F9BD-4DB9-BD3F-F3DB49DE7005}" presName="vert0" presStyleCnt="0">
        <dgm:presLayoutVars>
          <dgm:dir/>
          <dgm:animOne val="branch"/>
          <dgm:animLvl val="lvl"/>
        </dgm:presLayoutVars>
      </dgm:prSet>
      <dgm:spPr/>
    </dgm:pt>
    <dgm:pt modelId="{D58CDAD3-49B6-4B27-BA4C-0CC02D943F09}" type="pres">
      <dgm:prSet presAssocID="{9DC51FEA-EE7E-4AA6-9AD6-E45E8F5CB39B}" presName="thickLine" presStyleLbl="alignNode1" presStyleIdx="0" presStyleCnt="5"/>
      <dgm:spPr/>
    </dgm:pt>
    <dgm:pt modelId="{C157EB44-2724-4774-B519-EA268C253E90}" type="pres">
      <dgm:prSet presAssocID="{9DC51FEA-EE7E-4AA6-9AD6-E45E8F5CB39B}" presName="horz1" presStyleCnt="0"/>
      <dgm:spPr/>
    </dgm:pt>
    <dgm:pt modelId="{5C248890-664D-4DC9-A32A-AAE1AFF5D887}" type="pres">
      <dgm:prSet presAssocID="{9DC51FEA-EE7E-4AA6-9AD6-E45E8F5CB39B}" presName="tx1" presStyleLbl="revTx" presStyleIdx="0" presStyleCnt="5"/>
      <dgm:spPr/>
    </dgm:pt>
    <dgm:pt modelId="{7B61F82B-7E92-4823-9444-0818A8C312C4}" type="pres">
      <dgm:prSet presAssocID="{9DC51FEA-EE7E-4AA6-9AD6-E45E8F5CB39B}" presName="vert1" presStyleCnt="0"/>
      <dgm:spPr/>
    </dgm:pt>
    <dgm:pt modelId="{5F622D41-D40C-4794-B67B-9ADF8197D047}" type="pres">
      <dgm:prSet presAssocID="{1389AFAC-6127-4528-BA38-46063780A4C1}" presName="thickLine" presStyleLbl="alignNode1" presStyleIdx="1" presStyleCnt="5"/>
      <dgm:spPr/>
    </dgm:pt>
    <dgm:pt modelId="{D57F5D5A-FAF2-4EF8-964C-6594BAF15FA2}" type="pres">
      <dgm:prSet presAssocID="{1389AFAC-6127-4528-BA38-46063780A4C1}" presName="horz1" presStyleCnt="0"/>
      <dgm:spPr/>
    </dgm:pt>
    <dgm:pt modelId="{A15FF889-F034-4F38-8543-D8511F3F7EC4}" type="pres">
      <dgm:prSet presAssocID="{1389AFAC-6127-4528-BA38-46063780A4C1}" presName="tx1" presStyleLbl="revTx" presStyleIdx="1" presStyleCnt="5" custScaleY="134102"/>
      <dgm:spPr/>
    </dgm:pt>
    <dgm:pt modelId="{215D3ED0-C9BF-4C51-8D31-806BB8285D95}" type="pres">
      <dgm:prSet presAssocID="{1389AFAC-6127-4528-BA38-46063780A4C1}" presName="vert1" presStyleCnt="0"/>
      <dgm:spPr/>
    </dgm:pt>
    <dgm:pt modelId="{A77E3B53-ED2D-47A9-BA60-FF69D4B3B004}" type="pres">
      <dgm:prSet presAssocID="{35A1B827-78DA-4145-AF27-8B4E453F9CBF}" presName="thickLine" presStyleLbl="alignNode1" presStyleIdx="2" presStyleCnt="5"/>
      <dgm:spPr/>
    </dgm:pt>
    <dgm:pt modelId="{887C9B9F-9FBF-432B-A9F9-C68215D7FD6F}" type="pres">
      <dgm:prSet presAssocID="{35A1B827-78DA-4145-AF27-8B4E453F9CBF}" presName="horz1" presStyleCnt="0"/>
      <dgm:spPr/>
    </dgm:pt>
    <dgm:pt modelId="{89A30BE0-703F-4668-A3E8-BA2DB3508894}" type="pres">
      <dgm:prSet presAssocID="{35A1B827-78DA-4145-AF27-8B4E453F9CBF}" presName="tx1" presStyleLbl="revTx" presStyleIdx="2" presStyleCnt="5"/>
      <dgm:spPr/>
    </dgm:pt>
    <dgm:pt modelId="{E1A9FBB7-3705-436F-8C9E-E3232A0ECB81}" type="pres">
      <dgm:prSet presAssocID="{35A1B827-78DA-4145-AF27-8B4E453F9CBF}" presName="vert1" presStyleCnt="0"/>
      <dgm:spPr/>
    </dgm:pt>
    <dgm:pt modelId="{0110F0A9-FA4B-4FC3-8452-E4F0E51954D4}" type="pres">
      <dgm:prSet presAssocID="{24791031-AD15-4738-96A5-B9BB1B566459}" presName="thickLine" presStyleLbl="alignNode1" presStyleIdx="3" presStyleCnt="5"/>
      <dgm:spPr/>
    </dgm:pt>
    <dgm:pt modelId="{3D40F6BA-83F7-4F95-820F-064BBA8F095D}" type="pres">
      <dgm:prSet presAssocID="{24791031-AD15-4738-96A5-B9BB1B566459}" presName="horz1" presStyleCnt="0"/>
      <dgm:spPr/>
    </dgm:pt>
    <dgm:pt modelId="{1D116AD0-DE36-4CC1-A345-A91BB92C8B5C}" type="pres">
      <dgm:prSet presAssocID="{24791031-AD15-4738-96A5-B9BB1B566459}" presName="tx1" presStyleLbl="revTx" presStyleIdx="3" presStyleCnt="5"/>
      <dgm:spPr/>
    </dgm:pt>
    <dgm:pt modelId="{C9799E98-3178-4842-B718-65CA74F87DCE}" type="pres">
      <dgm:prSet presAssocID="{24791031-AD15-4738-96A5-B9BB1B566459}" presName="vert1" presStyleCnt="0"/>
      <dgm:spPr/>
    </dgm:pt>
    <dgm:pt modelId="{89575A08-080A-4908-B9D7-C8597B2A3350}" type="pres">
      <dgm:prSet presAssocID="{C4E9D572-9308-4423-9758-7AA35609CE05}" presName="thickLine" presStyleLbl="alignNode1" presStyleIdx="4" presStyleCnt="5"/>
      <dgm:spPr/>
    </dgm:pt>
    <dgm:pt modelId="{831A212A-6480-4C63-8811-9541CC2C4E6D}" type="pres">
      <dgm:prSet presAssocID="{C4E9D572-9308-4423-9758-7AA35609CE05}" presName="horz1" presStyleCnt="0"/>
      <dgm:spPr/>
    </dgm:pt>
    <dgm:pt modelId="{9B552BF1-B6B7-4C13-932C-C218F623DA91}" type="pres">
      <dgm:prSet presAssocID="{C4E9D572-9308-4423-9758-7AA35609CE05}" presName="tx1" presStyleLbl="revTx" presStyleIdx="4" presStyleCnt="5" custScaleY="120182"/>
      <dgm:spPr/>
    </dgm:pt>
    <dgm:pt modelId="{8DAB5C80-2132-45FF-B6ED-08CD3537552D}" type="pres">
      <dgm:prSet presAssocID="{C4E9D572-9308-4423-9758-7AA35609CE05}" presName="vert1" presStyleCnt="0"/>
      <dgm:spPr/>
    </dgm:pt>
  </dgm:ptLst>
  <dgm:cxnLst>
    <dgm:cxn modelId="{ED60E31A-1C26-4268-8D84-DB2EFB228E62}" srcId="{699B95E8-F9BD-4DB9-BD3F-F3DB49DE7005}" destId="{35A1B827-78DA-4145-AF27-8B4E453F9CBF}" srcOrd="2" destOrd="0" parTransId="{92247011-4D2C-40DE-A1C0-F3F0761E6C07}" sibTransId="{0D9B0013-3C31-4E6E-A71F-F1E356472941}"/>
    <dgm:cxn modelId="{28132E23-BEB2-42A9-B572-F66F7A5939C4}" type="presOf" srcId="{24791031-AD15-4738-96A5-B9BB1B566459}" destId="{1D116AD0-DE36-4CC1-A345-A91BB92C8B5C}" srcOrd="0" destOrd="0" presId="urn:microsoft.com/office/officeart/2008/layout/LinedList"/>
    <dgm:cxn modelId="{36E03153-D6C9-4B54-AFE0-6B8C5BDC4F7C}" type="presOf" srcId="{1389AFAC-6127-4528-BA38-46063780A4C1}" destId="{A15FF889-F034-4F38-8543-D8511F3F7EC4}" srcOrd="0" destOrd="0" presId="urn:microsoft.com/office/officeart/2008/layout/LinedList"/>
    <dgm:cxn modelId="{D0331179-843B-4B71-BEB4-3D689D52D26D}" srcId="{699B95E8-F9BD-4DB9-BD3F-F3DB49DE7005}" destId="{C4E9D572-9308-4423-9758-7AA35609CE05}" srcOrd="4" destOrd="0" parTransId="{166BB88E-81D5-4A93-BBF5-F6BE3E9799FB}" sibTransId="{AA077200-BBB9-4349-9C2B-2A703BF150AA}"/>
    <dgm:cxn modelId="{DAA4B096-4E07-43AA-BDFD-31B17E202394}" srcId="{699B95E8-F9BD-4DB9-BD3F-F3DB49DE7005}" destId="{9DC51FEA-EE7E-4AA6-9AD6-E45E8F5CB39B}" srcOrd="0" destOrd="0" parTransId="{E2B2A24F-EA6F-46E9-859A-F272D8E0DD99}" sibTransId="{F1F8B398-1142-427D-A903-0823CDE0F819}"/>
    <dgm:cxn modelId="{21FB7AB0-24CC-4DED-89E6-2D795CED53D3}" srcId="{699B95E8-F9BD-4DB9-BD3F-F3DB49DE7005}" destId="{1389AFAC-6127-4528-BA38-46063780A4C1}" srcOrd="1" destOrd="0" parTransId="{CFFD79F5-4272-4F7D-B3BA-46E5719BD736}" sibTransId="{830DC5B7-D2B8-40DC-8E0B-417A8284E40F}"/>
    <dgm:cxn modelId="{6B8ACEB8-4A67-4EBD-9B1B-D2652469547E}" type="presOf" srcId="{35A1B827-78DA-4145-AF27-8B4E453F9CBF}" destId="{89A30BE0-703F-4668-A3E8-BA2DB3508894}" srcOrd="0" destOrd="0" presId="urn:microsoft.com/office/officeart/2008/layout/LinedList"/>
    <dgm:cxn modelId="{165CC0D3-0970-4261-BB1A-BAC2AE123AAD}" type="presOf" srcId="{9DC51FEA-EE7E-4AA6-9AD6-E45E8F5CB39B}" destId="{5C248890-664D-4DC9-A32A-AAE1AFF5D887}" srcOrd="0" destOrd="0" presId="urn:microsoft.com/office/officeart/2008/layout/LinedList"/>
    <dgm:cxn modelId="{0F43D2E5-55F7-4A82-B63D-F48D9D4C88A8}" type="presOf" srcId="{C4E9D572-9308-4423-9758-7AA35609CE05}" destId="{9B552BF1-B6B7-4C13-932C-C218F623DA91}" srcOrd="0" destOrd="0" presId="urn:microsoft.com/office/officeart/2008/layout/LinedList"/>
    <dgm:cxn modelId="{620397F1-5292-4C6D-BF8B-C883F677D027}" type="presOf" srcId="{699B95E8-F9BD-4DB9-BD3F-F3DB49DE7005}" destId="{10E3FF7D-8862-43DB-9634-94D2ABDB1248}" srcOrd="0" destOrd="0" presId="urn:microsoft.com/office/officeart/2008/layout/LinedList"/>
    <dgm:cxn modelId="{EB598BF9-DA10-4EA8-B9FA-5B1D48F20BEA}" srcId="{699B95E8-F9BD-4DB9-BD3F-F3DB49DE7005}" destId="{24791031-AD15-4738-96A5-B9BB1B566459}" srcOrd="3" destOrd="0" parTransId="{4AA8314B-89CA-4A04-AF5A-662856611C49}" sibTransId="{AF1D600E-D010-4C7F-888B-CE7F7C070AA8}"/>
    <dgm:cxn modelId="{BE7A9058-8F89-4B00-855B-57EA55EB53BC}" type="presParOf" srcId="{10E3FF7D-8862-43DB-9634-94D2ABDB1248}" destId="{D58CDAD3-49B6-4B27-BA4C-0CC02D943F09}" srcOrd="0" destOrd="0" presId="urn:microsoft.com/office/officeart/2008/layout/LinedList"/>
    <dgm:cxn modelId="{E2E8BF16-F030-4A3A-B03F-FD28AE1CE074}" type="presParOf" srcId="{10E3FF7D-8862-43DB-9634-94D2ABDB1248}" destId="{C157EB44-2724-4774-B519-EA268C253E90}" srcOrd="1" destOrd="0" presId="urn:microsoft.com/office/officeart/2008/layout/LinedList"/>
    <dgm:cxn modelId="{09352456-FB0F-4DCF-AB68-AD7AB715675B}" type="presParOf" srcId="{C157EB44-2724-4774-B519-EA268C253E90}" destId="{5C248890-664D-4DC9-A32A-AAE1AFF5D887}" srcOrd="0" destOrd="0" presId="urn:microsoft.com/office/officeart/2008/layout/LinedList"/>
    <dgm:cxn modelId="{77F70FBA-DFBE-476E-BF6B-D555EB322D85}" type="presParOf" srcId="{C157EB44-2724-4774-B519-EA268C253E90}" destId="{7B61F82B-7E92-4823-9444-0818A8C312C4}" srcOrd="1" destOrd="0" presId="urn:microsoft.com/office/officeart/2008/layout/LinedList"/>
    <dgm:cxn modelId="{C7A4B72A-4C39-40CF-87E7-3F504C99D755}" type="presParOf" srcId="{10E3FF7D-8862-43DB-9634-94D2ABDB1248}" destId="{5F622D41-D40C-4794-B67B-9ADF8197D047}" srcOrd="2" destOrd="0" presId="urn:microsoft.com/office/officeart/2008/layout/LinedList"/>
    <dgm:cxn modelId="{983F4E24-789B-447E-90BF-D1746839858F}" type="presParOf" srcId="{10E3FF7D-8862-43DB-9634-94D2ABDB1248}" destId="{D57F5D5A-FAF2-4EF8-964C-6594BAF15FA2}" srcOrd="3" destOrd="0" presId="urn:microsoft.com/office/officeart/2008/layout/LinedList"/>
    <dgm:cxn modelId="{1C9A18F7-47F2-4D49-A18B-8F52A874A4D3}" type="presParOf" srcId="{D57F5D5A-FAF2-4EF8-964C-6594BAF15FA2}" destId="{A15FF889-F034-4F38-8543-D8511F3F7EC4}" srcOrd="0" destOrd="0" presId="urn:microsoft.com/office/officeart/2008/layout/LinedList"/>
    <dgm:cxn modelId="{76850DCB-5898-472C-9031-4D6B5708A0FB}" type="presParOf" srcId="{D57F5D5A-FAF2-4EF8-964C-6594BAF15FA2}" destId="{215D3ED0-C9BF-4C51-8D31-806BB8285D95}" srcOrd="1" destOrd="0" presId="urn:microsoft.com/office/officeart/2008/layout/LinedList"/>
    <dgm:cxn modelId="{36D2AB36-5EB8-433A-B1FA-10DFE8C9AD8B}" type="presParOf" srcId="{10E3FF7D-8862-43DB-9634-94D2ABDB1248}" destId="{A77E3B53-ED2D-47A9-BA60-FF69D4B3B004}" srcOrd="4" destOrd="0" presId="urn:microsoft.com/office/officeart/2008/layout/LinedList"/>
    <dgm:cxn modelId="{C5DEC47C-21E4-4EBC-B44B-90BB25AA519C}" type="presParOf" srcId="{10E3FF7D-8862-43DB-9634-94D2ABDB1248}" destId="{887C9B9F-9FBF-432B-A9F9-C68215D7FD6F}" srcOrd="5" destOrd="0" presId="urn:microsoft.com/office/officeart/2008/layout/LinedList"/>
    <dgm:cxn modelId="{F1C13866-54D4-4E2B-8054-D567AA83BD3E}" type="presParOf" srcId="{887C9B9F-9FBF-432B-A9F9-C68215D7FD6F}" destId="{89A30BE0-703F-4668-A3E8-BA2DB3508894}" srcOrd="0" destOrd="0" presId="urn:microsoft.com/office/officeart/2008/layout/LinedList"/>
    <dgm:cxn modelId="{6A5DEE8E-5AD8-4655-BC5A-2EC788CC0C0A}" type="presParOf" srcId="{887C9B9F-9FBF-432B-A9F9-C68215D7FD6F}" destId="{E1A9FBB7-3705-436F-8C9E-E3232A0ECB81}" srcOrd="1" destOrd="0" presId="urn:microsoft.com/office/officeart/2008/layout/LinedList"/>
    <dgm:cxn modelId="{990C48A7-ECFE-47DA-A6FB-9F13A6DD6116}" type="presParOf" srcId="{10E3FF7D-8862-43DB-9634-94D2ABDB1248}" destId="{0110F0A9-FA4B-4FC3-8452-E4F0E51954D4}" srcOrd="6" destOrd="0" presId="urn:microsoft.com/office/officeart/2008/layout/LinedList"/>
    <dgm:cxn modelId="{6C8BCF91-749C-43D9-9C23-C1DB824C088C}" type="presParOf" srcId="{10E3FF7D-8862-43DB-9634-94D2ABDB1248}" destId="{3D40F6BA-83F7-4F95-820F-064BBA8F095D}" srcOrd="7" destOrd="0" presId="urn:microsoft.com/office/officeart/2008/layout/LinedList"/>
    <dgm:cxn modelId="{1C7B2098-071C-46A1-97CE-1D341AEE7718}" type="presParOf" srcId="{3D40F6BA-83F7-4F95-820F-064BBA8F095D}" destId="{1D116AD0-DE36-4CC1-A345-A91BB92C8B5C}" srcOrd="0" destOrd="0" presId="urn:microsoft.com/office/officeart/2008/layout/LinedList"/>
    <dgm:cxn modelId="{1F3944B5-40C2-4456-BD46-71218CFD86DA}" type="presParOf" srcId="{3D40F6BA-83F7-4F95-820F-064BBA8F095D}" destId="{C9799E98-3178-4842-B718-65CA74F87DCE}" srcOrd="1" destOrd="0" presId="urn:microsoft.com/office/officeart/2008/layout/LinedList"/>
    <dgm:cxn modelId="{AD544335-A20E-4320-AADF-791075156C4E}" type="presParOf" srcId="{10E3FF7D-8862-43DB-9634-94D2ABDB1248}" destId="{89575A08-080A-4908-B9D7-C8597B2A3350}" srcOrd="8" destOrd="0" presId="urn:microsoft.com/office/officeart/2008/layout/LinedList"/>
    <dgm:cxn modelId="{16B3B8D3-8984-4103-ACB2-AC75FF955127}" type="presParOf" srcId="{10E3FF7D-8862-43DB-9634-94D2ABDB1248}" destId="{831A212A-6480-4C63-8811-9541CC2C4E6D}" srcOrd="9" destOrd="0" presId="urn:microsoft.com/office/officeart/2008/layout/LinedList"/>
    <dgm:cxn modelId="{87618D1A-0467-4CE7-84ED-C376375B2F7B}" type="presParOf" srcId="{831A212A-6480-4C63-8811-9541CC2C4E6D}" destId="{9B552BF1-B6B7-4C13-932C-C218F623DA91}" srcOrd="0" destOrd="0" presId="urn:microsoft.com/office/officeart/2008/layout/LinedList"/>
    <dgm:cxn modelId="{4DAA95F9-CEC6-4A10-A216-CDFFF9C5CBC6}" type="presParOf" srcId="{831A212A-6480-4C63-8811-9541CC2C4E6D}" destId="{8DAB5C80-2132-45FF-B6ED-08CD353755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99B95E8-F9BD-4DB9-BD3F-F3DB49DE7005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DC51FEA-EE7E-4AA6-9AD6-E45E8F5CB39B}">
      <dgm:prSet/>
      <dgm:spPr/>
      <dgm:t>
        <a:bodyPr/>
        <a:lstStyle/>
        <a:p>
          <a:pPr rtl="0"/>
          <a:r>
            <a:rPr lang="en-US" b="0" dirty="0">
              <a:latin typeface="+mn-lt"/>
              <a:ea typeface="Calibri"/>
              <a:cs typeface="Calibri"/>
            </a:rPr>
            <a:t>Presented by: </a:t>
          </a:r>
        </a:p>
        <a:p>
          <a:pPr rtl="0"/>
          <a:r>
            <a:rPr lang="en-US" b="0" dirty="0">
              <a:latin typeface="+mn-lt"/>
              <a:ea typeface="Calibri"/>
              <a:cs typeface="Calibri"/>
            </a:rPr>
            <a:t>Sandeep Rupakheti (Y00848844)</a:t>
          </a:r>
        </a:p>
        <a:p>
          <a:pPr rtl="0"/>
          <a:r>
            <a:rPr lang="en-US" b="0" dirty="0">
              <a:latin typeface="+mn-lt"/>
              <a:ea typeface="Calibri"/>
              <a:cs typeface="Calibri"/>
            </a:rPr>
            <a:t>Faculty Coach: Dr. Jeffrey Coldren</a:t>
          </a:r>
        </a:p>
      </dgm:t>
    </dgm:pt>
    <dgm:pt modelId="{E2B2A24F-EA6F-46E9-859A-F272D8E0DD99}" type="parTrans" cxnId="{DAA4B096-4E07-43AA-BDFD-31B17E202394}">
      <dgm:prSet/>
      <dgm:spPr/>
      <dgm:t>
        <a:bodyPr/>
        <a:lstStyle/>
        <a:p>
          <a:endParaRPr lang="en-US"/>
        </a:p>
      </dgm:t>
    </dgm:pt>
    <dgm:pt modelId="{F1F8B398-1142-427D-A903-0823CDE0F819}" type="sibTrans" cxnId="{DAA4B096-4E07-43AA-BDFD-31B17E202394}">
      <dgm:prSet/>
      <dgm:spPr/>
      <dgm:t>
        <a:bodyPr/>
        <a:lstStyle/>
        <a:p>
          <a:endParaRPr lang="en-US"/>
        </a:p>
      </dgm:t>
    </dgm:pt>
    <dgm:pt modelId="{2873AFB5-7539-4B07-A57D-A0B7790373D2}" type="pres">
      <dgm:prSet presAssocID="{699B95E8-F9BD-4DB9-BD3F-F3DB49DE7005}" presName="vert0" presStyleCnt="0">
        <dgm:presLayoutVars>
          <dgm:dir/>
          <dgm:animOne val="branch"/>
          <dgm:animLvl val="lvl"/>
        </dgm:presLayoutVars>
      </dgm:prSet>
      <dgm:spPr/>
    </dgm:pt>
    <dgm:pt modelId="{FE21AB32-4B6A-411D-A7A2-57F0E856736B}" type="pres">
      <dgm:prSet presAssocID="{9DC51FEA-EE7E-4AA6-9AD6-E45E8F5CB39B}" presName="thickLine" presStyleLbl="alignNode1" presStyleIdx="0" presStyleCnt="1"/>
      <dgm:spPr/>
    </dgm:pt>
    <dgm:pt modelId="{6CAEF8C7-75E3-4442-98DE-98157B3A4D6D}" type="pres">
      <dgm:prSet presAssocID="{9DC51FEA-EE7E-4AA6-9AD6-E45E8F5CB39B}" presName="horz1" presStyleCnt="0"/>
      <dgm:spPr/>
    </dgm:pt>
    <dgm:pt modelId="{2C02C18C-AA00-4B3B-AAFD-18ABF53764EA}" type="pres">
      <dgm:prSet presAssocID="{9DC51FEA-EE7E-4AA6-9AD6-E45E8F5CB39B}" presName="tx1" presStyleLbl="revTx" presStyleIdx="0" presStyleCnt="1"/>
      <dgm:spPr/>
    </dgm:pt>
    <dgm:pt modelId="{E0B87DBA-DC2E-4CD7-92B3-A5E72DE748B6}" type="pres">
      <dgm:prSet presAssocID="{9DC51FEA-EE7E-4AA6-9AD6-E45E8F5CB39B}" presName="vert1" presStyleCnt="0"/>
      <dgm:spPr/>
    </dgm:pt>
  </dgm:ptLst>
  <dgm:cxnLst>
    <dgm:cxn modelId="{020BAC54-5F30-48AA-B067-3A7057C872E4}" type="presOf" srcId="{9DC51FEA-EE7E-4AA6-9AD6-E45E8F5CB39B}" destId="{2C02C18C-AA00-4B3B-AAFD-18ABF53764EA}" srcOrd="0" destOrd="0" presId="urn:microsoft.com/office/officeart/2008/layout/LinedList"/>
    <dgm:cxn modelId="{47FAB893-C912-4186-83EA-F8E2700ACDB6}" type="presOf" srcId="{699B95E8-F9BD-4DB9-BD3F-F3DB49DE7005}" destId="{2873AFB5-7539-4B07-A57D-A0B7790373D2}" srcOrd="0" destOrd="0" presId="urn:microsoft.com/office/officeart/2008/layout/LinedList"/>
    <dgm:cxn modelId="{DAA4B096-4E07-43AA-BDFD-31B17E202394}" srcId="{699B95E8-F9BD-4DB9-BD3F-F3DB49DE7005}" destId="{9DC51FEA-EE7E-4AA6-9AD6-E45E8F5CB39B}" srcOrd="0" destOrd="0" parTransId="{E2B2A24F-EA6F-46E9-859A-F272D8E0DD99}" sibTransId="{F1F8B398-1142-427D-A903-0823CDE0F819}"/>
    <dgm:cxn modelId="{E2C51401-9BF0-4148-AEE1-2ADD76347036}" type="presParOf" srcId="{2873AFB5-7539-4B07-A57D-A0B7790373D2}" destId="{FE21AB32-4B6A-411D-A7A2-57F0E856736B}" srcOrd="0" destOrd="0" presId="urn:microsoft.com/office/officeart/2008/layout/LinedList"/>
    <dgm:cxn modelId="{2F287ED3-F0C4-4FFA-9503-22B08CD816A1}" type="presParOf" srcId="{2873AFB5-7539-4B07-A57D-A0B7790373D2}" destId="{6CAEF8C7-75E3-4442-98DE-98157B3A4D6D}" srcOrd="1" destOrd="0" presId="urn:microsoft.com/office/officeart/2008/layout/LinedList"/>
    <dgm:cxn modelId="{78EB7121-F73F-43B4-BE7E-3C1BCD6757DA}" type="presParOf" srcId="{6CAEF8C7-75E3-4442-98DE-98157B3A4D6D}" destId="{2C02C18C-AA00-4B3B-AAFD-18ABF53764EA}" srcOrd="0" destOrd="0" presId="urn:microsoft.com/office/officeart/2008/layout/LinedList"/>
    <dgm:cxn modelId="{3B25EB7B-5669-4C82-AF8F-F7CA10CA774C}" type="presParOf" srcId="{6CAEF8C7-75E3-4442-98DE-98157B3A4D6D}" destId="{E0B87DBA-DC2E-4CD7-92B3-A5E72DE748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B5DAA9-9CB4-4731-9BB9-B666B6911B9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CA4336-7416-4F8E-AAE7-BA4A0D64270C}">
      <dgm:prSet custT="1"/>
      <dgm:spPr/>
      <dgm:t>
        <a:bodyPr/>
        <a:lstStyle/>
        <a:p>
          <a:pPr algn="l"/>
          <a:r>
            <a:rPr lang="en-US" sz="2700">
              <a:latin typeface="Calibri" panose="020F0502020204030204" pitchFamily="34" charset="0"/>
              <a:cs typeface="Calibri" panose="020F0502020204030204" pitchFamily="34" charset="0"/>
            </a:rPr>
            <a:t>LLMs have become a household name thanks to their role in bringing generative AI to the forefront</a:t>
          </a:r>
        </a:p>
      </dgm:t>
    </dgm:pt>
    <dgm:pt modelId="{AC35723F-3129-4C5F-909C-1259418AEAE4}" type="parTrans" cxnId="{ADEC2167-E7FA-4142-B512-1A1A4F74A9C8}">
      <dgm:prSet/>
      <dgm:spPr/>
      <dgm:t>
        <a:bodyPr/>
        <a:lstStyle/>
        <a:p>
          <a:endParaRPr lang="en-US"/>
        </a:p>
      </dgm:t>
    </dgm:pt>
    <dgm:pt modelId="{B66CC85F-C097-4751-804D-AE06ECD76108}" type="sibTrans" cxnId="{ADEC2167-E7FA-4142-B512-1A1A4F74A9C8}">
      <dgm:prSet/>
      <dgm:spPr/>
      <dgm:t>
        <a:bodyPr/>
        <a:lstStyle/>
        <a:p>
          <a:endParaRPr lang="en-US"/>
        </a:p>
      </dgm:t>
    </dgm:pt>
    <dgm:pt modelId="{E0DD12F1-09BF-4DBA-A2C6-A2AF74E5E059}">
      <dgm:prSet custT="1"/>
      <dgm:spPr/>
      <dgm:t>
        <a:bodyPr/>
        <a:lstStyle/>
        <a:p>
          <a:pPr algn="l"/>
          <a:r>
            <a:rPr lang="en-US" sz="2700" b="0">
              <a:latin typeface="Calibri" panose="020F0502020204030204" pitchFamily="34" charset="0"/>
              <a:cs typeface="Calibri" panose="020F0502020204030204" pitchFamily="34" charset="0"/>
            </a:rPr>
            <a:t>This raises various questions about the capabilities of LLMs and how they relate to human capability</a:t>
          </a:r>
        </a:p>
      </dgm:t>
    </dgm:pt>
    <dgm:pt modelId="{3AF72D97-BC69-4458-B249-72C05BF897D7}" type="parTrans" cxnId="{F4F8AB76-6F6F-4183-BBFD-27B00AC8B805}">
      <dgm:prSet/>
      <dgm:spPr/>
      <dgm:t>
        <a:bodyPr/>
        <a:lstStyle/>
        <a:p>
          <a:endParaRPr lang="en-US"/>
        </a:p>
      </dgm:t>
    </dgm:pt>
    <dgm:pt modelId="{4E7E25DC-CD72-46F0-9118-02E2E0984CC1}" type="sibTrans" cxnId="{F4F8AB76-6F6F-4183-BBFD-27B00AC8B805}">
      <dgm:prSet/>
      <dgm:spPr/>
      <dgm:t>
        <a:bodyPr/>
        <a:lstStyle/>
        <a:p>
          <a:endParaRPr lang="en-US"/>
        </a:p>
      </dgm:t>
    </dgm:pt>
    <dgm:pt modelId="{2F302BAF-7E24-4749-BE8A-67A632903730}">
      <dgm:prSet custT="1"/>
      <dgm:spPr/>
      <dgm:t>
        <a:bodyPr/>
        <a:lstStyle/>
        <a:p>
          <a:pPr algn="l" rtl="0"/>
          <a:r>
            <a:rPr lang="en-US" sz="2700">
              <a:latin typeface="Calibri" panose="020F0502020204030204" pitchFamily="34" charset="0"/>
              <a:cs typeface="Calibri" panose="020F0502020204030204" pitchFamily="34" charset="0"/>
            </a:rPr>
            <a:t>We tested one such model (Gemini) by employing a prompt-based approach to simulate the flexibility of responding of human children in the dimensional change card sort (DCCS)</a:t>
          </a:r>
        </a:p>
      </dgm:t>
    </dgm:pt>
    <dgm:pt modelId="{5D9E43D2-4744-419F-8484-1875BB69CFE3}" type="parTrans" cxnId="{4D984998-E11A-4594-A981-C8F13CBC0B05}">
      <dgm:prSet/>
      <dgm:spPr/>
      <dgm:t>
        <a:bodyPr/>
        <a:lstStyle/>
        <a:p>
          <a:endParaRPr lang="en-US"/>
        </a:p>
      </dgm:t>
    </dgm:pt>
    <dgm:pt modelId="{69CFA7B3-070D-4698-865E-15CC13C2EEFA}" type="sibTrans" cxnId="{4D984998-E11A-4594-A981-C8F13CBC0B05}">
      <dgm:prSet/>
      <dgm:spPr/>
      <dgm:t>
        <a:bodyPr/>
        <a:lstStyle/>
        <a:p>
          <a:endParaRPr lang="en-US"/>
        </a:p>
      </dgm:t>
    </dgm:pt>
    <dgm:pt modelId="{D1035998-7CEE-4DDE-98D9-2AFF5AB30C06}" type="pres">
      <dgm:prSet presAssocID="{5CB5DAA9-9CB4-4731-9BB9-B666B6911B92}" presName="vert0" presStyleCnt="0">
        <dgm:presLayoutVars>
          <dgm:dir/>
          <dgm:animOne val="branch"/>
          <dgm:animLvl val="lvl"/>
        </dgm:presLayoutVars>
      </dgm:prSet>
      <dgm:spPr/>
    </dgm:pt>
    <dgm:pt modelId="{26E97B9E-830E-43BA-82FB-1216C79E08E9}" type="pres">
      <dgm:prSet presAssocID="{1BCA4336-7416-4F8E-AAE7-BA4A0D64270C}" presName="thickLine" presStyleLbl="alignNode1" presStyleIdx="0" presStyleCnt="3"/>
      <dgm:spPr/>
    </dgm:pt>
    <dgm:pt modelId="{6950220C-D80F-4426-A691-8FB8F16E9384}" type="pres">
      <dgm:prSet presAssocID="{1BCA4336-7416-4F8E-AAE7-BA4A0D64270C}" presName="horz1" presStyleCnt="0"/>
      <dgm:spPr/>
    </dgm:pt>
    <dgm:pt modelId="{9A9D5E35-EF8B-45B9-8EFD-CD2A9800B9BD}" type="pres">
      <dgm:prSet presAssocID="{1BCA4336-7416-4F8E-AAE7-BA4A0D64270C}" presName="tx1" presStyleLbl="revTx" presStyleIdx="0" presStyleCnt="3" custScaleY="77825"/>
      <dgm:spPr/>
    </dgm:pt>
    <dgm:pt modelId="{3D319621-305B-4C8E-A983-A30F8A5975A2}" type="pres">
      <dgm:prSet presAssocID="{1BCA4336-7416-4F8E-AAE7-BA4A0D64270C}" presName="vert1" presStyleCnt="0"/>
      <dgm:spPr/>
    </dgm:pt>
    <dgm:pt modelId="{D23B6D53-6AD7-44CB-899F-DCB150EDFC80}" type="pres">
      <dgm:prSet presAssocID="{E0DD12F1-09BF-4DBA-A2C6-A2AF74E5E059}" presName="thickLine" presStyleLbl="alignNode1" presStyleIdx="1" presStyleCnt="3"/>
      <dgm:spPr/>
    </dgm:pt>
    <dgm:pt modelId="{0F228703-92E1-4F3F-BBD8-2481633EA974}" type="pres">
      <dgm:prSet presAssocID="{E0DD12F1-09BF-4DBA-A2C6-A2AF74E5E059}" presName="horz1" presStyleCnt="0"/>
      <dgm:spPr/>
    </dgm:pt>
    <dgm:pt modelId="{50EC925A-4725-4861-A55B-81A91580132B}" type="pres">
      <dgm:prSet presAssocID="{E0DD12F1-09BF-4DBA-A2C6-A2AF74E5E059}" presName="tx1" presStyleLbl="revTx" presStyleIdx="1" presStyleCnt="3"/>
      <dgm:spPr/>
    </dgm:pt>
    <dgm:pt modelId="{C129105E-636D-487E-9A23-4F0B72554CB6}" type="pres">
      <dgm:prSet presAssocID="{E0DD12F1-09BF-4DBA-A2C6-A2AF74E5E059}" presName="vert1" presStyleCnt="0"/>
      <dgm:spPr/>
    </dgm:pt>
    <dgm:pt modelId="{3F89D69E-8D02-4B15-A321-BD306E85640D}" type="pres">
      <dgm:prSet presAssocID="{2F302BAF-7E24-4749-BE8A-67A632903730}" presName="thickLine" presStyleLbl="alignNode1" presStyleIdx="2" presStyleCnt="3"/>
      <dgm:spPr/>
    </dgm:pt>
    <dgm:pt modelId="{69AE1B61-87BA-414A-B69C-596BCD79D03A}" type="pres">
      <dgm:prSet presAssocID="{2F302BAF-7E24-4749-BE8A-67A632903730}" presName="horz1" presStyleCnt="0"/>
      <dgm:spPr/>
    </dgm:pt>
    <dgm:pt modelId="{681083E5-7004-42BF-A08C-85BBDFFDDD56}" type="pres">
      <dgm:prSet presAssocID="{2F302BAF-7E24-4749-BE8A-67A632903730}" presName="tx1" presStyleLbl="revTx" presStyleIdx="2" presStyleCnt="3" custScaleY="140951"/>
      <dgm:spPr/>
    </dgm:pt>
    <dgm:pt modelId="{921FC512-62C2-4381-ABBA-5EE7DA4BFFB5}" type="pres">
      <dgm:prSet presAssocID="{2F302BAF-7E24-4749-BE8A-67A632903730}" presName="vert1" presStyleCnt="0"/>
      <dgm:spPr/>
    </dgm:pt>
  </dgm:ptLst>
  <dgm:cxnLst>
    <dgm:cxn modelId="{CF6DA227-9B2F-41A7-8DD0-8B9E26145716}" type="presOf" srcId="{E0DD12F1-09BF-4DBA-A2C6-A2AF74E5E059}" destId="{50EC925A-4725-4861-A55B-81A91580132B}" srcOrd="0" destOrd="0" presId="urn:microsoft.com/office/officeart/2008/layout/LinedList"/>
    <dgm:cxn modelId="{ADEC2167-E7FA-4142-B512-1A1A4F74A9C8}" srcId="{5CB5DAA9-9CB4-4731-9BB9-B666B6911B92}" destId="{1BCA4336-7416-4F8E-AAE7-BA4A0D64270C}" srcOrd="0" destOrd="0" parTransId="{AC35723F-3129-4C5F-909C-1259418AEAE4}" sibTransId="{B66CC85F-C097-4751-804D-AE06ECD76108}"/>
    <dgm:cxn modelId="{F4F8AB76-6F6F-4183-BBFD-27B00AC8B805}" srcId="{5CB5DAA9-9CB4-4731-9BB9-B666B6911B92}" destId="{E0DD12F1-09BF-4DBA-A2C6-A2AF74E5E059}" srcOrd="1" destOrd="0" parTransId="{3AF72D97-BC69-4458-B249-72C05BF897D7}" sibTransId="{4E7E25DC-CD72-46F0-9118-02E2E0984CC1}"/>
    <dgm:cxn modelId="{FB565379-4C07-4C7E-A92B-02F8EE7F9AFE}" type="presOf" srcId="{5CB5DAA9-9CB4-4731-9BB9-B666B6911B92}" destId="{D1035998-7CEE-4DDE-98D9-2AFF5AB30C06}" srcOrd="0" destOrd="0" presId="urn:microsoft.com/office/officeart/2008/layout/LinedList"/>
    <dgm:cxn modelId="{4D984998-E11A-4594-A981-C8F13CBC0B05}" srcId="{5CB5DAA9-9CB4-4731-9BB9-B666B6911B92}" destId="{2F302BAF-7E24-4749-BE8A-67A632903730}" srcOrd="2" destOrd="0" parTransId="{5D9E43D2-4744-419F-8484-1875BB69CFE3}" sibTransId="{69CFA7B3-070D-4698-865E-15CC13C2EEFA}"/>
    <dgm:cxn modelId="{CEE7C7B5-8016-45B6-8A59-3D2A2DDA821C}" type="presOf" srcId="{1BCA4336-7416-4F8E-AAE7-BA4A0D64270C}" destId="{9A9D5E35-EF8B-45B9-8EFD-CD2A9800B9BD}" srcOrd="0" destOrd="0" presId="urn:microsoft.com/office/officeart/2008/layout/LinedList"/>
    <dgm:cxn modelId="{B8C61FCF-FC84-4584-90AB-70D7E6B376F1}" type="presOf" srcId="{2F302BAF-7E24-4749-BE8A-67A632903730}" destId="{681083E5-7004-42BF-A08C-85BBDFFDDD56}" srcOrd="0" destOrd="0" presId="urn:microsoft.com/office/officeart/2008/layout/LinedList"/>
    <dgm:cxn modelId="{CEC19801-0375-414B-8411-8889EA108CB5}" type="presParOf" srcId="{D1035998-7CEE-4DDE-98D9-2AFF5AB30C06}" destId="{26E97B9E-830E-43BA-82FB-1216C79E08E9}" srcOrd="0" destOrd="0" presId="urn:microsoft.com/office/officeart/2008/layout/LinedList"/>
    <dgm:cxn modelId="{CED4EB25-405D-4FA2-8F5E-9C5C521FD7FA}" type="presParOf" srcId="{D1035998-7CEE-4DDE-98D9-2AFF5AB30C06}" destId="{6950220C-D80F-4426-A691-8FB8F16E9384}" srcOrd="1" destOrd="0" presId="urn:microsoft.com/office/officeart/2008/layout/LinedList"/>
    <dgm:cxn modelId="{0AF9685A-A909-47F5-8B09-05FE088B4D61}" type="presParOf" srcId="{6950220C-D80F-4426-A691-8FB8F16E9384}" destId="{9A9D5E35-EF8B-45B9-8EFD-CD2A9800B9BD}" srcOrd="0" destOrd="0" presId="urn:microsoft.com/office/officeart/2008/layout/LinedList"/>
    <dgm:cxn modelId="{864CBF6C-2AC9-46B4-BD37-7272F9386C4F}" type="presParOf" srcId="{6950220C-D80F-4426-A691-8FB8F16E9384}" destId="{3D319621-305B-4C8E-A983-A30F8A5975A2}" srcOrd="1" destOrd="0" presId="urn:microsoft.com/office/officeart/2008/layout/LinedList"/>
    <dgm:cxn modelId="{5EE78803-61F9-4E69-A6BA-E3A187C93FEE}" type="presParOf" srcId="{D1035998-7CEE-4DDE-98D9-2AFF5AB30C06}" destId="{D23B6D53-6AD7-44CB-899F-DCB150EDFC80}" srcOrd="2" destOrd="0" presId="urn:microsoft.com/office/officeart/2008/layout/LinedList"/>
    <dgm:cxn modelId="{0690E192-D780-4007-881F-40553C2EA61B}" type="presParOf" srcId="{D1035998-7CEE-4DDE-98D9-2AFF5AB30C06}" destId="{0F228703-92E1-4F3F-BBD8-2481633EA974}" srcOrd="3" destOrd="0" presId="urn:microsoft.com/office/officeart/2008/layout/LinedList"/>
    <dgm:cxn modelId="{498C0163-8C63-4E5E-B18C-C224E9CE2997}" type="presParOf" srcId="{0F228703-92E1-4F3F-BBD8-2481633EA974}" destId="{50EC925A-4725-4861-A55B-81A91580132B}" srcOrd="0" destOrd="0" presId="urn:microsoft.com/office/officeart/2008/layout/LinedList"/>
    <dgm:cxn modelId="{0787CA15-2113-4719-A6FD-3A63753844F5}" type="presParOf" srcId="{0F228703-92E1-4F3F-BBD8-2481633EA974}" destId="{C129105E-636D-487E-9A23-4F0B72554CB6}" srcOrd="1" destOrd="0" presId="urn:microsoft.com/office/officeart/2008/layout/LinedList"/>
    <dgm:cxn modelId="{CCD92D1F-7799-41D2-A0C3-D346A71D4A3A}" type="presParOf" srcId="{D1035998-7CEE-4DDE-98D9-2AFF5AB30C06}" destId="{3F89D69E-8D02-4B15-A321-BD306E85640D}" srcOrd="4" destOrd="0" presId="urn:microsoft.com/office/officeart/2008/layout/LinedList"/>
    <dgm:cxn modelId="{E7C11AC6-0A3D-4A68-AE34-48E8F90575E0}" type="presParOf" srcId="{D1035998-7CEE-4DDE-98D9-2AFF5AB30C06}" destId="{69AE1B61-87BA-414A-B69C-596BCD79D03A}" srcOrd="5" destOrd="0" presId="urn:microsoft.com/office/officeart/2008/layout/LinedList"/>
    <dgm:cxn modelId="{EDCC987C-612B-445E-A523-098DF3A2BF9D}" type="presParOf" srcId="{69AE1B61-87BA-414A-B69C-596BCD79D03A}" destId="{681083E5-7004-42BF-A08C-85BBDFFDDD56}" srcOrd="0" destOrd="0" presId="urn:microsoft.com/office/officeart/2008/layout/LinedList"/>
    <dgm:cxn modelId="{AF4E4E28-020B-4E46-97EB-6E0BC72AD2D7}" type="presParOf" srcId="{69AE1B61-87BA-414A-B69C-596BCD79D03A}" destId="{921FC512-62C2-4381-ABBA-5EE7DA4BFF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9B95E8-F9BD-4DB9-BD3F-F3DB49DE70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51FEA-EE7E-4AA6-9AD6-E45E8F5CB39B}">
      <dgm:prSet custT="1"/>
      <dgm:spPr/>
      <dgm:t>
        <a:bodyPr/>
        <a:lstStyle/>
        <a:p>
          <a:pPr algn="l"/>
          <a:r>
            <a:rPr lang="en-US" sz="2400">
              <a:latin typeface="Calibri" panose="020F0502020204030204" pitchFamily="34" charset="0"/>
              <a:cs typeface="Calibri" panose="020F0502020204030204" pitchFamily="34" charset="0"/>
            </a:rPr>
            <a:t>Dimensional Change Card Sort (DCCS) measures executive function easily and widely</a:t>
          </a:r>
        </a:p>
      </dgm:t>
    </dgm:pt>
    <dgm:pt modelId="{E2B2A24F-EA6F-46E9-859A-F272D8E0DD99}" type="parTrans" cxnId="{DAA4B096-4E07-43AA-BDFD-31B17E202394}">
      <dgm:prSet/>
      <dgm:spPr/>
      <dgm:t>
        <a:bodyPr/>
        <a:lstStyle/>
        <a:p>
          <a:endParaRPr lang="en-US"/>
        </a:p>
      </dgm:t>
    </dgm:pt>
    <dgm:pt modelId="{F1F8B398-1142-427D-A903-0823CDE0F819}" type="sibTrans" cxnId="{DAA4B096-4E07-43AA-BDFD-31B17E202394}">
      <dgm:prSet/>
      <dgm:spPr/>
      <dgm:t>
        <a:bodyPr/>
        <a:lstStyle/>
        <a:p>
          <a:endParaRPr lang="en-US"/>
        </a:p>
      </dgm:t>
    </dgm:pt>
    <dgm:pt modelId="{AC5C26F9-3055-44A2-9507-910FA34A3A73}">
      <dgm:prSet custT="1"/>
      <dgm:spPr/>
      <dgm:t>
        <a:bodyPr/>
        <a:lstStyle/>
        <a:p>
          <a:pPr algn="l"/>
          <a:r>
            <a:rPr lang="en-US" sz="2400">
              <a:latin typeface="Calibri" panose="020F0502020204030204" pitchFamily="34" charset="0"/>
              <a:cs typeface="Calibri" panose="020F0502020204030204" pitchFamily="34" charset="0"/>
            </a:rPr>
            <a:t>Most 3-year-olds persevere during the post-switch phase. By 5 years of age, most children switch when instructed to do so</a:t>
          </a:r>
        </a:p>
      </dgm:t>
    </dgm:pt>
    <dgm:pt modelId="{C592937E-71EB-45F4-8AE5-AA5E3A8970A4}" type="parTrans" cxnId="{F927605B-8537-47B4-9D98-89F8D67E823C}">
      <dgm:prSet/>
      <dgm:spPr/>
      <dgm:t>
        <a:bodyPr/>
        <a:lstStyle/>
        <a:p>
          <a:endParaRPr lang="en-US"/>
        </a:p>
      </dgm:t>
    </dgm:pt>
    <dgm:pt modelId="{7BEDCF49-00FB-4A2B-A9CB-F481FE58CB32}" type="sibTrans" cxnId="{F927605B-8537-47B4-9D98-89F8D67E823C}">
      <dgm:prSet/>
      <dgm:spPr/>
      <dgm:t>
        <a:bodyPr/>
        <a:lstStyle/>
        <a:p>
          <a:endParaRPr lang="en-US"/>
        </a:p>
      </dgm:t>
    </dgm:pt>
    <dgm:pt modelId="{1389AFAC-6127-4528-BA38-46063780A4C1}">
      <dgm:prSet custT="1"/>
      <dgm:spPr/>
      <dgm:t>
        <a:bodyPr/>
        <a:lstStyle/>
        <a:p>
          <a:pPr algn="l" rtl="0"/>
          <a:r>
            <a:rPr lang="en-US" sz="2400">
              <a:latin typeface="Calibri" panose="020F0502020204030204" pitchFamily="34" charset="0"/>
              <a:cs typeface="Calibri" panose="020F0502020204030204" pitchFamily="34" charset="0"/>
            </a:rPr>
            <a:t>The performance on the </a:t>
          </a:r>
          <a:r>
            <a:rPr lang="en-US" sz="2400" b="0">
              <a:latin typeface="Calibri" panose="020F0502020204030204" pitchFamily="34" charset="0"/>
              <a:cs typeface="Calibri" panose="020F0502020204030204" pitchFamily="34" charset="0"/>
            </a:rPr>
            <a:t>Dimensional Change Card Sort (DCCS)</a:t>
          </a:r>
          <a:r>
            <a:rPr lang="en-US" sz="2400">
              <a:latin typeface="Calibri" panose="020F0502020204030204" pitchFamily="34" charset="0"/>
              <a:cs typeface="Calibri" panose="020F0502020204030204" pitchFamily="34" charset="0"/>
            </a:rPr>
            <a:t> provides an index of the development of executive function</a:t>
          </a:r>
        </a:p>
      </dgm:t>
    </dgm:pt>
    <dgm:pt modelId="{CFFD79F5-4272-4F7D-B3BA-46E5719BD736}" type="parTrans" cxnId="{21FB7AB0-24CC-4DED-89E6-2D795CED53D3}">
      <dgm:prSet/>
      <dgm:spPr/>
      <dgm:t>
        <a:bodyPr/>
        <a:lstStyle/>
        <a:p>
          <a:endParaRPr lang="en-US"/>
        </a:p>
      </dgm:t>
    </dgm:pt>
    <dgm:pt modelId="{830DC5B7-D2B8-40DC-8E0B-417A8284E40F}" type="sibTrans" cxnId="{21FB7AB0-24CC-4DED-89E6-2D795CED53D3}">
      <dgm:prSet/>
      <dgm:spPr/>
      <dgm:t>
        <a:bodyPr/>
        <a:lstStyle/>
        <a:p>
          <a:endParaRPr lang="en-US"/>
        </a:p>
      </dgm:t>
    </dgm:pt>
    <dgm:pt modelId="{64B95006-974F-4731-B54F-58677EA26C98}">
      <dgm:prSet custT="1"/>
      <dgm:spPr/>
      <dgm:t>
        <a:bodyPr/>
        <a:lstStyle/>
        <a:p>
          <a:pPr algn="l"/>
          <a:r>
            <a:rPr lang="en-US" sz="2400">
              <a:latin typeface="Calibri" panose="020F0502020204030204" pitchFamily="34" charset="0"/>
              <a:cs typeface="Calibri" panose="020F0502020204030204" pitchFamily="34" charset="0"/>
            </a:rPr>
            <a:t>Suitable for participants across all ages</a:t>
          </a:r>
        </a:p>
      </dgm:t>
    </dgm:pt>
    <dgm:pt modelId="{F9528D52-3276-42D1-9098-3BDE2B4DE0A3}" type="parTrans" cxnId="{E819ADCF-AB09-412D-A2EE-2D3F9490817C}">
      <dgm:prSet/>
      <dgm:spPr/>
      <dgm:t>
        <a:bodyPr/>
        <a:lstStyle/>
        <a:p>
          <a:endParaRPr lang="en-US"/>
        </a:p>
      </dgm:t>
    </dgm:pt>
    <dgm:pt modelId="{F601B727-5EAF-44B2-B126-D8E02B300151}" type="sibTrans" cxnId="{E819ADCF-AB09-412D-A2EE-2D3F9490817C}">
      <dgm:prSet/>
      <dgm:spPr/>
      <dgm:t>
        <a:bodyPr/>
        <a:lstStyle/>
        <a:p>
          <a:endParaRPr lang="en-US"/>
        </a:p>
      </dgm:t>
    </dgm:pt>
    <dgm:pt modelId="{4E6972F3-FEE8-4CF0-BFEC-FE825C69E32B}">
      <dgm:prSet custT="1"/>
      <dgm:spPr/>
      <dgm:t>
        <a:bodyPr/>
        <a:lstStyle/>
        <a:p>
          <a:pPr algn="l"/>
          <a:r>
            <a:rPr lang="en-US" sz="2400">
              <a:latin typeface="Calibri" panose="020F0502020204030204" pitchFamily="34" charset="0"/>
              <a:cs typeface="Calibri" panose="020F0502020204030204" pitchFamily="34" charset="0"/>
            </a:rPr>
            <a:t>In a standard version, children are required to sort series of bivalent test cards, first according to one dimension(e.g. color), and then second dimension(e.g. shape)</a:t>
          </a:r>
        </a:p>
      </dgm:t>
    </dgm:pt>
    <dgm:pt modelId="{F5F31D13-FF64-49F1-AE85-1B1E03DFC385}" type="parTrans" cxnId="{7A7A6A5B-469A-4F80-BDFC-7CBF3A47298B}">
      <dgm:prSet/>
      <dgm:spPr/>
      <dgm:t>
        <a:bodyPr/>
        <a:lstStyle/>
        <a:p>
          <a:endParaRPr lang="en-US"/>
        </a:p>
      </dgm:t>
    </dgm:pt>
    <dgm:pt modelId="{F7F44C59-2C96-4541-A19A-13B8C861BD9B}" type="sibTrans" cxnId="{7A7A6A5B-469A-4F80-BDFC-7CBF3A47298B}">
      <dgm:prSet/>
      <dgm:spPr/>
      <dgm:t>
        <a:bodyPr/>
        <a:lstStyle/>
        <a:p>
          <a:endParaRPr lang="en-US"/>
        </a:p>
      </dgm:t>
    </dgm:pt>
    <dgm:pt modelId="{10E3FF7D-8862-43DB-9634-94D2ABDB1248}" type="pres">
      <dgm:prSet presAssocID="{699B95E8-F9BD-4DB9-BD3F-F3DB49DE7005}" presName="vert0" presStyleCnt="0">
        <dgm:presLayoutVars>
          <dgm:dir/>
          <dgm:animOne val="branch"/>
          <dgm:animLvl val="lvl"/>
        </dgm:presLayoutVars>
      </dgm:prSet>
      <dgm:spPr/>
    </dgm:pt>
    <dgm:pt modelId="{D58CDAD3-49B6-4B27-BA4C-0CC02D943F09}" type="pres">
      <dgm:prSet presAssocID="{9DC51FEA-EE7E-4AA6-9AD6-E45E8F5CB39B}" presName="thickLine" presStyleLbl="alignNode1" presStyleIdx="0" presStyleCnt="5"/>
      <dgm:spPr/>
    </dgm:pt>
    <dgm:pt modelId="{C157EB44-2724-4774-B519-EA268C253E90}" type="pres">
      <dgm:prSet presAssocID="{9DC51FEA-EE7E-4AA6-9AD6-E45E8F5CB39B}" presName="horz1" presStyleCnt="0"/>
      <dgm:spPr/>
    </dgm:pt>
    <dgm:pt modelId="{5C248890-664D-4DC9-A32A-AAE1AFF5D887}" type="pres">
      <dgm:prSet presAssocID="{9DC51FEA-EE7E-4AA6-9AD6-E45E8F5CB39B}" presName="tx1" presStyleLbl="revTx" presStyleIdx="0" presStyleCnt="5" custScaleY="120506"/>
      <dgm:spPr/>
    </dgm:pt>
    <dgm:pt modelId="{7B61F82B-7E92-4823-9444-0818A8C312C4}" type="pres">
      <dgm:prSet presAssocID="{9DC51FEA-EE7E-4AA6-9AD6-E45E8F5CB39B}" presName="vert1" presStyleCnt="0"/>
      <dgm:spPr/>
    </dgm:pt>
    <dgm:pt modelId="{DA3CE999-27FF-48A5-80C2-4751EEC07298}" type="pres">
      <dgm:prSet presAssocID="{64B95006-974F-4731-B54F-58677EA26C98}" presName="thickLine" presStyleLbl="alignNode1" presStyleIdx="1" presStyleCnt="5"/>
      <dgm:spPr/>
    </dgm:pt>
    <dgm:pt modelId="{A713D93E-BCDA-4F3D-AD53-0F4394DF1A8E}" type="pres">
      <dgm:prSet presAssocID="{64B95006-974F-4731-B54F-58677EA26C98}" presName="horz1" presStyleCnt="0"/>
      <dgm:spPr/>
    </dgm:pt>
    <dgm:pt modelId="{DB4BCB0E-1861-4280-963B-308E3254F5D5}" type="pres">
      <dgm:prSet presAssocID="{64B95006-974F-4731-B54F-58677EA26C98}" presName="tx1" presStyleLbl="revTx" presStyleIdx="1" presStyleCnt="5" custScaleY="75014"/>
      <dgm:spPr/>
    </dgm:pt>
    <dgm:pt modelId="{E21ED09E-7F20-4A43-B661-F6C6A7A95E6C}" type="pres">
      <dgm:prSet presAssocID="{64B95006-974F-4731-B54F-58677EA26C98}" presName="vert1" presStyleCnt="0"/>
      <dgm:spPr/>
    </dgm:pt>
    <dgm:pt modelId="{6AD8D254-5BE4-4C0F-BC6D-3CF7BC381B28}" type="pres">
      <dgm:prSet presAssocID="{4E6972F3-FEE8-4CF0-BFEC-FE825C69E32B}" presName="thickLine" presStyleLbl="alignNode1" presStyleIdx="2" presStyleCnt="5"/>
      <dgm:spPr/>
    </dgm:pt>
    <dgm:pt modelId="{130418C0-8EE7-4AE2-97E5-C053754F843D}" type="pres">
      <dgm:prSet presAssocID="{4E6972F3-FEE8-4CF0-BFEC-FE825C69E32B}" presName="horz1" presStyleCnt="0"/>
      <dgm:spPr/>
    </dgm:pt>
    <dgm:pt modelId="{B2A9182A-C733-47F3-8010-8B9F854E8428}" type="pres">
      <dgm:prSet presAssocID="{4E6972F3-FEE8-4CF0-BFEC-FE825C69E32B}" presName="tx1" presStyleLbl="revTx" presStyleIdx="2" presStyleCnt="5" custScaleY="173650"/>
      <dgm:spPr/>
    </dgm:pt>
    <dgm:pt modelId="{07110831-E9C1-4AFA-B85B-4E67D4CFE5E9}" type="pres">
      <dgm:prSet presAssocID="{4E6972F3-FEE8-4CF0-BFEC-FE825C69E32B}" presName="vert1" presStyleCnt="0"/>
      <dgm:spPr/>
    </dgm:pt>
    <dgm:pt modelId="{46C15537-9229-4900-86B3-44F0EBD2A0C1}" type="pres">
      <dgm:prSet presAssocID="{AC5C26F9-3055-44A2-9507-910FA34A3A73}" presName="thickLine" presStyleLbl="alignNode1" presStyleIdx="3" presStyleCnt="5"/>
      <dgm:spPr/>
    </dgm:pt>
    <dgm:pt modelId="{E71E6371-41EE-47FB-B3E9-0BB8349DC130}" type="pres">
      <dgm:prSet presAssocID="{AC5C26F9-3055-44A2-9507-910FA34A3A73}" presName="horz1" presStyleCnt="0"/>
      <dgm:spPr/>
    </dgm:pt>
    <dgm:pt modelId="{687F3499-2A6A-4C77-AB79-D598EB506972}" type="pres">
      <dgm:prSet presAssocID="{AC5C26F9-3055-44A2-9507-910FA34A3A73}" presName="tx1" presStyleLbl="revTx" presStyleIdx="3" presStyleCnt="5" custScaleY="149446"/>
      <dgm:spPr/>
    </dgm:pt>
    <dgm:pt modelId="{DAAA14F3-1ECD-49D4-8C90-C2127679947C}" type="pres">
      <dgm:prSet presAssocID="{AC5C26F9-3055-44A2-9507-910FA34A3A73}" presName="vert1" presStyleCnt="0"/>
      <dgm:spPr/>
    </dgm:pt>
    <dgm:pt modelId="{5F622D41-D40C-4794-B67B-9ADF8197D047}" type="pres">
      <dgm:prSet presAssocID="{1389AFAC-6127-4528-BA38-46063780A4C1}" presName="thickLine" presStyleLbl="alignNode1" presStyleIdx="4" presStyleCnt="5"/>
      <dgm:spPr/>
    </dgm:pt>
    <dgm:pt modelId="{D57F5D5A-FAF2-4EF8-964C-6594BAF15FA2}" type="pres">
      <dgm:prSet presAssocID="{1389AFAC-6127-4528-BA38-46063780A4C1}" presName="horz1" presStyleCnt="0"/>
      <dgm:spPr/>
    </dgm:pt>
    <dgm:pt modelId="{A15FF889-F034-4F38-8543-D8511F3F7EC4}" type="pres">
      <dgm:prSet presAssocID="{1389AFAC-6127-4528-BA38-46063780A4C1}" presName="tx1" presStyleLbl="revTx" presStyleIdx="4" presStyleCnt="5" custScaleY="145139"/>
      <dgm:spPr/>
    </dgm:pt>
    <dgm:pt modelId="{215D3ED0-C9BF-4C51-8D31-806BB8285D95}" type="pres">
      <dgm:prSet presAssocID="{1389AFAC-6127-4528-BA38-46063780A4C1}" presName="vert1" presStyleCnt="0"/>
      <dgm:spPr/>
    </dgm:pt>
  </dgm:ptLst>
  <dgm:cxnLst>
    <dgm:cxn modelId="{F927605B-8537-47B4-9D98-89F8D67E823C}" srcId="{699B95E8-F9BD-4DB9-BD3F-F3DB49DE7005}" destId="{AC5C26F9-3055-44A2-9507-910FA34A3A73}" srcOrd="3" destOrd="0" parTransId="{C592937E-71EB-45F4-8AE5-AA5E3A8970A4}" sibTransId="{7BEDCF49-00FB-4A2B-A9CB-F481FE58CB32}"/>
    <dgm:cxn modelId="{7A7A6A5B-469A-4F80-BDFC-7CBF3A47298B}" srcId="{699B95E8-F9BD-4DB9-BD3F-F3DB49DE7005}" destId="{4E6972F3-FEE8-4CF0-BFEC-FE825C69E32B}" srcOrd="2" destOrd="0" parTransId="{F5F31D13-FF64-49F1-AE85-1B1E03DFC385}" sibTransId="{F7F44C59-2C96-4541-A19A-13B8C861BD9B}"/>
    <dgm:cxn modelId="{2B7B305A-37AA-4996-918D-65D0C5AC7E4B}" type="presOf" srcId="{4E6972F3-FEE8-4CF0-BFEC-FE825C69E32B}" destId="{B2A9182A-C733-47F3-8010-8B9F854E8428}" srcOrd="0" destOrd="0" presId="urn:microsoft.com/office/officeart/2008/layout/LinedList"/>
    <dgm:cxn modelId="{65EF5B83-8F42-461B-AE9A-34D1DB890667}" type="presOf" srcId="{1389AFAC-6127-4528-BA38-46063780A4C1}" destId="{A15FF889-F034-4F38-8543-D8511F3F7EC4}" srcOrd="0" destOrd="0" presId="urn:microsoft.com/office/officeart/2008/layout/LinedList"/>
    <dgm:cxn modelId="{9F79C38C-38D6-4068-A939-78CDC42BF3C1}" type="presOf" srcId="{AC5C26F9-3055-44A2-9507-910FA34A3A73}" destId="{687F3499-2A6A-4C77-AB79-D598EB506972}" srcOrd="0" destOrd="0" presId="urn:microsoft.com/office/officeart/2008/layout/LinedList"/>
    <dgm:cxn modelId="{5AD8168D-F262-4E2F-887B-BB39CD08F841}" type="presOf" srcId="{9DC51FEA-EE7E-4AA6-9AD6-E45E8F5CB39B}" destId="{5C248890-664D-4DC9-A32A-AAE1AFF5D887}" srcOrd="0" destOrd="0" presId="urn:microsoft.com/office/officeart/2008/layout/LinedList"/>
    <dgm:cxn modelId="{DAA4B096-4E07-43AA-BDFD-31B17E202394}" srcId="{699B95E8-F9BD-4DB9-BD3F-F3DB49DE7005}" destId="{9DC51FEA-EE7E-4AA6-9AD6-E45E8F5CB39B}" srcOrd="0" destOrd="0" parTransId="{E2B2A24F-EA6F-46E9-859A-F272D8E0DD99}" sibTransId="{F1F8B398-1142-427D-A903-0823CDE0F819}"/>
    <dgm:cxn modelId="{21FB7AB0-24CC-4DED-89E6-2D795CED53D3}" srcId="{699B95E8-F9BD-4DB9-BD3F-F3DB49DE7005}" destId="{1389AFAC-6127-4528-BA38-46063780A4C1}" srcOrd="4" destOrd="0" parTransId="{CFFD79F5-4272-4F7D-B3BA-46E5719BD736}" sibTransId="{830DC5B7-D2B8-40DC-8E0B-417A8284E40F}"/>
    <dgm:cxn modelId="{E819ADCF-AB09-412D-A2EE-2D3F9490817C}" srcId="{699B95E8-F9BD-4DB9-BD3F-F3DB49DE7005}" destId="{64B95006-974F-4731-B54F-58677EA26C98}" srcOrd="1" destOrd="0" parTransId="{F9528D52-3276-42D1-9098-3BDE2B4DE0A3}" sibTransId="{F601B727-5EAF-44B2-B126-D8E02B300151}"/>
    <dgm:cxn modelId="{620397F1-5292-4C6D-BF8B-C883F677D027}" type="presOf" srcId="{699B95E8-F9BD-4DB9-BD3F-F3DB49DE7005}" destId="{10E3FF7D-8862-43DB-9634-94D2ABDB1248}" srcOrd="0" destOrd="0" presId="urn:microsoft.com/office/officeart/2008/layout/LinedList"/>
    <dgm:cxn modelId="{F377B6FD-3C44-4109-8717-23DE7C520C33}" type="presOf" srcId="{64B95006-974F-4731-B54F-58677EA26C98}" destId="{DB4BCB0E-1861-4280-963B-308E3254F5D5}" srcOrd="0" destOrd="0" presId="urn:microsoft.com/office/officeart/2008/layout/LinedList"/>
    <dgm:cxn modelId="{2E72F83A-31A2-4271-AD01-547B4D604E47}" type="presParOf" srcId="{10E3FF7D-8862-43DB-9634-94D2ABDB1248}" destId="{D58CDAD3-49B6-4B27-BA4C-0CC02D943F09}" srcOrd="0" destOrd="0" presId="urn:microsoft.com/office/officeart/2008/layout/LinedList"/>
    <dgm:cxn modelId="{B23C38D3-D281-4980-AE34-E2BF19DD1E94}" type="presParOf" srcId="{10E3FF7D-8862-43DB-9634-94D2ABDB1248}" destId="{C157EB44-2724-4774-B519-EA268C253E90}" srcOrd="1" destOrd="0" presId="urn:microsoft.com/office/officeart/2008/layout/LinedList"/>
    <dgm:cxn modelId="{0870BDBF-A83C-4F17-B9A3-7A5D964BB723}" type="presParOf" srcId="{C157EB44-2724-4774-B519-EA268C253E90}" destId="{5C248890-664D-4DC9-A32A-AAE1AFF5D887}" srcOrd="0" destOrd="0" presId="urn:microsoft.com/office/officeart/2008/layout/LinedList"/>
    <dgm:cxn modelId="{A357E97C-A319-4AAA-B01E-66E4E43CA03D}" type="presParOf" srcId="{C157EB44-2724-4774-B519-EA268C253E90}" destId="{7B61F82B-7E92-4823-9444-0818A8C312C4}" srcOrd="1" destOrd="0" presId="urn:microsoft.com/office/officeart/2008/layout/LinedList"/>
    <dgm:cxn modelId="{C7408272-A14F-43BD-8391-CD63209F27BA}" type="presParOf" srcId="{10E3FF7D-8862-43DB-9634-94D2ABDB1248}" destId="{DA3CE999-27FF-48A5-80C2-4751EEC07298}" srcOrd="2" destOrd="0" presId="urn:microsoft.com/office/officeart/2008/layout/LinedList"/>
    <dgm:cxn modelId="{421F8B88-9A0B-4002-B739-AB028980836B}" type="presParOf" srcId="{10E3FF7D-8862-43DB-9634-94D2ABDB1248}" destId="{A713D93E-BCDA-4F3D-AD53-0F4394DF1A8E}" srcOrd="3" destOrd="0" presId="urn:microsoft.com/office/officeart/2008/layout/LinedList"/>
    <dgm:cxn modelId="{00BF99D7-FCEF-4347-AF99-D6C5492D75E3}" type="presParOf" srcId="{A713D93E-BCDA-4F3D-AD53-0F4394DF1A8E}" destId="{DB4BCB0E-1861-4280-963B-308E3254F5D5}" srcOrd="0" destOrd="0" presId="urn:microsoft.com/office/officeart/2008/layout/LinedList"/>
    <dgm:cxn modelId="{78FA6E5B-6479-42A9-88CA-1DBCDA44FF9A}" type="presParOf" srcId="{A713D93E-BCDA-4F3D-AD53-0F4394DF1A8E}" destId="{E21ED09E-7F20-4A43-B661-F6C6A7A95E6C}" srcOrd="1" destOrd="0" presId="urn:microsoft.com/office/officeart/2008/layout/LinedList"/>
    <dgm:cxn modelId="{D5586E2D-899D-453E-924E-93829802D551}" type="presParOf" srcId="{10E3FF7D-8862-43DB-9634-94D2ABDB1248}" destId="{6AD8D254-5BE4-4C0F-BC6D-3CF7BC381B28}" srcOrd="4" destOrd="0" presId="urn:microsoft.com/office/officeart/2008/layout/LinedList"/>
    <dgm:cxn modelId="{EBEB2324-EE9A-45F0-A007-ED3303E157A7}" type="presParOf" srcId="{10E3FF7D-8862-43DB-9634-94D2ABDB1248}" destId="{130418C0-8EE7-4AE2-97E5-C053754F843D}" srcOrd="5" destOrd="0" presId="urn:microsoft.com/office/officeart/2008/layout/LinedList"/>
    <dgm:cxn modelId="{665013CF-5617-43F9-9085-78C40B653292}" type="presParOf" srcId="{130418C0-8EE7-4AE2-97E5-C053754F843D}" destId="{B2A9182A-C733-47F3-8010-8B9F854E8428}" srcOrd="0" destOrd="0" presId="urn:microsoft.com/office/officeart/2008/layout/LinedList"/>
    <dgm:cxn modelId="{3A492B83-376D-44A3-B23E-65AA74B95BA1}" type="presParOf" srcId="{130418C0-8EE7-4AE2-97E5-C053754F843D}" destId="{07110831-E9C1-4AFA-B85B-4E67D4CFE5E9}" srcOrd="1" destOrd="0" presId="urn:microsoft.com/office/officeart/2008/layout/LinedList"/>
    <dgm:cxn modelId="{E178BE94-32CF-43C9-8F9A-9DA5860707D7}" type="presParOf" srcId="{10E3FF7D-8862-43DB-9634-94D2ABDB1248}" destId="{46C15537-9229-4900-86B3-44F0EBD2A0C1}" srcOrd="6" destOrd="0" presId="urn:microsoft.com/office/officeart/2008/layout/LinedList"/>
    <dgm:cxn modelId="{840058CE-8C87-47E5-A75C-1980FD906156}" type="presParOf" srcId="{10E3FF7D-8862-43DB-9634-94D2ABDB1248}" destId="{E71E6371-41EE-47FB-B3E9-0BB8349DC130}" srcOrd="7" destOrd="0" presId="urn:microsoft.com/office/officeart/2008/layout/LinedList"/>
    <dgm:cxn modelId="{AF680420-085F-459E-9C56-969657A2F3FA}" type="presParOf" srcId="{E71E6371-41EE-47FB-B3E9-0BB8349DC130}" destId="{687F3499-2A6A-4C77-AB79-D598EB506972}" srcOrd="0" destOrd="0" presId="urn:microsoft.com/office/officeart/2008/layout/LinedList"/>
    <dgm:cxn modelId="{F831C8D7-0803-497C-A2BE-FCEBD1A28372}" type="presParOf" srcId="{E71E6371-41EE-47FB-B3E9-0BB8349DC130}" destId="{DAAA14F3-1ECD-49D4-8C90-C2127679947C}" srcOrd="1" destOrd="0" presId="urn:microsoft.com/office/officeart/2008/layout/LinedList"/>
    <dgm:cxn modelId="{D3D26375-6B73-431B-913C-DC5F1053D28C}" type="presParOf" srcId="{10E3FF7D-8862-43DB-9634-94D2ABDB1248}" destId="{5F622D41-D40C-4794-B67B-9ADF8197D047}" srcOrd="8" destOrd="0" presId="urn:microsoft.com/office/officeart/2008/layout/LinedList"/>
    <dgm:cxn modelId="{F0A1301C-BF54-4C1B-BCC4-EA910E5102C7}" type="presParOf" srcId="{10E3FF7D-8862-43DB-9634-94D2ABDB1248}" destId="{D57F5D5A-FAF2-4EF8-964C-6594BAF15FA2}" srcOrd="9" destOrd="0" presId="urn:microsoft.com/office/officeart/2008/layout/LinedList"/>
    <dgm:cxn modelId="{C2DF911D-CD18-4E24-9CEF-CC5C78A82629}" type="presParOf" srcId="{D57F5D5A-FAF2-4EF8-964C-6594BAF15FA2}" destId="{A15FF889-F034-4F38-8543-D8511F3F7EC4}" srcOrd="0" destOrd="0" presId="urn:microsoft.com/office/officeart/2008/layout/LinedList"/>
    <dgm:cxn modelId="{7A0976A9-E388-4756-AF80-7EEC53E6A937}" type="presParOf" srcId="{D57F5D5A-FAF2-4EF8-964C-6594BAF15FA2}" destId="{215D3ED0-C9BF-4C51-8D31-806BB8285D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9B95E8-F9BD-4DB9-BD3F-F3DB49DE70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51FEA-EE7E-4AA6-9AD6-E45E8F5CB39B}">
      <dgm:prSet custT="1"/>
      <dgm:spPr/>
      <dgm:t>
        <a:bodyPr/>
        <a:lstStyle/>
        <a:p>
          <a:pPr algn="l" rtl="0"/>
          <a:r>
            <a:rPr lang="en-US" sz="2000" b="0">
              <a:latin typeface="Calibri" panose="020F0502020204030204" pitchFamily="34" charset="0"/>
              <a:ea typeface="Calibri"/>
              <a:cs typeface="Calibri" panose="020F0502020204030204" pitchFamily="34" charset="0"/>
            </a:rPr>
            <a:t>LLMs are driving innovation in various fields due to their remarkable capabilities in language processing and generation</a:t>
          </a:r>
        </a:p>
      </dgm:t>
    </dgm:pt>
    <dgm:pt modelId="{E2B2A24F-EA6F-46E9-859A-F272D8E0DD99}" type="parTrans" cxnId="{DAA4B096-4E07-43AA-BDFD-31B17E202394}">
      <dgm:prSet/>
      <dgm:spPr/>
      <dgm:t>
        <a:bodyPr/>
        <a:lstStyle/>
        <a:p>
          <a:endParaRPr lang="en-US"/>
        </a:p>
      </dgm:t>
    </dgm:pt>
    <dgm:pt modelId="{F1F8B398-1142-427D-A903-0823CDE0F819}" type="sibTrans" cxnId="{DAA4B096-4E07-43AA-BDFD-31B17E202394}">
      <dgm:prSet/>
      <dgm:spPr/>
      <dgm:t>
        <a:bodyPr/>
        <a:lstStyle/>
        <a:p>
          <a:endParaRPr lang="en-US"/>
        </a:p>
      </dgm:t>
    </dgm:pt>
    <dgm:pt modelId="{CBED3E03-871A-4BC2-9E1E-DE976C5DB269}">
      <dgm:prSet custT="1"/>
      <dgm:spPr/>
      <dgm:t>
        <a:bodyPr/>
        <a:lstStyle/>
        <a:p>
          <a:pPr algn="l" rtl="0"/>
          <a:r>
            <a:rPr lang="en-US" sz="2000" b="0">
              <a:latin typeface="Calibri" panose="020F0502020204030204" pitchFamily="34" charset="0"/>
              <a:cs typeface="Calibri" panose="020F0502020204030204" pitchFamily="34" charset="0"/>
            </a:rPr>
            <a:t>Limited context awareness as it does not consider broader context which may lead to biases</a:t>
          </a:r>
          <a:endParaRPr lang="en-US" sz="2000" b="0">
            <a:solidFill>
              <a:srgbClr val="000000"/>
            </a:solidFill>
            <a:latin typeface="Calibri" panose="020F0502020204030204" pitchFamily="34" charset="0"/>
            <a:ea typeface="Calibri"/>
            <a:cs typeface="Calibri" panose="020F0502020204030204" pitchFamily="34" charset="0"/>
          </a:endParaRPr>
        </a:p>
      </dgm:t>
    </dgm:pt>
    <dgm:pt modelId="{5F686525-E794-4456-B6AD-3C818E788A1A}" type="parTrans" cxnId="{9F32654E-701F-4031-BB98-8336AC32B6D0}">
      <dgm:prSet/>
      <dgm:spPr/>
      <dgm:t>
        <a:bodyPr/>
        <a:lstStyle/>
        <a:p>
          <a:endParaRPr lang="en-US"/>
        </a:p>
      </dgm:t>
    </dgm:pt>
    <dgm:pt modelId="{822B392E-2264-418E-B0FA-4A284AFB07F3}" type="sibTrans" cxnId="{9F32654E-701F-4031-BB98-8336AC32B6D0}">
      <dgm:prSet/>
      <dgm:spPr/>
      <dgm:t>
        <a:bodyPr/>
        <a:lstStyle/>
        <a:p>
          <a:endParaRPr lang="en-US"/>
        </a:p>
      </dgm:t>
    </dgm:pt>
    <dgm:pt modelId="{AC5C26F9-3055-44A2-9507-910FA34A3A73}">
      <dgm:prSet custT="1"/>
      <dgm:spPr/>
      <dgm:t>
        <a:bodyPr/>
        <a:lstStyle/>
        <a:p>
          <a:pPr algn="l" rtl="0"/>
          <a:r>
            <a:rPr lang="en-US" sz="2000" b="0">
              <a:latin typeface="Calibri" panose="020F0502020204030204" pitchFamily="34" charset="0"/>
              <a:cs typeface="Calibri" panose="020F0502020204030204" pitchFamily="34" charset="0"/>
            </a:rPr>
            <a:t>The understanding of these issues can lead to a development of LLMs with cognitive flexibility in level of humans</a:t>
          </a:r>
        </a:p>
      </dgm:t>
    </dgm:pt>
    <dgm:pt modelId="{C592937E-71EB-45F4-8AE5-AA5E3A8970A4}" type="parTrans" cxnId="{F927605B-8537-47B4-9D98-89F8D67E823C}">
      <dgm:prSet/>
      <dgm:spPr/>
      <dgm:t>
        <a:bodyPr/>
        <a:lstStyle/>
        <a:p>
          <a:endParaRPr lang="en-US"/>
        </a:p>
      </dgm:t>
    </dgm:pt>
    <dgm:pt modelId="{7BEDCF49-00FB-4A2B-A9CB-F481FE58CB32}" type="sibTrans" cxnId="{F927605B-8537-47B4-9D98-89F8D67E823C}">
      <dgm:prSet/>
      <dgm:spPr/>
      <dgm:t>
        <a:bodyPr/>
        <a:lstStyle/>
        <a:p>
          <a:endParaRPr lang="en-US"/>
        </a:p>
      </dgm:t>
    </dgm:pt>
    <dgm:pt modelId="{1389AFAC-6127-4528-BA38-46063780A4C1}">
      <dgm:prSet custT="1"/>
      <dgm:spPr/>
      <dgm:t>
        <a:bodyPr/>
        <a:lstStyle/>
        <a:p>
          <a:pPr algn="l" rtl="0"/>
          <a:r>
            <a:rPr lang="en-US" sz="2000" b="0">
              <a:latin typeface="Calibri" panose="020F0502020204030204" pitchFamily="34" charset="0"/>
              <a:cs typeface="Calibri" panose="020F0502020204030204" pitchFamily="34" charset="0"/>
            </a:rPr>
            <a:t>With cognitive flexibility it will be adaptive with changing environments, can approach problems from multiple perspective and can learn more efficiently by quickly adjusting their strategies in response to feedback</a:t>
          </a:r>
        </a:p>
      </dgm:t>
    </dgm:pt>
    <dgm:pt modelId="{CFFD79F5-4272-4F7D-B3BA-46E5719BD736}" type="parTrans" cxnId="{21FB7AB0-24CC-4DED-89E6-2D795CED53D3}">
      <dgm:prSet/>
      <dgm:spPr/>
      <dgm:t>
        <a:bodyPr/>
        <a:lstStyle/>
        <a:p>
          <a:endParaRPr lang="en-US"/>
        </a:p>
      </dgm:t>
    </dgm:pt>
    <dgm:pt modelId="{830DC5B7-D2B8-40DC-8E0B-417A8284E40F}" type="sibTrans" cxnId="{21FB7AB0-24CC-4DED-89E6-2D795CED53D3}">
      <dgm:prSet/>
      <dgm:spPr/>
      <dgm:t>
        <a:bodyPr/>
        <a:lstStyle/>
        <a:p>
          <a:endParaRPr lang="en-US"/>
        </a:p>
      </dgm:t>
    </dgm:pt>
    <dgm:pt modelId="{EEF2E752-5229-40D0-80C3-BB72F6FA13FE}">
      <dgm:prSet custT="1"/>
      <dgm:spPr/>
      <dgm:t>
        <a:bodyPr/>
        <a:lstStyle/>
        <a:p>
          <a:pPr algn="l" rtl="0"/>
          <a:r>
            <a:rPr lang="en-US" sz="2000" b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rPr>
            <a:t>Struggles with task requiring shift in perspective</a:t>
          </a:r>
        </a:p>
      </dgm:t>
    </dgm:pt>
    <dgm:pt modelId="{898087F6-FE32-4E43-8FC6-D9C9AD70AB91}" type="parTrans" cxnId="{D0AA7EFF-431D-4AB6-8DB7-9B7D6E4D2D97}">
      <dgm:prSet/>
      <dgm:spPr/>
      <dgm:t>
        <a:bodyPr/>
        <a:lstStyle/>
        <a:p>
          <a:endParaRPr lang="en-US"/>
        </a:p>
      </dgm:t>
    </dgm:pt>
    <dgm:pt modelId="{74CB9BEA-4B5F-4687-AACC-574C2AD16118}" type="sibTrans" cxnId="{D0AA7EFF-431D-4AB6-8DB7-9B7D6E4D2D97}">
      <dgm:prSet/>
      <dgm:spPr/>
      <dgm:t>
        <a:bodyPr/>
        <a:lstStyle/>
        <a:p>
          <a:endParaRPr lang="en-US"/>
        </a:p>
      </dgm:t>
    </dgm:pt>
    <dgm:pt modelId="{378324A4-4ED2-45F5-A254-0A2242759B52}">
      <dgm:prSet custT="1"/>
      <dgm:spPr/>
      <dgm:t>
        <a:bodyPr/>
        <a:lstStyle/>
        <a:p>
          <a:pPr algn="l" rtl="0"/>
          <a:r>
            <a:rPr lang="en-US" sz="2000" b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rPr>
            <a:t>Unknown whether it can abstract dimensions from the prompt to be used as the basis for successful shift responding</a:t>
          </a:r>
        </a:p>
      </dgm:t>
    </dgm:pt>
    <dgm:pt modelId="{C541C1B9-CE2C-4D48-82DC-5C5738980063}" type="parTrans" cxnId="{30FC098E-72D2-485F-9C98-C08DA3C1A56E}">
      <dgm:prSet/>
      <dgm:spPr/>
      <dgm:t>
        <a:bodyPr/>
        <a:lstStyle/>
        <a:p>
          <a:endParaRPr lang="en-US"/>
        </a:p>
      </dgm:t>
    </dgm:pt>
    <dgm:pt modelId="{56BAC277-E499-4202-A131-897E185B0E08}" type="sibTrans" cxnId="{30FC098E-72D2-485F-9C98-C08DA3C1A56E}">
      <dgm:prSet/>
      <dgm:spPr/>
      <dgm:t>
        <a:bodyPr/>
        <a:lstStyle/>
        <a:p>
          <a:endParaRPr lang="en-US"/>
        </a:p>
      </dgm:t>
    </dgm:pt>
    <dgm:pt modelId="{10E3FF7D-8862-43DB-9634-94D2ABDB1248}" type="pres">
      <dgm:prSet presAssocID="{699B95E8-F9BD-4DB9-BD3F-F3DB49DE7005}" presName="vert0" presStyleCnt="0">
        <dgm:presLayoutVars>
          <dgm:dir/>
          <dgm:animOne val="branch"/>
          <dgm:animLvl val="lvl"/>
        </dgm:presLayoutVars>
      </dgm:prSet>
      <dgm:spPr/>
    </dgm:pt>
    <dgm:pt modelId="{D58CDAD3-49B6-4B27-BA4C-0CC02D943F09}" type="pres">
      <dgm:prSet presAssocID="{9DC51FEA-EE7E-4AA6-9AD6-E45E8F5CB39B}" presName="thickLine" presStyleLbl="alignNode1" presStyleIdx="0" presStyleCnt="6"/>
      <dgm:spPr/>
    </dgm:pt>
    <dgm:pt modelId="{C157EB44-2724-4774-B519-EA268C253E90}" type="pres">
      <dgm:prSet presAssocID="{9DC51FEA-EE7E-4AA6-9AD6-E45E8F5CB39B}" presName="horz1" presStyleCnt="0"/>
      <dgm:spPr/>
    </dgm:pt>
    <dgm:pt modelId="{5C248890-664D-4DC9-A32A-AAE1AFF5D887}" type="pres">
      <dgm:prSet presAssocID="{9DC51FEA-EE7E-4AA6-9AD6-E45E8F5CB39B}" presName="tx1" presStyleLbl="revTx" presStyleIdx="0" presStyleCnt="6"/>
      <dgm:spPr/>
    </dgm:pt>
    <dgm:pt modelId="{7B61F82B-7E92-4823-9444-0818A8C312C4}" type="pres">
      <dgm:prSet presAssocID="{9DC51FEA-EE7E-4AA6-9AD6-E45E8F5CB39B}" presName="vert1" presStyleCnt="0"/>
      <dgm:spPr/>
    </dgm:pt>
    <dgm:pt modelId="{C877AECD-E17F-4F8B-8F56-397C5925C821}" type="pres">
      <dgm:prSet presAssocID="{CBED3E03-871A-4BC2-9E1E-DE976C5DB269}" presName="thickLine" presStyleLbl="alignNode1" presStyleIdx="1" presStyleCnt="6"/>
      <dgm:spPr/>
    </dgm:pt>
    <dgm:pt modelId="{C2A347D6-78BD-4BE7-978F-EC0EAB934D9A}" type="pres">
      <dgm:prSet presAssocID="{CBED3E03-871A-4BC2-9E1E-DE976C5DB269}" presName="horz1" presStyleCnt="0"/>
      <dgm:spPr/>
    </dgm:pt>
    <dgm:pt modelId="{414D5A22-8D9E-45BE-B7CE-AFBA09973B03}" type="pres">
      <dgm:prSet presAssocID="{CBED3E03-871A-4BC2-9E1E-DE976C5DB269}" presName="tx1" presStyleLbl="revTx" presStyleIdx="1" presStyleCnt="6" custScaleY="69235"/>
      <dgm:spPr/>
    </dgm:pt>
    <dgm:pt modelId="{B80714D6-31A9-43FC-A9B5-D1D735E401B7}" type="pres">
      <dgm:prSet presAssocID="{CBED3E03-871A-4BC2-9E1E-DE976C5DB269}" presName="vert1" presStyleCnt="0"/>
      <dgm:spPr/>
    </dgm:pt>
    <dgm:pt modelId="{B925E2E7-2A85-4064-A930-D9040E1EC78B}" type="pres">
      <dgm:prSet presAssocID="{EEF2E752-5229-40D0-80C3-BB72F6FA13FE}" presName="thickLine" presStyleLbl="alignNode1" presStyleIdx="2" presStyleCnt="6"/>
      <dgm:spPr/>
    </dgm:pt>
    <dgm:pt modelId="{1BDE96CE-8375-4A62-A9DF-0ADC45FC910D}" type="pres">
      <dgm:prSet presAssocID="{EEF2E752-5229-40D0-80C3-BB72F6FA13FE}" presName="horz1" presStyleCnt="0"/>
      <dgm:spPr/>
    </dgm:pt>
    <dgm:pt modelId="{3792422D-0CBD-4D7F-8125-803C080F8369}" type="pres">
      <dgm:prSet presAssocID="{EEF2E752-5229-40D0-80C3-BB72F6FA13FE}" presName="tx1" presStyleLbl="revTx" presStyleIdx="2" presStyleCnt="6" custScaleY="61699"/>
      <dgm:spPr/>
    </dgm:pt>
    <dgm:pt modelId="{82A39C2C-031D-4230-8FB4-580913160550}" type="pres">
      <dgm:prSet presAssocID="{EEF2E752-5229-40D0-80C3-BB72F6FA13FE}" presName="vert1" presStyleCnt="0"/>
      <dgm:spPr/>
    </dgm:pt>
    <dgm:pt modelId="{8B2CC091-D8A1-4839-97DA-B9AFF3DF46E8}" type="pres">
      <dgm:prSet presAssocID="{378324A4-4ED2-45F5-A254-0A2242759B52}" presName="thickLine" presStyleLbl="alignNode1" presStyleIdx="3" presStyleCnt="6"/>
      <dgm:spPr/>
    </dgm:pt>
    <dgm:pt modelId="{3FB965D7-1A6E-4ED6-A9ED-1C37886966F0}" type="pres">
      <dgm:prSet presAssocID="{378324A4-4ED2-45F5-A254-0A2242759B52}" presName="horz1" presStyleCnt="0"/>
      <dgm:spPr/>
    </dgm:pt>
    <dgm:pt modelId="{F56D2340-FEF0-4474-A1E2-A5CA9EFB073E}" type="pres">
      <dgm:prSet presAssocID="{378324A4-4ED2-45F5-A254-0A2242759B52}" presName="tx1" presStyleLbl="revTx" presStyleIdx="3" presStyleCnt="6"/>
      <dgm:spPr/>
    </dgm:pt>
    <dgm:pt modelId="{E3263121-6C9D-4898-BB7C-811921AAF755}" type="pres">
      <dgm:prSet presAssocID="{378324A4-4ED2-45F5-A254-0A2242759B52}" presName="vert1" presStyleCnt="0"/>
      <dgm:spPr/>
    </dgm:pt>
    <dgm:pt modelId="{46C15537-9229-4900-86B3-44F0EBD2A0C1}" type="pres">
      <dgm:prSet presAssocID="{AC5C26F9-3055-44A2-9507-910FA34A3A73}" presName="thickLine" presStyleLbl="alignNode1" presStyleIdx="4" presStyleCnt="6"/>
      <dgm:spPr/>
    </dgm:pt>
    <dgm:pt modelId="{E71E6371-41EE-47FB-B3E9-0BB8349DC130}" type="pres">
      <dgm:prSet presAssocID="{AC5C26F9-3055-44A2-9507-910FA34A3A73}" presName="horz1" presStyleCnt="0"/>
      <dgm:spPr/>
    </dgm:pt>
    <dgm:pt modelId="{687F3499-2A6A-4C77-AB79-D598EB506972}" type="pres">
      <dgm:prSet presAssocID="{AC5C26F9-3055-44A2-9507-910FA34A3A73}" presName="tx1" presStyleLbl="revTx" presStyleIdx="4" presStyleCnt="6"/>
      <dgm:spPr/>
    </dgm:pt>
    <dgm:pt modelId="{DAAA14F3-1ECD-49D4-8C90-C2127679947C}" type="pres">
      <dgm:prSet presAssocID="{AC5C26F9-3055-44A2-9507-910FA34A3A73}" presName="vert1" presStyleCnt="0"/>
      <dgm:spPr/>
    </dgm:pt>
    <dgm:pt modelId="{5F622D41-D40C-4794-B67B-9ADF8197D047}" type="pres">
      <dgm:prSet presAssocID="{1389AFAC-6127-4528-BA38-46063780A4C1}" presName="thickLine" presStyleLbl="alignNode1" presStyleIdx="5" presStyleCnt="6"/>
      <dgm:spPr/>
    </dgm:pt>
    <dgm:pt modelId="{D57F5D5A-FAF2-4EF8-964C-6594BAF15FA2}" type="pres">
      <dgm:prSet presAssocID="{1389AFAC-6127-4528-BA38-46063780A4C1}" presName="horz1" presStyleCnt="0"/>
      <dgm:spPr/>
    </dgm:pt>
    <dgm:pt modelId="{A15FF889-F034-4F38-8543-D8511F3F7EC4}" type="pres">
      <dgm:prSet presAssocID="{1389AFAC-6127-4528-BA38-46063780A4C1}" presName="tx1" presStyleLbl="revTx" presStyleIdx="5" presStyleCnt="6" custScaleY="107981"/>
      <dgm:spPr/>
    </dgm:pt>
    <dgm:pt modelId="{215D3ED0-C9BF-4C51-8D31-806BB8285D95}" type="pres">
      <dgm:prSet presAssocID="{1389AFAC-6127-4528-BA38-46063780A4C1}" presName="vert1" presStyleCnt="0"/>
      <dgm:spPr/>
    </dgm:pt>
  </dgm:ptLst>
  <dgm:cxnLst>
    <dgm:cxn modelId="{E0E46114-A08A-4F6E-8A44-7675765B2B45}" type="presOf" srcId="{EEF2E752-5229-40D0-80C3-BB72F6FA13FE}" destId="{3792422D-0CBD-4D7F-8125-803C080F8369}" srcOrd="0" destOrd="0" presId="urn:microsoft.com/office/officeart/2008/layout/LinedList"/>
    <dgm:cxn modelId="{F927605B-8537-47B4-9D98-89F8D67E823C}" srcId="{699B95E8-F9BD-4DB9-BD3F-F3DB49DE7005}" destId="{AC5C26F9-3055-44A2-9507-910FA34A3A73}" srcOrd="4" destOrd="0" parTransId="{C592937E-71EB-45F4-8AE5-AA5E3A8970A4}" sibTransId="{7BEDCF49-00FB-4A2B-A9CB-F481FE58CB32}"/>
    <dgm:cxn modelId="{A4293847-79E4-487F-A316-9BA66891371B}" type="presOf" srcId="{378324A4-4ED2-45F5-A254-0A2242759B52}" destId="{F56D2340-FEF0-4474-A1E2-A5CA9EFB073E}" srcOrd="0" destOrd="0" presId="urn:microsoft.com/office/officeart/2008/layout/LinedList"/>
    <dgm:cxn modelId="{9F32654E-701F-4031-BB98-8336AC32B6D0}" srcId="{699B95E8-F9BD-4DB9-BD3F-F3DB49DE7005}" destId="{CBED3E03-871A-4BC2-9E1E-DE976C5DB269}" srcOrd="1" destOrd="0" parTransId="{5F686525-E794-4456-B6AD-3C818E788A1A}" sibTransId="{822B392E-2264-418E-B0FA-4A284AFB07F3}"/>
    <dgm:cxn modelId="{65EF5B83-8F42-461B-AE9A-34D1DB890667}" type="presOf" srcId="{1389AFAC-6127-4528-BA38-46063780A4C1}" destId="{A15FF889-F034-4F38-8543-D8511F3F7EC4}" srcOrd="0" destOrd="0" presId="urn:microsoft.com/office/officeart/2008/layout/LinedList"/>
    <dgm:cxn modelId="{9F79C38C-38D6-4068-A939-78CDC42BF3C1}" type="presOf" srcId="{AC5C26F9-3055-44A2-9507-910FA34A3A73}" destId="{687F3499-2A6A-4C77-AB79-D598EB506972}" srcOrd="0" destOrd="0" presId="urn:microsoft.com/office/officeart/2008/layout/LinedList"/>
    <dgm:cxn modelId="{5AD8168D-F262-4E2F-887B-BB39CD08F841}" type="presOf" srcId="{9DC51FEA-EE7E-4AA6-9AD6-E45E8F5CB39B}" destId="{5C248890-664D-4DC9-A32A-AAE1AFF5D887}" srcOrd="0" destOrd="0" presId="urn:microsoft.com/office/officeart/2008/layout/LinedList"/>
    <dgm:cxn modelId="{30FC098E-72D2-485F-9C98-C08DA3C1A56E}" srcId="{699B95E8-F9BD-4DB9-BD3F-F3DB49DE7005}" destId="{378324A4-4ED2-45F5-A254-0A2242759B52}" srcOrd="3" destOrd="0" parTransId="{C541C1B9-CE2C-4D48-82DC-5C5738980063}" sibTransId="{56BAC277-E499-4202-A131-897E185B0E08}"/>
    <dgm:cxn modelId="{DAA4B096-4E07-43AA-BDFD-31B17E202394}" srcId="{699B95E8-F9BD-4DB9-BD3F-F3DB49DE7005}" destId="{9DC51FEA-EE7E-4AA6-9AD6-E45E8F5CB39B}" srcOrd="0" destOrd="0" parTransId="{E2B2A24F-EA6F-46E9-859A-F272D8E0DD99}" sibTransId="{F1F8B398-1142-427D-A903-0823CDE0F819}"/>
    <dgm:cxn modelId="{21FB7AB0-24CC-4DED-89E6-2D795CED53D3}" srcId="{699B95E8-F9BD-4DB9-BD3F-F3DB49DE7005}" destId="{1389AFAC-6127-4528-BA38-46063780A4C1}" srcOrd="5" destOrd="0" parTransId="{CFFD79F5-4272-4F7D-B3BA-46E5719BD736}" sibTransId="{830DC5B7-D2B8-40DC-8E0B-417A8284E40F}"/>
    <dgm:cxn modelId="{8554F5CB-8182-46D9-825E-0C70D45ABA97}" type="presOf" srcId="{CBED3E03-871A-4BC2-9E1E-DE976C5DB269}" destId="{414D5A22-8D9E-45BE-B7CE-AFBA09973B03}" srcOrd="0" destOrd="0" presId="urn:microsoft.com/office/officeart/2008/layout/LinedList"/>
    <dgm:cxn modelId="{620397F1-5292-4C6D-BF8B-C883F677D027}" type="presOf" srcId="{699B95E8-F9BD-4DB9-BD3F-F3DB49DE7005}" destId="{10E3FF7D-8862-43DB-9634-94D2ABDB1248}" srcOrd="0" destOrd="0" presId="urn:microsoft.com/office/officeart/2008/layout/LinedList"/>
    <dgm:cxn modelId="{D0AA7EFF-431D-4AB6-8DB7-9B7D6E4D2D97}" srcId="{699B95E8-F9BD-4DB9-BD3F-F3DB49DE7005}" destId="{EEF2E752-5229-40D0-80C3-BB72F6FA13FE}" srcOrd="2" destOrd="0" parTransId="{898087F6-FE32-4E43-8FC6-D9C9AD70AB91}" sibTransId="{74CB9BEA-4B5F-4687-AACC-574C2AD16118}"/>
    <dgm:cxn modelId="{2E72F83A-31A2-4271-AD01-547B4D604E47}" type="presParOf" srcId="{10E3FF7D-8862-43DB-9634-94D2ABDB1248}" destId="{D58CDAD3-49B6-4B27-BA4C-0CC02D943F09}" srcOrd="0" destOrd="0" presId="urn:microsoft.com/office/officeart/2008/layout/LinedList"/>
    <dgm:cxn modelId="{B23C38D3-D281-4980-AE34-E2BF19DD1E94}" type="presParOf" srcId="{10E3FF7D-8862-43DB-9634-94D2ABDB1248}" destId="{C157EB44-2724-4774-B519-EA268C253E90}" srcOrd="1" destOrd="0" presId="urn:microsoft.com/office/officeart/2008/layout/LinedList"/>
    <dgm:cxn modelId="{0870BDBF-A83C-4F17-B9A3-7A5D964BB723}" type="presParOf" srcId="{C157EB44-2724-4774-B519-EA268C253E90}" destId="{5C248890-664D-4DC9-A32A-AAE1AFF5D887}" srcOrd="0" destOrd="0" presId="urn:microsoft.com/office/officeart/2008/layout/LinedList"/>
    <dgm:cxn modelId="{A357E97C-A319-4AAA-B01E-66E4E43CA03D}" type="presParOf" srcId="{C157EB44-2724-4774-B519-EA268C253E90}" destId="{7B61F82B-7E92-4823-9444-0818A8C312C4}" srcOrd="1" destOrd="0" presId="urn:microsoft.com/office/officeart/2008/layout/LinedList"/>
    <dgm:cxn modelId="{79F608DD-7CC6-4882-AF78-EE4A1FD50C1E}" type="presParOf" srcId="{10E3FF7D-8862-43DB-9634-94D2ABDB1248}" destId="{C877AECD-E17F-4F8B-8F56-397C5925C821}" srcOrd="2" destOrd="0" presId="urn:microsoft.com/office/officeart/2008/layout/LinedList"/>
    <dgm:cxn modelId="{A4DAC67B-8DCF-4647-8D10-0A900CF9C180}" type="presParOf" srcId="{10E3FF7D-8862-43DB-9634-94D2ABDB1248}" destId="{C2A347D6-78BD-4BE7-978F-EC0EAB934D9A}" srcOrd="3" destOrd="0" presId="urn:microsoft.com/office/officeart/2008/layout/LinedList"/>
    <dgm:cxn modelId="{8C5F2601-3BD8-4F78-AF2A-DB4DF9289840}" type="presParOf" srcId="{C2A347D6-78BD-4BE7-978F-EC0EAB934D9A}" destId="{414D5A22-8D9E-45BE-B7CE-AFBA09973B03}" srcOrd="0" destOrd="0" presId="urn:microsoft.com/office/officeart/2008/layout/LinedList"/>
    <dgm:cxn modelId="{981691D8-093A-4CD3-99AE-A8C9C5F6E9B5}" type="presParOf" srcId="{C2A347D6-78BD-4BE7-978F-EC0EAB934D9A}" destId="{B80714D6-31A9-43FC-A9B5-D1D735E401B7}" srcOrd="1" destOrd="0" presId="urn:microsoft.com/office/officeart/2008/layout/LinedList"/>
    <dgm:cxn modelId="{041738D3-0EAE-4283-BF2D-18873FB622CB}" type="presParOf" srcId="{10E3FF7D-8862-43DB-9634-94D2ABDB1248}" destId="{B925E2E7-2A85-4064-A930-D9040E1EC78B}" srcOrd="4" destOrd="0" presId="urn:microsoft.com/office/officeart/2008/layout/LinedList"/>
    <dgm:cxn modelId="{E88E9D17-B252-4C0A-8CAA-9034154F3F6B}" type="presParOf" srcId="{10E3FF7D-8862-43DB-9634-94D2ABDB1248}" destId="{1BDE96CE-8375-4A62-A9DF-0ADC45FC910D}" srcOrd="5" destOrd="0" presId="urn:microsoft.com/office/officeart/2008/layout/LinedList"/>
    <dgm:cxn modelId="{7DF09B52-6CC3-4521-A9FD-289CA3F0D35B}" type="presParOf" srcId="{1BDE96CE-8375-4A62-A9DF-0ADC45FC910D}" destId="{3792422D-0CBD-4D7F-8125-803C080F8369}" srcOrd="0" destOrd="0" presId="urn:microsoft.com/office/officeart/2008/layout/LinedList"/>
    <dgm:cxn modelId="{91871068-B236-42EF-82A4-5B2659C8595C}" type="presParOf" srcId="{1BDE96CE-8375-4A62-A9DF-0ADC45FC910D}" destId="{82A39C2C-031D-4230-8FB4-580913160550}" srcOrd="1" destOrd="0" presId="urn:microsoft.com/office/officeart/2008/layout/LinedList"/>
    <dgm:cxn modelId="{77F63ADB-50F4-4F95-9825-A5B756C44E21}" type="presParOf" srcId="{10E3FF7D-8862-43DB-9634-94D2ABDB1248}" destId="{8B2CC091-D8A1-4839-97DA-B9AFF3DF46E8}" srcOrd="6" destOrd="0" presId="urn:microsoft.com/office/officeart/2008/layout/LinedList"/>
    <dgm:cxn modelId="{FCE98013-FEB4-49D5-8318-FA9EC42C5D61}" type="presParOf" srcId="{10E3FF7D-8862-43DB-9634-94D2ABDB1248}" destId="{3FB965D7-1A6E-4ED6-A9ED-1C37886966F0}" srcOrd="7" destOrd="0" presId="urn:microsoft.com/office/officeart/2008/layout/LinedList"/>
    <dgm:cxn modelId="{6DFFCB8B-A725-47A0-B7C6-9B0DB0240A0F}" type="presParOf" srcId="{3FB965D7-1A6E-4ED6-A9ED-1C37886966F0}" destId="{F56D2340-FEF0-4474-A1E2-A5CA9EFB073E}" srcOrd="0" destOrd="0" presId="urn:microsoft.com/office/officeart/2008/layout/LinedList"/>
    <dgm:cxn modelId="{3EE7BFB9-1672-4195-BC2B-9D2B3174A4FB}" type="presParOf" srcId="{3FB965D7-1A6E-4ED6-A9ED-1C37886966F0}" destId="{E3263121-6C9D-4898-BB7C-811921AAF755}" srcOrd="1" destOrd="0" presId="urn:microsoft.com/office/officeart/2008/layout/LinedList"/>
    <dgm:cxn modelId="{E178BE94-32CF-43C9-8F9A-9DA5860707D7}" type="presParOf" srcId="{10E3FF7D-8862-43DB-9634-94D2ABDB1248}" destId="{46C15537-9229-4900-86B3-44F0EBD2A0C1}" srcOrd="8" destOrd="0" presId="urn:microsoft.com/office/officeart/2008/layout/LinedList"/>
    <dgm:cxn modelId="{840058CE-8C87-47E5-A75C-1980FD906156}" type="presParOf" srcId="{10E3FF7D-8862-43DB-9634-94D2ABDB1248}" destId="{E71E6371-41EE-47FB-B3E9-0BB8349DC130}" srcOrd="9" destOrd="0" presId="urn:microsoft.com/office/officeart/2008/layout/LinedList"/>
    <dgm:cxn modelId="{AF680420-085F-459E-9C56-969657A2F3FA}" type="presParOf" srcId="{E71E6371-41EE-47FB-B3E9-0BB8349DC130}" destId="{687F3499-2A6A-4C77-AB79-D598EB506972}" srcOrd="0" destOrd="0" presId="urn:microsoft.com/office/officeart/2008/layout/LinedList"/>
    <dgm:cxn modelId="{F831C8D7-0803-497C-A2BE-FCEBD1A28372}" type="presParOf" srcId="{E71E6371-41EE-47FB-B3E9-0BB8349DC130}" destId="{DAAA14F3-1ECD-49D4-8C90-C2127679947C}" srcOrd="1" destOrd="0" presId="urn:microsoft.com/office/officeart/2008/layout/LinedList"/>
    <dgm:cxn modelId="{D3D26375-6B73-431B-913C-DC5F1053D28C}" type="presParOf" srcId="{10E3FF7D-8862-43DB-9634-94D2ABDB1248}" destId="{5F622D41-D40C-4794-B67B-9ADF8197D047}" srcOrd="10" destOrd="0" presId="urn:microsoft.com/office/officeart/2008/layout/LinedList"/>
    <dgm:cxn modelId="{F0A1301C-BF54-4C1B-BCC4-EA910E5102C7}" type="presParOf" srcId="{10E3FF7D-8862-43DB-9634-94D2ABDB1248}" destId="{D57F5D5A-FAF2-4EF8-964C-6594BAF15FA2}" srcOrd="11" destOrd="0" presId="urn:microsoft.com/office/officeart/2008/layout/LinedList"/>
    <dgm:cxn modelId="{C2DF911D-CD18-4E24-9CEF-CC5C78A82629}" type="presParOf" srcId="{D57F5D5A-FAF2-4EF8-964C-6594BAF15FA2}" destId="{A15FF889-F034-4F38-8543-D8511F3F7EC4}" srcOrd="0" destOrd="0" presId="urn:microsoft.com/office/officeart/2008/layout/LinedList"/>
    <dgm:cxn modelId="{7A0976A9-E388-4756-AF80-7EEC53E6A937}" type="presParOf" srcId="{D57F5D5A-FAF2-4EF8-964C-6594BAF15FA2}" destId="{215D3ED0-C9BF-4C51-8D31-806BB8285D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9B95E8-F9BD-4DB9-BD3F-F3DB49DE70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51FEA-EE7E-4AA6-9AD6-E45E8F5CB39B}">
      <dgm:prSet/>
      <dgm:spPr/>
      <dgm:t>
        <a:bodyPr/>
        <a:lstStyle/>
        <a:p>
          <a:pPr algn="l" rtl="0"/>
          <a:r>
            <a:rPr lang="en-US">
              <a:latin typeface="Calibri"/>
              <a:ea typeface="Calibri"/>
              <a:cs typeface="Calibri"/>
            </a:rPr>
            <a:t>Cognitive flexibility in humans have been widely studied within cognitive psychology and the results</a:t>
          </a:r>
          <a:r>
            <a:rPr lang="en-US" b="0">
              <a:latin typeface="Calibri"/>
              <a:ea typeface="Calibri"/>
              <a:cs typeface="Calibri"/>
            </a:rPr>
            <a:t> well established</a:t>
          </a:r>
        </a:p>
      </dgm:t>
    </dgm:pt>
    <dgm:pt modelId="{E2B2A24F-EA6F-46E9-859A-F272D8E0DD99}" type="parTrans" cxnId="{DAA4B096-4E07-43AA-BDFD-31B17E202394}">
      <dgm:prSet/>
      <dgm:spPr/>
      <dgm:t>
        <a:bodyPr/>
        <a:lstStyle/>
        <a:p>
          <a:endParaRPr lang="en-US"/>
        </a:p>
      </dgm:t>
    </dgm:pt>
    <dgm:pt modelId="{F1F8B398-1142-427D-A903-0823CDE0F819}" type="sibTrans" cxnId="{DAA4B096-4E07-43AA-BDFD-31B17E202394}">
      <dgm:prSet/>
      <dgm:spPr/>
      <dgm:t>
        <a:bodyPr/>
        <a:lstStyle/>
        <a:p>
          <a:endParaRPr lang="en-US"/>
        </a:p>
      </dgm:t>
    </dgm:pt>
    <dgm:pt modelId="{AC5C26F9-3055-44A2-9507-910FA34A3A73}">
      <dgm:prSet/>
      <dgm:spPr/>
      <dgm:t>
        <a:bodyPr/>
        <a:lstStyle/>
        <a:p>
          <a:pPr algn="l" rtl="0"/>
          <a:r>
            <a:rPr lang="en-US" b="0">
              <a:latin typeface="Calibri"/>
              <a:cs typeface="Calibri"/>
            </a:rPr>
            <a:t>This work is aimed at simulating cognitive flexibility in Dimensional Change Card Sort (DCCS) using a prompt-based approach on LLM's</a:t>
          </a:r>
        </a:p>
      </dgm:t>
    </dgm:pt>
    <dgm:pt modelId="{C592937E-71EB-45F4-8AE5-AA5E3A8970A4}" type="parTrans" cxnId="{F927605B-8537-47B4-9D98-89F8D67E823C}">
      <dgm:prSet/>
      <dgm:spPr/>
      <dgm:t>
        <a:bodyPr/>
        <a:lstStyle/>
        <a:p>
          <a:endParaRPr lang="en-US"/>
        </a:p>
      </dgm:t>
    </dgm:pt>
    <dgm:pt modelId="{7BEDCF49-00FB-4A2B-A9CB-F481FE58CB32}" type="sibTrans" cxnId="{F927605B-8537-47B4-9D98-89F8D67E823C}">
      <dgm:prSet/>
      <dgm:spPr/>
      <dgm:t>
        <a:bodyPr/>
        <a:lstStyle/>
        <a:p>
          <a:endParaRPr lang="en-US"/>
        </a:p>
      </dgm:t>
    </dgm:pt>
    <dgm:pt modelId="{1389AFAC-6127-4528-BA38-46063780A4C1}">
      <dgm:prSet/>
      <dgm:spPr/>
      <dgm:t>
        <a:bodyPr/>
        <a:lstStyle/>
        <a:p>
          <a:pPr algn="l" rtl="0"/>
          <a:r>
            <a:rPr lang="en-US" b="0">
              <a:latin typeface="Calibri"/>
              <a:cs typeface="Calibri"/>
            </a:rPr>
            <a:t>This work will try to find if the LLM is cognitively flexible like a human. If not, where does it fail, what were the issues and what can be done to address those issues will be discussed</a:t>
          </a:r>
        </a:p>
      </dgm:t>
    </dgm:pt>
    <dgm:pt modelId="{CFFD79F5-4272-4F7D-B3BA-46E5719BD736}" type="parTrans" cxnId="{21FB7AB0-24CC-4DED-89E6-2D795CED53D3}">
      <dgm:prSet/>
      <dgm:spPr/>
      <dgm:t>
        <a:bodyPr/>
        <a:lstStyle/>
        <a:p>
          <a:endParaRPr lang="en-US"/>
        </a:p>
      </dgm:t>
    </dgm:pt>
    <dgm:pt modelId="{830DC5B7-D2B8-40DC-8E0B-417A8284E40F}" type="sibTrans" cxnId="{21FB7AB0-24CC-4DED-89E6-2D795CED53D3}">
      <dgm:prSet/>
      <dgm:spPr/>
      <dgm:t>
        <a:bodyPr/>
        <a:lstStyle/>
        <a:p>
          <a:endParaRPr lang="en-US"/>
        </a:p>
      </dgm:t>
    </dgm:pt>
    <dgm:pt modelId="{1C783F88-AA21-4548-ABA8-6484655BCC3E}">
      <dgm:prSet phldr="0"/>
      <dgm:spPr/>
      <dgm:t>
        <a:bodyPr/>
        <a:lstStyle/>
        <a:p>
          <a:pPr algn="l" rtl="0"/>
          <a:r>
            <a:rPr lang="en-US" b="0">
              <a:solidFill>
                <a:srgbClr val="000000"/>
              </a:solidFill>
              <a:latin typeface="Calibri"/>
              <a:ea typeface="Calibri"/>
              <a:cs typeface="Calibri"/>
            </a:rPr>
            <a:t>Current LLMs lack the ability to dynamically adjust their responses based on context</a:t>
          </a:r>
          <a:endParaRPr lang="en-US" b="0">
            <a:latin typeface="Calibri"/>
            <a:cs typeface="Calibri"/>
          </a:endParaRPr>
        </a:p>
      </dgm:t>
    </dgm:pt>
    <dgm:pt modelId="{8CB3A57E-AFEA-4096-86A8-BAAFB4D0C4F6}" type="parTrans" cxnId="{6AB668CC-96E0-444A-87D4-7AC1E222B5EF}">
      <dgm:prSet/>
      <dgm:spPr/>
    </dgm:pt>
    <dgm:pt modelId="{A02457A8-51C2-4039-A0F5-EF0A953DC6FC}" type="sibTrans" cxnId="{6AB668CC-96E0-444A-87D4-7AC1E222B5EF}">
      <dgm:prSet/>
      <dgm:spPr/>
    </dgm:pt>
    <dgm:pt modelId="{02C3FDFC-B8F5-4E36-AFF8-1C659D4272FD}">
      <dgm:prSet phldr="0"/>
      <dgm:spPr/>
      <dgm:t>
        <a:bodyPr/>
        <a:lstStyle/>
        <a:p>
          <a:pPr algn="l" rtl="0"/>
          <a:r>
            <a:rPr lang="en-US" b="0">
              <a:latin typeface="Calibri"/>
              <a:cs typeface="Calibri"/>
            </a:rPr>
            <a:t>Limited capacity to understand and adapt to diverse linguistic nuances or shifts in meaning</a:t>
          </a:r>
        </a:p>
      </dgm:t>
    </dgm:pt>
    <dgm:pt modelId="{C898ED7A-E93D-4D27-9233-A9FD749E5080}" type="parTrans" cxnId="{232C6DAD-D789-4271-9F10-3FEE1B2D6EE4}">
      <dgm:prSet/>
      <dgm:spPr/>
    </dgm:pt>
    <dgm:pt modelId="{17F14AF6-0F8C-4A2D-B529-7EF8BF851626}" type="sibTrans" cxnId="{232C6DAD-D789-4271-9F10-3FEE1B2D6EE4}">
      <dgm:prSet/>
      <dgm:spPr/>
    </dgm:pt>
    <dgm:pt modelId="{10E3FF7D-8862-43DB-9634-94D2ABDB1248}" type="pres">
      <dgm:prSet presAssocID="{699B95E8-F9BD-4DB9-BD3F-F3DB49DE7005}" presName="vert0" presStyleCnt="0">
        <dgm:presLayoutVars>
          <dgm:dir/>
          <dgm:animOne val="branch"/>
          <dgm:animLvl val="lvl"/>
        </dgm:presLayoutVars>
      </dgm:prSet>
      <dgm:spPr/>
    </dgm:pt>
    <dgm:pt modelId="{D58CDAD3-49B6-4B27-BA4C-0CC02D943F09}" type="pres">
      <dgm:prSet presAssocID="{9DC51FEA-EE7E-4AA6-9AD6-E45E8F5CB39B}" presName="thickLine" presStyleLbl="alignNode1" presStyleIdx="0" presStyleCnt="5"/>
      <dgm:spPr/>
    </dgm:pt>
    <dgm:pt modelId="{C157EB44-2724-4774-B519-EA268C253E90}" type="pres">
      <dgm:prSet presAssocID="{9DC51FEA-EE7E-4AA6-9AD6-E45E8F5CB39B}" presName="horz1" presStyleCnt="0"/>
      <dgm:spPr/>
    </dgm:pt>
    <dgm:pt modelId="{5C248890-664D-4DC9-A32A-AAE1AFF5D887}" type="pres">
      <dgm:prSet presAssocID="{9DC51FEA-EE7E-4AA6-9AD6-E45E8F5CB39B}" presName="tx1" presStyleLbl="revTx" presStyleIdx="0" presStyleCnt="5"/>
      <dgm:spPr/>
    </dgm:pt>
    <dgm:pt modelId="{7B61F82B-7E92-4823-9444-0818A8C312C4}" type="pres">
      <dgm:prSet presAssocID="{9DC51FEA-EE7E-4AA6-9AD6-E45E8F5CB39B}" presName="vert1" presStyleCnt="0"/>
      <dgm:spPr/>
    </dgm:pt>
    <dgm:pt modelId="{8C678326-CA20-4161-A019-143E3D4DCB7F}" type="pres">
      <dgm:prSet presAssocID="{1C783F88-AA21-4548-ABA8-6484655BCC3E}" presName="thickLine" presStyleLbl="alignNode1" presStyleIdx="1" presStyleCnt="5"/>
      <dgm:spPr/>
    </dgm:pt>
    <dgm:pt modelId="{8E434871-F5D7-4237-99DF-4846BCAB4B2C}" type="pres">
      <dgm:prSet presAssocID="{1C783F88-AA21-4548-ABA8-6484655BCC3E}" presName="horz1" presStyleCnt="0"/>
      <dgm:spPr/>
    </dgm:pt>
    <dgm:pt modelId="{144EF7F1-8EF2-4E8D-978B-E6CED5F74426}" type="pres">
      <dgm:prSet presAssocID="{1C783F88-AA21-4548-ABA8-6484655BCC3E}" presName="tx1" presStyleLbl="revTx" presStyleIdx="1" presStyleCnt="5"/>
      <dgm:spPr/>
    </dgm:pt>
    <dgm:pt modelId="{0CF8929D-960F-42CA-BEC2-408A724CEB5F}" type="pres">
      <dgm:prSet presAssocID="{1C783F88-AA21-4548-ABA8-6484655BCC3E}" presName="vert1" presStyleCnt="0"/>
      <dgm:spPr/>
    </dgm:pt>
    <dgm:pt modelId="{4E1B5EA3-00A6-47BE-AC38-EE0AE6B6729D}" type="pres">
      <dgm:prSet presAssocID="{02C3FDFC-B8F5-4E36-AFF8-1C659D4272FD}" presName="thickLine" presStyleLbl="alignNode1" presStyleIdx="2" presStyleCnt="5"/>
      <dgm:spPr/>
    </dgm:pt>
    <dgm:pt modelId="{C9E614AE-559B-41CB-B8E5-E3FDDA18D34E}" type="pres">
      <dgm:prSet presAssocID="{02C3FDFC-B8F5-4E36-AFF8-1C659D4272FD}" presName="horz1" presStyleCnt="0"/>
      <dgm:spPr/>
    </dgm:pt>
    <dgm:pt modelId="{83891221-43C4-4B1D-8368-44B7EABDA3C2}" type="pres">
      <dgm:prSet presAssocID="{02C3FDFC-B8F5-4E36-AFF8-1C659D4272FD}" presName="tx1" presStyleLbl="revTx" presStyleIdx="2" presStyleCnt="5"/>
      <dgm:spPr/>
    </dgm:pt>
    <dgm:pt modelId="{146B227F-BCB8-46D6-9433-68D45FD05FE2}" type="pres">
      <dgm:prSet presAssocID="{02C3FDFC-B8F5-4E36-AFF8-1C659D4272FD}" presName="vert1" presStyleCnt="0"/>
      <dgm:spPr/>
    </dgm:pt>
    <dgm:pt modelId="{46C15537-9229-4900-86B3-44F0EBD2A0C1}" type="pres">
      <dgm:prSet presAssocID="{AC5C26F9-3055-44A2-9507-910FA34A3A73}" presName="thickLine" presStyleLbl="alignNode1" presStyleIdx="3" presStyleCnt="5"/>
      <dgm:spPr/>
    </dgm:pt>
    <dgm:pt modelId="{E71E6371-41EE-47FB-B3E9-0BB8349DC130}" type="pres">
      <dgm:prSet presAssocID="{AC5C26F9-3055-44A2-9507-910FA34A3A73}" presName="horz1" presStyleCnt="0"/>
      <dgm:spPr/>
    </dgm:pt>
    <dgm:pt modelId="{687F3499-2A6A-4C77-AB79-D598EB506972}" type="pres">
      <dgm:prSet presAssocID="{AC5C26F9-3055-44A2-9507-910FA34A3A73}" presName="tx1" presStyleLbl="revTx" presStyleIdx="3" presStyleCnt="5"/>
      <dgm:spPr/>
    </dgm:pt>
    <dgm:pt modelId="{DAAA14F3-1ECD-49D4-8C90-C2127679947C}" type="pres">
      <dgm:prSet presAssocID="{AC5C26F9-3055-44A2-9507-910FA34A3A73}" presName="vert1" presStyleCnt="0"/>
      <dgm:spPr/>
    </dgm:pt>
    <dgm:pt modelId="{5F622D41-D40C-4794-B67B-9ADF8197D047}" type="pres">
      <dgm:prSet presAssocID="{1389AFAC-6127-4528-BA38-46063780A4C1}" presName="thickLine" presStyleLbl="alignNode1" presStyleIdx="4" presStyleCnt="5"/>
      <dgm:spPr/>
    </dgm:pt>
    <dgm:pt modelId="{D57F5D5A-FAF2-4EF8-964C-6594BAF15FA2}" type="pres">
      <dgm:prSet presAssocID="{1389AFAC-6127-4528-BA38-46063780A4C1}" presName="horz1" presStyleCnt="0"/>
      <dgm:spPr/>
    </dgm:pt>
    <dgm:pt modelId="{A15FF889-F034-4F38-8543-D8511F3F7EC4}" type="pres">
      <dgm:prSet presAssocID="{1389AFAC-6127-4528-BA38-46063780A4C1}" presName="tx1" presStyleLbl="revTx" presStyleIdx="4" presStyleCnt="5"/>
      <dgm:spPr/>
    </dgm:pt>
    <dgm:pt modelId="{215D3ED0-C9BF-4C51-8D31-806BB8285D95}" type="pres">
      <dgm:prSet presAssocID="{1389AFAC-6127-4528-BA38-46063780A4C1}" presName="vert1" presStyleCnt="0"/>
      <dgm:spPr/>
    </dgm:pt>
  </dgm:ptLst>
  <dgm:cxnLst>
    <dgm:cxn modelId="{487DA800-36F9-498A-B3C2-1349E2E89A07}" type="presOf" srcId="{1389AFAC-6127-4528-BA38-46063780A4C1}" destId="{A15FF889-F034-4F38-8543-D8511F3F7EC4}" srcOrd="0" destOrd="0" presId="urn:microsoft.com/office/officeart/2008/layout/LinedList"/>
    <dgm:cxn modelId="{E61A2628-C25D-47E6-A5CE-4CBD2559FA13}" type="presOf" srcId="{1C783F88-AA21-4548-ABA8-6484655BCC3E}" destId="{144EF7F1-8EF2-4E8D-978B-E6CED5F74426}" srcOrd="0" destOrd="0" presId="urn:microsoft.com/office/officeart/2008/layout/LinedList"/>
    <dgm:cxn modelId="{F927605B-8537-47B4-9D98-89F8D67E823C}" srcId="{699B95E8-F9BD-4DB9-BD3F-F3DB49DE7005}" destId="{AC5C26F9-3055-44A2-9507-910FA34A3A73}" srcOrd="3" destOrd="0" parTransId="{C592937E-71EB-45F4-8AE5-AA5E3A8970A4}" sibTransId="{7BEDCF49-00FB-4A2B-A9CB-F481FE58CB32}"/>
    <dgm:cxn modelId="{0B8A2C89-E585-4F86-B7DC-04F5212EEF28}" type="presOf" srcId="{AC5C26F9-3055-44A2-9507-910FA34A3A73}" destId="{687F3499-2A6A-4C77-AB79-D598EB506972}" srcOrd="0" destOrd="0" presId="urn:microsoft.com/office/officeart/2008/layout/LinedList"/>
    <dgm:cxn modelId="{E440DB8E-308E-4458-8FAC-5053FAACB9F0}" type="presOf" srcId="{02C3FDFC-B8F5-4E36-AFF8-1C659D4272FD}" destId="{83891221-43C4-4B1D-8368-44B7EABDA3C2}" srcOrd="0" destOrd="0" presId="urn:microsoft.com/office/officeart/2008/layout/LinedList"/>
    <dgm:cxn modelId="{DAA4B096-4E07-43AA-BDFD-31B17E202394}" srcId="{699B95E8-F9BD-4DB9-BD3F-F3DB49DE7005}" destId="{9DC51FEA-EE7E-4AA6-9AD6-E45E8F5CB39B}" srcOrd="0" destOrd="0" parTransId="{E2B2A24F-EA6F-46E9-859A-F272D8E0DD99}" sibTransId="{F1F8B398-1142-427D-A903-0823CDE0F819}"/>
    <dgm:cxn modelId="{232C6DAD-D789-4271-9F10-3FEE1B2D6EE4}" srcId="{699B95E8-F9BD-4DB9-BD3F-F3DB49DE7005}" destId="{02C3FDFC-B8F5-4E36-AFF8-1C659D4272FD}" srcOrd="2" destOrd="0" parTransId="{C898ED7A-E93D-4D27-9233-A9FD749E5080}" sibTransId="{17F14AF6-0F8C-4A2D-B529-7EF8BF851626}"/>
    <dgm:cxn modelId="{21FB7AB0-24CC-4DED-89E6-2D795CED53D3}" srcId="{699B95E8-F9BD-4DB9-BD3F-F3DB49DE7005}" destId="{1389AFAC-6127-4528-BA38-46063780A4C1}" srcOrd="4" destOrd="0" parTransId="{CFFD79F5-4272-4F7D-B3BA-46E5719BD736}" sibTransId="{830DC5B7-D2B8-40DC-8E0B-417A8284E40F}"/>
    <dgm:cxn modelId="{6AB668CC-96E0-444A-87D4-7AC1E222B5EF}" srcId="{699B95E8-F9BD-4DB9-BD3F-F3DB49DE7005}" destId="{1C783F88-AA21-4548-ABA8-6484655BCC3E}" srcOrd="1" destOrd="0" parTransId="{8CB3A57E-AFEA-4096-86A8-BAAFB4D0C4F6}" sibTransId="{A02457A8-51C2-4039-A0F5-EF0A953DC6FC}"/>
    <dgm:cxn modelId="{CF6F44EC-7424-4C80-AE5E-E53D0986A2E4}" type="presOf" srcId="{9DC51FEA-EE7E-4AA6-9AD6-E45E8F5CB39B}" destId="{5C248890-664D-4DC9-A32A-AAE1AFF5D887}" srcOrd="0" destOrd="0" presId="urn:microsoft.com/office/officeart/2008/layout/LinedList"/>
    <dgm:cxn modelId="{620397F1-5292-4C6D-BF8B-C883F677D027}" type="presOf" srcId="{699B95E8-F9BD-4DB9-BD3F-F3DB49DE7005}" destId="{10E3FF7D-8862-43DB-9634-94D2ABDB1248}" srcOrd="0" destOrd="0" presId="urn:microsoft.com/office/officeart/2008/layout/LinedList"/>
    <dgm:cxn modelId="{F33411C4-CBB1-4150-9DFA-33967ADF31D8}" type="presParOf" srcId="{10E3FF7D-8862-43DB-9634-94D2ABDB1248}" destId="{D58CDAD3-49B6-4B27-BA4C-0CC02D943F09}" srcOrd="0" destOrd="0" presId="urn:microsoft.com/office/officeart/2008/layout/LinedList"/>
    <dgm:cxn modelId="{E02E8E9F-85F7-4A1F-AB28-984972CB4560}" type="presParOf" srcId="{10E3FF7D-8862-43DB-9634-94D2ABDB1248}" destId="{C157EB44-2724-4774-B519-EA268C253E90}" srcOrd="1" destOrd="0" presId="urn:microsoft.com/office/officeart/2008/layout/LinedList"/>
    <dgm:cxn modelId="{2C88C62E-AF02-4CEC-8B50-EF1E33327027}" type="presParOf" srcId="{C157EB44-2724-4774-B519-EA268C253E90}" destId="{5C248890-664D-4DC9-A32A-AAE1AFF5D887}" srcOrd="0" destOrd="0" presId="urn:microsoft.com/office/officeart/2008/layout/LinedList"/>
    <dgm:cxn modelId="{4B5E6721-8B99-4C0B-B352-B56400EDB941}" type="presParOf" srcId="{C157EB44-2724-4774-B519-EA268C253E90}" destId="{7B61F82B-7E92-4823-9444-0818A8C312C4}" srcOrd="1" destOrd="0" presId="urn:microsoft.com/office/officeart/2008/layout/LinedList"/>
    <dgm:cxn modelId="{C540440B-0DF2-4D94-9085-E272957964DE}" type="presParOf" srcId="{10E3FF7D-8862-43DB-9634-94D2ABDB1248}" destId="{8C678326-CA20-4161-A019-143E3D4DCB7F}" srcOrd="2" destOrd="0" presId="urn:microsoft.com/office/officeart/2008/layout/LinedList"/>
    <dgm:cxn modelId="{3819E04B-0B68-4F96-8566-44EBD9D247B9}" type="presParOf" srcId="{10E3FF7D-8862-43DB-9634-94D2ABDB1248}" destId="{8E434871-F5D7-4237-99DF-4846BCAB4B2C}" srcOrd="3" destOrd="0" presId="urn:microsoft.com/office/officeart/2008/layout/LinedList"/>
    <dgm:cxn modelId="{40E46EBB-199E-4CE4-AEA5-94D69625D058}" type="presParOf" srcId="{8E434871-F5D7-4237-99DF-4846BCAB4B2C}" destId="{144EF7F1-8EF2-4E8D-978B-E6CED5F74426}" srcOrd="0" destOrd="0" presId="urn:microsoft.com/office/officeart/2008/layout/LinedList"/>
    <dgm:cxn modelId="{CDBBB180-9DC4-4DA1-B2C3-A4D0B96A743F}" type="presParOf" srcId="{8E434871-F5D7-4237-99DF-4846BCAB4B2C}" destId="{0CF8929D-960F-42CA-BEC2-408A724CEB5F}" srcOrd="1" destOrd="0" presId="urn:microsoft.com/office/officeart/2008/layout/LinedList"/>
    <dgm:cxn modelId="{6FD608BD-70CD-4E95-A671-B8713F059369}" type="presParOf" srcId="{10E3FF7D-8862-43DB-9634-94D2ABDB1248}" destId="{4E1B5EA3-00A6-47BE-AC38-EE0AE6B6729D}" srcOrd="4" destOrd="0" presId="urn:microsoft.com/office/officeart/2008/layout/LinedList"/>
    <dgm:cxn modelId="{87AE1E74-CF22-4930-8CD3-5DA9D1CEAD1B}" type="presParOf" srcId="{10E3FF7D-8862-43DB-9634-94D2ABDB1248}" destId="{C9E614AE-559B-41CB-B8E5-E3FDDA18D34E}" srcOrd="5" destOrd="0" presId="urn:microsoft.com/office/officeart/2008/layout/LinedList"/>
    <dgm:cxn modelId="{D5451E15-51A8-4608-AAC7-11E5E618C178}" type="presParOf" srcId="{C9E614AE-559B-41CB-B8E5-E3FDDA18D34E}" destId="{83891221-43C4-4B1D-8368-44B7EABDA3C2}" srcOrd="0" destOrd="0" presId="urn:microsoft.com/office/officeart/2008/layout/LinedList"/>
    <dgm:cxn modelId="{E4553583-98C1-4BEB-8DAB-D4E48E73FDB2}" type="presParOf" srcId="{C9E614AE-559B-41CB-B8E5-E3FDDA18D34E}" destId="{146B227F-BCB8-46D6-9433-68D45FD05FE2}" srcOrd="1" destOrd="0" presId="urn:microsoft.com/office/officeart/2008/layout/LinedList"/>
    <dgm:cxn modelId="{4E66E6CA-5251-4F11-AFDE-6B62762BCCC1}" type="presParOf" srcId="{10E3FF7D-8862-43DB-9634-94D2ABDB1248}" destId="{46C15537-9229-4900-86B3-44F0EBD2A0C1}" srcOrd="6" destOrd="0" presId="urn:microsoft.com/office/officeart/2008/layout/LinedList"/>
    <dgm:cxn modelId="{16B1603D-0CE6-4B08-930C-F42691A80F00}" type="presParOf" srcId="{10E3FF7D-8862-43DB-9634-94D2ABDB1248}" destId="{E71E6371-41EE-47FB-B3E9-0BB8349DC130}" srcOrd="7" destOrd="0" presId="urn:microsoft.com/office/officeart/2008/layout/LinedList"/>
    <dgm:cxn modelId="{05BB5D4E-38E3-49A6-B76F-B7070468A260}" type="presParOf" srcId="{E71E6371-41EE-47FB-B3E9-0BB8349DC130}" destId="{687F3499-2A6A-4C77-AB79-D598EB506972}" srcOrd="0" destOrd="0" presId="urn:microsoft.com/office/officeart/2008/layout/LinedList"/>
    <dgm:cxn modelId="{08A0C8CE-CAB6-4FE8-B688-7DEFABE92552}" type="presParOf" srcId="{E71E6371-41EE-47FB-B3E9-0BB8349DC130}" destId="{DAAA14F3-1ECD-49D4-8C90-C2127679947C}" srcOrd="1" destOrd="0" presId="urn:microsoft.com/office/officeart/2008/layout/LinedList"/>
    <dgm:cxn modelId="{1B80EF77-C6D8-4164-AC3B-0A89FEB9C180}" type="presParOf" srcId="{10E3FF7D-8862-43DB-9634-94D2ABDB1248}" destId="{5F622D41-D40C-4794-B67B-9ADF8197D047}" srcOrd="8" destOrd="0" presId="urn:microsoft.com/office/officeart/2008/layout/LinedList"/>
    <dgm:cxn modelId="{3DC94058-B9D6-4450-9211-7EC045F12CBD}" type="presParOf" srcId="{10E3FF7D-8862-43DB-9634-94D2ABDB1248}" destId="{D57F5D5A-FAF2-4EF8-964C-6594BAF15FA2}" srcOrd="9" destOrd="0" presId="urn:microsoft.com/office/officeart/2008/layout/LinedList"/>
    <dgm:cxn modelId="{932AE623-9009-4B37-8580-42EC9CEDF8EB}" type="presParOf" srcId="{D57F5D5A-FAF2-4EF8-964C-6594BAF15FA2}" destId="{A15FF889-F034-4F38-8543-D8511F3F7EC4}" srcOrd="0" destOrd="0" presId="urn:microsoft.com/office/officeart/2008/layout/LinedList"/>
    <dgm:cxn modelId="{EE782615-A117-4EF5-869B-487B86CEA1C5}" type="presParOf" srcId="{D57F5D5A-FAF2-4EF8-964C-6594BAF15FA2}" destId="{215D3ED0-C9BF-4C51-8D31-806BB8285D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9B95E8-F9BD-4DB9-BD3F-F3DB49DE70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51FEA-EE7E-4AA6-9AD6-E45E8F5CB39B}">
      <dgm:prSet/>
      <dgm:spPr/>
      <dgm:t>
        <a:bodyPr/>
        <a:lstStyle/>
        <a:p>
          <a:pPr algn="l" rtl="0"/>
          <a:r>
            <a:rPr lang="en-US">
              <a:latin typeface="Calibri"/>
              <a:ea typeface="Calibri"/>
              <a:cs typeface="Calibri"/>
            </a:rPr>
            <a:t>Prompt-based</a:t>
          </a:r>
          <a:r>
            <a:rPr lang="en-US" b="0">
              <a:latin typeface="Calibri"/>
              <a:ea typeface="Calibri"/>
              <a:cs typeface="Calibri"/>
            </a:rPr>
            <a:t> approach with focus on Dimensional Change Card Sort (DCCS) utilized for  simulation</a:t>
          </a:r>
        </a:p>
      </dgm:t>
    </dgm:pt>
    <dgm:pt modelId="{E2B2A24F-EA6F-46E9-859A-F272D8E0DD99}" type="parTrans" cxnId="{DAA4B096-4E07-43AA-BDFD-31B17E202394}">
      <dgm:prSet/>
      <dgm:spPr/>
      <dgm:t>
        <a:bodyPr/>
        <a:lstStyle/>
        <a:p>
          <a:endParaRPr lang="en-US"/>
        </a:p>
      </dgm:t>
    </dgm:pt>
    <dgm:pt modelId="{F1F8B398-1142-427D-A903-0823CDE0F819}" type="sibTrans" cxnId="{DAA4B096-4E07-43AA-BDFD-31B17E202394}">
      <dgm:prSet/>
      <dgm:spPr/>
      <dgm:t>
        <a:bodyPr/>
        <a:lstStyle/>
        <a:p>
          <a:endParaRPr lang="en-US"/>
        </a:p>
      </dgm:t>
    </dgm:pt>
    <dgm:pt modelId="{AC5C26F9-3055-44A2-9507-910FA34A3A73}">
      <dgm:prSet/>
      <dgm:spPr/>
      <dgm:t>
        <a:bodyPr/>
        <a:lstStyle/>
        <a:p>
          <a:pPr algn="l" rtl="0"/>
          <a:r>
            <a:rPr lang="en-US" b="0">
              <a:latin typeface="Calibri" panose="020F0502020204030204" pitchFamily="34" charset="0"/>
              <a:cs typeface="Calibri" panose="020F0502020204030204" pitchFamily="34" charset="0"/>
            </a:rPr>
            <a:t>The LLM used for this work is Gemini. Initially both ChatGPT 3.5 and Gemini were tested</a:t>
          </a:r>
        </a:p>
      </dgm:t>
    </dgm:pt>
    <dgm:pt modelId="{C592937E-71EB-45F4-8AE5-AA5E3A8970A4}" type="parTrans" cxnId="{F927605B-8537-47B4-9D98-89F8D67E823C}">
      <dgm:prSet/>
      <dgm:spPr/>
      <dgm:t>
        <a:bodyPr/>
        <a:lstStyle/>
        <a:p>
          <a:endParaRPr lang="en-US"/>
        </a:p>
      </dgm:t>
    </dgm:pt>
    <dgm:pt modelId="{7BEDCF49-00FB-4A2B-A9CB-F481FE58CB32}" type="sibTrans" cxnId="{F927605B-8537-47B4-9D98-89F8D67E823C}">
      <dgm:prSet/>
      <dgm:spPr/>
      <dgm:t>
        <a:bodyPr/>
        <a:lstStyle/>
        <a:p>
          <a:endParaRPr lang="en-US"/>
        </a:p>
      </dgm:t>
    </dgm:pt>
    <dgm:pt modelId="{1389AFAC-6127-4528-BA38-46063780A4C1}">
      <dgm:prSet/>
      <dgm:spPr/>
      <dgm:t>
        <a:bodyPr/>
        <a:lstStyle/>
        <a:p>
          <a:pPr algn="l" rtl="0"/>
          <a:r>
            <a:rPr lang="en-US" b="0">
              <a:solidFill>
                <a:srgbClr val="000000"/>
              </a:solidFill>
              <a:latin typeface="Calibri"/>
              <a:ea typeface="Calibri"/>
              <a:cs typeface="Calibri"/>
            </a:rPr>
            <a:t>Targets are provided followed by the test cards. LLM is then asked  to sort the test cards first according to one dimension (color) and then second dimensions (shape)</a:t>
          </a:r>
        </a:p>
      </dgm:t>
    </dgm:pt>
    <dgm:pt modelId="{CFFD79F5-4272-4F7D-B3BA-46E5719BD736}" type="parTrans" cxnId="{21FB7AB0-24CC-4DED-89E6-2D795CED53D3}">
      <dgm:prSet/>
      <dgm:spPr/>
      <dgm:t>
        <a:bodyPr/>
        <a:lstStyle/>
        <a:p>
          <a:endParaRPr lang="en-US"/>
        </a:p>
      </dgm:t>
    </dgm:pt>
    <dgm:pt modelId="{830DC5B7-D2B8-40DC-8E0B-417A8284E40F}" type="sibTrans" cxnId="{21FB7AB0-24CC-4DED-89E6-2D795CED53D3}">
      <dgm:prSet/>
      <dgm:spPr/>
      <dgm:t>
        <a:bodyPr/>
        <a:lstStyle/>
        <a:p>
          <a:endParaRPr lang="en-US"/>
        </a:p>
      </dgm:t>
    </dgm:pt>
    <dgm:pt modelId="{A1FE71E1-91E8-4BF6-BE73-2A7A2071440A}">
      <dgm:prSet phldr="0"/>
      <dgm:spPr/>
      <dgm:t>
        <a:bodyPr/>
        <a:lstStyle/>
        <a:p>
          <a:pPr algn="l" rtl="0"/>
          <a:r>
            <a:rPr lang="en-US">
              <a:latin typeface="Calibri"/>
              <a:ea typeface="Calibri"/>
              <a:cs typeface="Calibri"/>
            </a:rPr>
            <a:t>The main objective here is to check whether LLM can match the test card with the targets provided in accordance with the dimension change</a:t>
          </a:r>
        </a:p>
      </dgm:t>
    </dgm:pt>
    <dgm:pt modelId="{3B895255-2BFB-49E1-AE52-46E589809EE4}" type="parTrans" cxnId="{6369C732-B205-46E9-8BD3-0CF549692C6D}">
      <dgm:prSet/>
      <dgm:spPr/>
      <dgm:t>
        <a:bodyPr/>
        <a:lstStyle/>
        <a:p>
          <a:endParaRPr lang="en-US"/>
        </a:p>
      </dgm:t>
    </dgm:pt>
    <dgm:pt modelId="{3D2D72A2-841D-4CC3-9A0C-080D2D36CB03}" type="sibTrans" cxnId="{6369C732-B205-46E9-8BD3-0CF549692C6D}">
      <dgm:prSet/>
      <dgm:spPr/>
      <dgm:t>
        <a:bodyPr/>
        <a:lstStyle/>
        <a:p>
          <a:endParaRPr lang="en-US"/>
        </a:p>
      </dgm:t>
    </dgm:pt>
    <dgm:pt modelId="{324D0068-3A11-48A3-872D-B358406524BD}">
      <dgm:prSet/>
      <dgm:spPr/>
      <dgm:t>
        <a:bodyPr/>
        <a:lstStyle/>
        <a:p>
          <a:pPr algn="l" rtl="0"/>
          <a:r>
            <a:rPr lang="en-US" b="0">
              <a:latin typeface="Calibri" panose="020F0502020204030204" pitchFamily="34" charset="0"/>
              <a:cs typeface="Calibri" panose="020F0502020204030204" pitchFamily="34" charset="0"/>
            </a:rPr>
            <a:t>Gemini chosen because of its ability to take image as the input</a:t>
          </a:r>
        </a:p>
      </dgm:t>
    </dgm:pt>
    <dgm:pt modelId="{306FA425-2EE7-45AE-9F39-59B61A7F6276}" type="parTrans" cxnId="{555D3178-CE7D-4047-AAEF-42B9FE2159B0}">
      <dgm:prSet/>
      <dgm:spPr/>
      <dgm:t>
        <a:bodyPr/>
        <a:lstStyle/>
        <a:p>
          <a:endParaRPr lang="en-US"/>
        </a:p>
      </dgm:t>
    </dgm:pt>
    <dgm:pt modelId="{FA11CA9B-DD1A-4E57-988B-3DFDD7E2DDC2}" type="sibTrans" cxnId="{555D3178-CE7D-4047-AAEF-42B9FE2159B0}">
      <dgm:prSet/>
      <dgm:spPr/>
      <dgm:t>
        <a:bodyPr/>
        <a:lstStyle/>
        <a:p>
          <a:endParaRPr lang="en-US"/>
        </a:p>
      </dgm:t>
    </dgm:pt>
    <dgm:pt modelId="{10E3FF7D-8862-43DB-9634-94D2ABDB1248}" type="pres">
      <dgm:prSet presAssocID="{699B95E8-F9BD-4DB9-BD3F-F3DB49DE7005}" presName="vert0" presStyleCnt="0">
        <dgm:presLayoutVars>
          <dgm:dir/>
          <dgm:animOne val="branch"/>
          <dgm:animLvl val="lvl"/>
        </dgm:presLayoutVars>
      </dgm:prSet>
      <dgm:spPr/>
    </dgm:pt>
    <dgm:pt modelId="{D58CDAD3-49B6-4B27-BA4C-0CC02D943F09}" type="pres">
      <dgm:prSet presAssocID="{9DC51FEA-EE7E-4AA6-9AD6-E45E8F5CB39B}" presName="thickLine" presStyleLbl="alignNode1" presStyleIdx="0" presStyleCnt="5"/>
      <dgm:spPr/>
    </dgm:pt>
    <dgm:pt modelId="{C157EB44-2724-4774-B519-EA268C253E90}" type="pres">
      <dgm:prSet presAssocID="{9DC51FEA-EE7E-4AA6-9AD6-E45E8F5CB39B}" presName="horz1" presStyleCnt="0"/>
      <dgm:spPr/>
    </dgm:pt>
    <dgm:pt modelId="{5C248890-664D-4DC9-A32A-AAE1AFF5D887}" type="pres">
      <dgm:prSet presAssocID="{9DC51FEA-EE7E-4AA6-9AD6-E45E8F5CB39B}" presName="tx1" presStyleLbl="revTx" presStyleIdx="0" presStyleCnt="5"/>
      <dgm:spPr/>
    </dgm:pt>
    <dgm:pt modelId="{7B61F82B-7E92-4823-9444-0818A8C312C4}" type="pres">
      <dgm:prSet presAssocID="{9DC51FEA-EE7E-4AA6-9AD6-E45E8F5CB39B}" presName="vert1" presStyleCnt="0"/>
      <dgm:spPr/>
    </dgm:pt>
    <dgm:pt modelId="{46C15537-9229-4900-86B3-44F0EBD2A0C1}" type="pres">
      <dgm:prSet presAssocID="{AC5C26F9-3055-44A2-9507-910FA34A3A73}" presName="thickLine" presStyleLbl="alignNode1" presStyleIdx="1" presStyleCnt="5"/>
      <dgm:spPr/>
    </dgm:pt>
    <dgm:pt modelId="{E71E6371-41EE-47FB-B3E9-0BB8349DC130}" type="pres">
      <dgm:prSet presAssocID="{AC5C26F9-3055-44A2-9507-910FA34A3A73}" presName="horz1" presStyleCnt="0"/>
      <dgm:spPr/>
    </dgm:pt>
    <dgm:pt modelId="{687F3499-2A6A-4C77-AB79-D598EB506972}" type="pres">
      <dgm:prSet presAssocID="{AC5C26F9-3055-44A2-9507-910FA34A3A73}" presName="tx1" presStyleLbl="revTx" presStyleIdx="1" presStyleCnt="5"/>
      <dgm:spPr/>
    </dgm:pt>
    <dgm:pt modelId="{DAAA14F3-1ECD-49D4-8C90-C2127679947C}" type="pres">
      <dgm:prSet presAssocID="{AC5C26F9-3055-44A2-9507-910FA34A3A73}" presName="vert1" presStyleCnt="0"/>
      <dgm:spPr/>
    </dgm:pt>
    <dgm:pt modelId="{D9B7FB5A-94D2-4806-840D-ECD23E605152}" type="pres">
      <dgm:prSet presAssocID="{324D0068-3A11-48A3-872D-B358406524BD}" presName="thickLine" presStyleLbl="alignNode1" presStyleIdx="2" presStyleCnt="5"/>
      <dgm:spPr/>
    </dgm:pt>
    <dgm:pt modelId="{A90B1828-3B99-4ECB-8062-B026432D9332}" type="pres">
      <dgm:prSet presAssocID="{324D0068-3A11-48A3-872D-B358406524BD}" presName="horz1" presStyleCnt="0"/>
      <dgm:spPr/>
    </dgm:pt>
    <dgm:pt modelId="{F48F004B-0E08-4773-A504-C13082A1B431}" type="pres">
      <dgm:prSet presAssocID="{324D0068-3A11-48A3-872D-B358406524BD}" presName="tx1" presStyleLbl="revTx" presStyleIdx="2" presStyleCnt="5" custScaleY="64134"/>
      <dgm:spPr/>
    </dgm:pt>
    <dgm:pt modelId="{F0E3295C-850E-42F0-95C3-9B70E8D1B764}" type="pres">
      <dgm:prSet presAssocID="{324D0068-3A11-48A3-872D-B358406524BD}" presName="vert1" presStyleCnt="0"/>
      <dgm:spPr/>
    </dgm:pt>
    <dgm:pt modelId="{5F622D41-D40C-4794-B67B-9ADF8197D047}" type="pres">
      <dgm:prSet presAssocID="{1389AFAC-6127-4528-BA38-46063780A4C1}" presName="thickLine" presStyleLbl="alignNode1" presStyleIdx="3" presStyleCnt="5"/>
      <dgm:spPr/>
    </dgm:pt>
    <dgm:pt modelId="{D57F5D5A-FAF2-4EF8-964C-6594BAF15FA2}" type="pres">
      <dgm:prSet presAssocID="{1389AFAC-6127-4528-BA38-46063780A4C1}" presName="horz1" presStyleCnt="0"/>
      <dgm:spPr/>
    </dgm:pt>
    <dgm:pt modelId="{A15FF889-F034-4F38-8543-D8511F3F7EC4}" type="pres">
      <dgm:prSet presAssocID="{1389AFAC-6127-4528-BA38-46063780A4C1}" presName="tx1" presStyleLbl="revTx" presStyleIdx="3" presStyleCnt="5" custScaleY="87434"/>
      <dgm:spPr/>
    </dgm:pt>
    <dgm:pt modelId="{215D3ED0-C9BF-4C51-8D31-806BB8285D95}" type="pres">
      <dgm:prSet presAssocID="{1389AFAC-6127-4528-BA38-46063780A4C1}" presName="vert1" presStyleCnt="0"/>
      <dgm:spPr/>
    </dgm:pt>
    <dgm:pt modelId="{4236B7F6-BE55-44F6-AF42-C86F94158811}" type="pres">
      <dgm:prSet presAssocID="{A1FE71E1-91E8-4BF6-BE73-2A7A2071440A}" presName="thickLine" presStyleLbl="alignNode1" presStyleIdx="4" presStyleCnt="5"/>
      <dgm:spPr/>
    </dgm:pt>
    <dgm:pt modelId="{F5337035-0163-4649-9371-D48406C7F8AC}" type="pres">
      <dgm:prSet presAssocID="{A1FE71E1-91E8-4BF6-BE73-2A7A2071440A}" presName="horz1" presStyleCnt="0"/>
      <dgm:spPr/>
    </dgm:pt>
    <dgm:pt modelId="{A2F52C55-4136-4FFE-8373-BC9502339C35}" type="pres">
      <dgm:prSet presAssocID="{A1FE71E1-91E8-4BF6-BE73-2A7A2071440A}" presName="tx1" presStyleLbl="revTx" presStyleIdx="4" presStyleCnt="5"/>
      <dgm:spPr/>
    </dgm:pt>
    <dgm:pt modelId="{448A0522-DC51-4768-9B43-C629220A04A1}" type="pres">
      <dgm:prSet presAssocID="{A1FE71E1-91E8-4BF6-BE73-2A7A2071440A}" presName="vert1" presStyleCnt="0"/>
      <dgm:spPr/>
    </dgm:pt>
  </dgm:ptLst>
  <dgm:cxnLst>
    <dgm:cxn modelId="{FE6D8D19-CF49-4689-8407-7F1259AE5C71}" type="presOf" srcId="{AC5C26F9-3055-44A2-9507-910FA34A3A73}" destId="{687F3499-2A6A-4C77-AB79-D598EB506972}" srcOrd="0" destOrd="0" presId="urn:microsoft.com/office/officeart/2008/layout/LinedList"/>
    <dgm:cxn modelId="{6369C732-B205-46E9-8BD3-0CF549692C6D}" srcId="{699B95E8-F9BD-4DB9-BD3F-F3DB49DE7005}" destId="{A1FE71E1-91E8-4BF6-BE73-2A7A2071440A}" srcOrd="4" destOrd="0" parTransId="{3B895255-2BFB-49E1-AE52-46E589809EE4}" sibTransId="{3D2D72A2-841D-4CC3-9A0C-080D2D36CB03}"/>
    <dgm:cxn modelId="{F927605B-8537-47B4-9D98-89F8D67E823C}" srcId="{699B95E8-F9BD-4DB9-BD3F-F3DB49DE7005}" destId="{AC5C26F9-3055-44A2-9507-910FA34A3A73}" srcOrd="1" destOrd="0" parTransId="{C592937E-71EB-45F4-8AE5-AA5E3A8970A4}" sibTransId="{7BEDCF49-00FB-4A2B-A9CB-F481FE58CB32}"/>
    <dgm:cxn modelId="{5F6F805E-B614-48E7-AEB6-D269907A2A13}" type="presOf" srcId="{1389AFAC-6127-4528-BA38-46063780A4C1}" destId="{A15FF889-F034-4F38-8543-D8511F3F7EC4}" srcOrd="0" destOrd="0" presId="urn:microsoft.com/office/officeart/2008/layout/LinedList"/>
    <dgm:cxn modelId="{555D3178-CE7D-4047-AAEF-42B9FE2159B0}" srcId="{699B95E8-F9BD-4DB9-BD3F-F3DB49DE7005}" destId="{324D0068-3A11-48A3-872D-B358406524BD}" srcOrd="2" destOrd="0" parTransId="{306FA425-2EE7-45AE-9F39-59B61A7F6276}" sibTransId="{FA11CA9B-DD1A-4E57-988B-3DFDD7E2DDC2}"/>
    <dgm:cxn modelId="{DAA4B096-4E07-43AA-BDFD-31B17E202394}" srcId="{699B95E8-F9BD-4DB9-BD3F-F3DB49DE7005}" destId="{9DC51FEA-EE7E-4AA6-9AD6-E45E8F5CB39B}" srcOrd="0" destOrd="0" parTransId="{E2B2A24F-EA6F-46E9-859A-F272D8E0DD99}" sibTransId="{F1F8B398-1142-427D-A903-0823CDE0F819}"/>
    <dgm:cxn modelId="{21FB7AB0-24CC-4DED-89E6-2D795CED53D3}" srcId="{699B95E8-F9BD-4DB9-BD3F-F3DB49DE7005}" destId="{1389AFAC-6127-4528-BA38-46063780A4C1}" srcOrd="3" destOrd="0" parTransId="{CFFD79F5-4272-4F7D-B3BA-46E5719BD736}" sibTransId="{830DC5B7-D2B8-40DC-8E0B-417A8284E40F}"/>
    <dgm:cxn modelId="{50F2D9B4-4225-4DC9-B7DE-095A121B40BA}" type="presOf" srcId="{9DC51FEA-EE7E-4AA6-9AD6-E45E8F5CB39B}" destId="{5C248890-664D-4DC9-A32A-AAE1AFF5D887}" srcOrd="0" destOrd="0" presId="urn:microsoft.com/office/officeart/2008/layout/LinedList"/>
    <dgm:cxn modelId="{BD4E83B7-C614-4242-BB88-65681F6D9ACE}" type="presOf" srcId="{324D0068-3A11-48A3-872D-B358406524BD}" destId="{F48F004B-0E08-4773-A504-C13082A1B431}" srcOrd="0" destOrd="0" presId="urn:microsoft.com/office/officeart/2008/layout/LinedList"/>
    <dgm:cxn modelId="{33132EBD-58F7-448A-919F-691852D19179}" type="presOf" srcId="{A1FE71E1-91E8-4BF6-BE73-2A7A2071440A}" destId="{A2F52C55-4136-4FFE-8373-BC9502339C35}" srcOrd="0" destOrd="0" presId="urn:microsoft.com/office/officeart/2008/layout/LinedList"/>
    <dgm:cxn modelId="{620397F1-5292-4C6D-BF8B-C883F677D027}" type="presOf" srcId="{699B95E8-F9BD-4DB9-BD3F-F3DB49DE7005}" destId="{10E3FF7D-8862-43DB-9634-94D2ABDB1248}" srcOrd="0" destOrd="0" presId="urn:microsoft.com/office/officeart/2008/layout/LinedList"/>
    <dgm:cxn modelId="{92584C9E-B44A-4FA9-B152-ED115578D94C}" type="presParOf" srcId="{10E3FF7D-8862-43DB-9634-94D2ABDB1248}" destId="{D58CDAD3-49B6-4B27-BA4C-0CC02D943F09}" srcOrd="0" destOrd="0" presId="urn:microsoft.com/office/officeart/2008/layout/LinedList"/>
    <dgm:cxn modelId="{EB8D3A84-17FE-44EE-89DE-0D652C1909B1}" type="presParOf" srcId="{10E3FF7D-8862-43DB-9634-94D2ABDB1248}" destId="{C157EB44-2724-4774-B519-EA268C253E90}" srcOrd="1" destOrd="0" presId="urn:microsoft.com/office/officeart/2008/layout/LinedList"/>
    <dgm:cxn modelId="{96D32F79-1003-4F37-868B-7C4E6CB1C343}" type="presParOf" srcId="{C157EB44-2724-4774-B519-EA268C253E90}" destId="{5C248890-664D-4DC9-A32A-AAE1AFF5D887}" srcOrd="0" destOrd="0" presId="urn:microsoft.com/office/officeart/2008/layout/LinedList"/>
    <dgm:cxn modelId="{C76F60B2-0C69-4191-A9C7-39E749EB9A21}" type="presParOf" srcId="{C157EB44-2724-4774-B519-EA268C253E90}" destId="{7B61F82B-7E92-4823-9444-0818A8C312C4}" srcOrd="1" destOrd="0" presId="urn:microsoft.com/office/officeart/2008/layout/LinedList"/>
    <dgm:cxn modelId="{3BFF4D05-8977-4F8D-8EB9-1486FBD7AE24}" type="presParOf" srcId="{10E3FF7D-8862-43DB-9634-94D2ABDB1248}" destId="{46C15537-9229-4900-86B3-44F0EBD2A0C1}" srcOrd="2" destOrd="0" presId="urn:microsoft.com/office/officeart/2008/layout/LinedList"/>
    <dgm:cxn modelId="{2C49DD2D-8E50-4107-80C0-F7A36043FEFD}" type="presParOf" srcId="{10E3FF7D-8862-43DB-9634-94D2ABDB1248}" destId="{E71E6371-41EE-47FB-B3E9-0BB8349DC130}" srcOrd="3" destOrd="0" presId="urn:microsoft.com/office/officeart/2008/layout/LinedList"/>
    <dgm:cxn modelId="{845B765B-5DB7-4D40-8CF3-1880ADE91A19}" type="presParOf" srcId="{E71E6371-41EE-47FB-B3E9-0BB8349DC130}" destId="{687F3499-2A6A-4C77-AB79-D598EB506972}" srcOrd="0" destOrd="0" presId="urn:microsoft.com/office/officeart/2008/layout/LinedList"/>
    <dgm:cxn modelId="{477015C3-873C-4895-9EA4-47CCB0719721}" type="presParOf" srcId="{E71E6371-41EE-47FB-B3E9-0BB8349DC130}" destId="{DAAA14F3-1ECD-49D4-8C90-C2127679947C}" srcOrd="1" destOrd="0" presId="urn:microsoft.com/office/officeart/2008/layout/LinedList"/>
    <dgm:cxn modelId="{5C574C94-AD50-40C0-822B-C55B855DF55A}" type="presParOf" srcId="{10E3FF7D-8862-43DB-9634-94D2ABDB1248}" destId="{D9B7FB5A-94D2-4806-840D-ECD23E605152}" srcOrd="4" destOrd="0" presId="urn:microsoft.com/office/officeart/2008/layout/LinedList"/>
    <dgm:cxn modelId="{8EDD9CFB-C4DF-4B4C-860E-E2785379E8CD}" type="presParOf" srcId="{10E3FF7D-8862-43DB-9634-94D2ABDB1248}" destId="{A90B1828-3B99-4ECB-8062-B026432D9332}" srcOrd="5" destOrd="0" presId="urn:microsoft.com/office/officeart/2008/layout/LinedList"/>
    <dgm:cxn modelId="{15EEAB3D-1EE7-4E03-BFB0-D3D563FA355A}" type="presParOf" srcId="{A90B1828-3B99-4ECB-8062-B026432D9332}" destId="{F48F004B-0E08-4773-A504-C13082A1B431}" srcOrd="0" destOrd="0" presId="urn:microsoft.com/office/officeart/2008/layout/LinedList"/>
    <dgm:cxn modelId="{68B6F02B-2BA1-41A7-BEF1-1690C4266B9A}" type="presParOf" srcId="{A90B1828-3B99-4ECB-8062-B026432D9332}" destId="{F0E3295C-850E-42F0-95C3-9B70E8D1B764}" srcOrd="1" destOrd="0" presId="urn:microsoft.com/office/officeart/2008/layout/LinedList"/>
    <dgm:cxn modelId="{121EE657-1D74-4AEF-835C-D7DC9B971DDC}" type="presParOf" srcId="{10E3FF7D-8862-43DB-9634-94D2ABDB1248}" destId="{5F622D41-D40C-4794-B67B-9ADF8197D047}" srcOrd="6" destOrd="0" presId="urn:microsoft.com/office/officeart/2008/layout/LinedList"/>
    <dgm:cxn modelId="{8BF694CA-315D-4127-89F1-C5AE46F52272}" type="presParOf" srcId="{10E3FF7D-8862-43DB-9634-94D2ABDB1248}" destId="{D57F5D5A-FAF2-4EF8-964C-6594BAF15FA2}" srcOrd="7" destOrd="0" presId="urn:microsoft.com/office/officeart/2008/layout/LinedList"/>
    <dgm:cxn modelId="{3AA9D93C-6F0E-4913-AEF0-BFA8679FB6A9}" type="presParOf" srcId="{D57F5D5A-FAF2-4EF8-964C-6594BAF15FA2}" destId="{A15FF889-F034-4F38-8543-D8511F3F7EC4}" srcOrd="0" destOrd="0" presId="urn:microsoft.com/office/officeart/2008/layout/LinedList"/>
    <dgm:cxn modelId="{B11931CC-E565-4871-AE79-00D3DEF665AE}" type="presParOf" srcId="{D57F5D5A-FAF2-4EF8-964C-6594BAF15FA2}" destId="{215D3ED0-C9BF-4C51-8D31-806BB8285D95}" srcOrd="1" destOrd="0" presId="urn:microsoft.com/office/officeart/2008/layout/LinedList"/>
    <dgm:cxn modelId="{12CD7CC3-E189-4255-91BF-027EE0178DF7}" type="presParOf" srcId="{10E3FF7D-8862-43DB-9634-94D2ABDB1248}" destId="{4236B7F6-BE55-44F6-AF42-C86F94158811}" srcOrd="8" destOrd="0" presId="urn:microsoft.com/office/officeart/2008/layout/LinedList"/>
    <dgm:cxn modelId="{A22D7851-4C55-4F89-A5B8-607DB7101CEC}" type="presParOf" srcId="{10E3FF7D-8862-43DB-9634-94D2ABDB1248}" destId="{F5337035-0163-4649-9371-D48406C7F8AC}" srcOrd="9" destOrd="0" presId="urn:microsoft.com/office/officeart/2008/layout/LinedList"/>
    <dgm:cxn modelId="{0AFB7BD1-CC7C-4016-B2EC-47028688E67E}" type="presParOf" srcId="{F5337035-0163-4649-9371-D48406C7F8AC}" destId="{A2F52C55-4136-4FFE-8373-BC9502339C35}" srcOrd="0" destOrd="0" presId="urn:microsoft.com/office/officeart/2008/layout/LinedList"/>
    <dgm:cxn modelId="{2BBCC591-BED0-41FC-A62B-73EC2C67CF55}" type="presParOf" srcId="{F5337035-0163-4649-9371-D48406C7F8AC}" destId="{448A0522-DC51-4768-9B43-C629220A04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9B95E8-F9BD-4DB9-BD3F-F3DB49DE70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51FEA-EE7E-4AA6-9AD6-E45E8F5CB39B}">
      <dgm:prSet custT="1"/>
      <dgm:spPr/>
      <dgm:t>
        <a:bodyPr/>
        <a:lstStyle/>
        <a:p>
          <a:pPr algn="l" rtl="0"/>
          <a:r>
            <a:rPr lang="en-US" sz="2000" b="0">
              <a:latin typeface="Calibri" panose="020F0502020204030204" pitchFamily="34" charset="0"/>
              <a:ea typeface="Calibri"/>
              <a:cs typeface="Calibri" panose="020F0502020204030204" pitchFamily="34" charset="0"/>
            </a:rPr>
            <a:t>We tried and tested several different prompts for experimental variations to simulate in the LLM. For this work we have used 9 different experimental variations</a:t>
          </a:r>
        </a:p>
      </dgm:t>
    </dgm:pt>
    <dgm:pt modelId="{E2B2A24F-EA6F-46E9-859A-F272D8E0DD99}" type="parTrans" cxnId="{DAA4B096-4E07-43AA-BDFD-31B17E202394}">
      <dgm:prSet/>
      <dgm:spPr/>
      <dgm:t>
        <a:bodyPr/>
        <a:lstStyle/>
        <a:p>
          <a:endParaRPr lang="en-US"/>
        </a:p>
      </dgm:t>
    </dgm:pt>
    <dgm:pt modelId="{F1F8B398-1142-427D-A903-0823CDE0F819}" type="sibTrans" cxnId="{DAA4B096-4E07-43AA-BDFD-31B17E202394}">
      <dgm:prSet/>
      <dgm:spPr/>
      <dgm:t>
        <a:bodyPr/>
        <a:lstStyle/>
        <a:p>
          <a:endParaRPr lang="en-US"/>
        </a:p>
      </dgm:t>
    </dgm:pt>
    <dgm:pt modelId="{AC5C26F9-3055-44A2-9507-910FA34A3A73}">
      <dgm:prSet custT="1"/>
      <dgm:spPr/>
      <dgm:t>
        <a:bodyPr/>
        <a:lstStyle/>
        <a:p>
          <a:pPr algn="l" rtl="0"/>
          <a:r>
            <a:rPr lang="en-US" sz="2000" b="0">
              <a:latin typeface="Calibri" panose="020F0502020204030204" pitchFamily="34" charset="0"/>
              <a:cs typeface="Calibri" panose="020F0502020204030204" pitchFamily="34" charset="0"/>
            </a:rPr>
            <a:t>In first experimental variation, we provided exact prompt as we would provide to a child. We explained targets, test card, color game and shape game. Also, we kept the number of trials to 6 as we would do to a child in DCCS. We also asked the LLM to behave/imagine itself as a child</a:t>
          </a:r>
        </a:p>
        <a:p>
          <a:pPr algn="l" rtl="0"/>
          <a:r>
            <a:rPr lang="en-US" sz="1600" b="1">
              <a:latin typeface="Calibri" panose="020F0502020204030204" pitchFamily="34" charset="0"/>
              <a:cs typeface="Calibri" panose="020F0502020204030204" pitchFamily="34" charset="0"/>
            </a:rPr>
            <a:t>	</a:t>
          </a:r>
          <a:r>
            <a:rPr lang="en-US" sz="1600" b="0" i="1">
              <a:latin typeface="Calibri" panose="020F0502020204030204" pitchFamily="34" charset="0"/>
              <a:cs typeface="Calibri" panose="020F0502020204030204" pitchFamily="34" charset="0"/>
            </a:rPr>
            <a:t>“ It provided imaginative engagement with enthusiasm. It was able to correctly shift from color to card game”</a:t>
          </a:r>
        </a:p>
      </dgm:t>
    </dgm:pt>
    <dgm:pt modelId="{C592937E-71EB-45F4-8AE5-AA5E3A8970A4}" type="parTrans" cxnId="{F927605B-8537-47B4-9D98-89F8D67E823C}">
      <dgm:prSet/>
      <dgm:spPr/>
      <dgm:t>
        <a:bodyPr/>
        <a:lstStyle/>
        <a:p>
          <a:endParaRPr lang="en-US"/>
        </a:p>
      </dgm:t>
    </dgm:pt>
    <dgm:pt modelId="{7BEDCF49-00FB-4A2B-A9CB-F481FE58CB32}" type="sibTrans" cxnId="{F927605B-8537-47B4-9D98-89F8D67E823C}">
      <dgm:prSet/>
      <dgm:spPr/>
      <dgm:t>
        <a:bodyPr/>
        <a:lstStyle/>
        <a:p>
          <a:endParaRPr lang="en-US"/>
        </a:p>
      </dgm:t>
    </dgm:pt>
    <dgm:pt modelId="{1389AFAC-6127-4528-BA38-46063780A4C1}">
      <dgm:prSet custT="1"/>
      <dgm:spPr/>
      <dgm:t>
        <a:bodyPr/>
        <a:lstStyle/>
        <a:p>
          <a:pPr algn="l" rtl="0"/>
          <a:r>
            <a:rPr lang="en-US" sz="2000" b="0">
              <a:latin typeface="Calibri" panose="020F0502020204030204" pitchFamily="34" charset="0"/>
              <a:ea typeface="Calibri"/>
              <a:cs typeface="Calibri" panose="020F0502020204030204" pitchFamily="34" charset="0"/>
            </a:rPr>
            <a:t>In second experimental variation, we made the prompt shorter and direct. Reduced number of trials. We did not ask it to imagine itself as anyone/anything. Explained the color and shape game</a:t>
          </a:r>
        </a:p>
        <a:p>
          <a:pPr algn="l" rtl="0"/>
          <a:r>
            <a:rPr lang="en-US" sz="1400" b="1">
              <a:latin typeface="Calibri" panose="020F0502020204030204" pitchFamily="34" charset="0"/>
              <a:cs typeface="Calibri" panose="020F0502020204030204" pitchFamily="34" charset="0"/>
            </a:rPr>
            <a:t>	</a:t>
          </a:r>
          <a:r>
            <a:rPr lang="en-US" sz="1600" b="0" i="1">
              <a:latin typeface="Calibri" panose="020F0502020204030204" pitchFamily="34" charset="0"/>
              <a:cs typeface="Calibri" panose="020F0502020204030204" pitchFamily="34" charset="0"/>
            </a:rPr>
            <a:t>“ The response was much shorter and correct in both color and shape game”</a:t>
          </a:r>
          <a:endParaRPr lang="en-US" sz="1600" b="0" i="1">
            <a:latin typeface="Calibri" panose="020F0502020204030204" pitchFamily="34" charset="0"/>
            <a:ea typeface="Calibri"/>
            <a:cs typeface="Calibri" panose="020F0502020204030204" pitchFamily="34" charset="0"/>
          </a:endParaRPr>
        </a:p>
        <a:p>
          <a:pPr algn="l" rtl="0"/>
          <a:r>
            <a:rPr lang="en-US" sz="1400">
              <a:latin typeface="Calibri" panose="020F0502020204030204" pitchFamily="34" charset="0"/>
              <a:cs typeface="Calibri" panose="020F0502020204030204" pitchFamily="34" charset="0"/>
            </a:rPr>
            <a:t>	</a:t>
          </a:r>
        </a:p>
      </dgm:t>
    </dgm:pt>
    <dgm:pt modelId="{CFFD79F5-4272-4F7D-B3BA-46E5719BD736}" type="parTrans" cxnId="{21FB7AB0-24CC-4DED-89E6-2D795CED53D3}">
      <dgm:prSet/>
      <dgm:spPr/>
      <dgm:t>
        <a:bodyPr/>
        <a:lstStyle/>
        <a:p>
          <a:endParaRPr lang="en-US"/>
        </a:p>
      </dgm:t>
    </dgm:pt>
    <dgm:pt modelId="{830DC5B7-D2B8-40DC-8E0B-417A8284E40F}" type="sibTrans" cxnId="{21FB7AB0-24CC-4DED-89E6-2D795CED53D3}">
      <dgm:prSet/>
      <dgm:spPr/>
      <dgm:t>
        <a:bodyPr/>
        <a:lstStyle/>
        <a:p>
          <a:endParaRPr lang="en-US"/>
        </a:p>
      </dgm:t>
    </dgm:pt>
    <dgm:pt modelId="{A1FE71E1-91E8-4BF6-BE73-2A7A2071440A}">
      <dgm:prSet phldr="0" custT="1"/>
      <dgm:spPr/>
      <dgm:t>
        <a:bodyPr/>
        <a:lstStyle/>
        <a:p>
          <a:pPr algn="l" rtl="0"/>
          <a:r>
            <a:rPr lang="en-US" sz="2000" b="0">
              <a:latin typeface="Calibri" panose="020F0502020204030204" pitchFamily="34" charset="0"/>
              <a:ea typeface="Calibri"/>
              <a:cs typeface="Calibri" panose="020F0502020204030204" pitchFamily="34" charset="0"/>
            </a:rPr>
            <a:t>In third experimental variation, we used the exact prompt except we did not explain the color and the shape game</a:t>
          </a:r>
        </a:p>
        <a:p>
          <a:pPr algn="l" rtl="0"/>
          <a:r>
            <a:rPr lang="en-US" sz="1400">
              <a:latin typeface="Calibri" panose="020F0502020204030204" pitchFamily="34" charset="0"/>
              <a:cs typeface="Calibri" panose="020F0502020204030204" pitchFamily="34" charset="0"/>
            </a:rPr>
            <a:t>	</a:t>
          </a:r>
          <a:r>
            <a:rPr lang="en-US" sz="1600" b="0" i="1">
              <a:latin typeface="Calibri" panose="020F0502020204030204" pitchFamily="34" charset="0"/>
              <a:cs typeface="Calibri" panose="020F0502020204030204" pitchFamily="34" charset="0"/>
            </a:rPr>
            <a:t>“As we did not explain the how we play color and shape game, both the response was incorrect”</a:t>
          </a:r>
        </a:p>
      </dgm:t>
    </dgm:pt>
    <dgm:pt modelId="{3B895255-2BFB-49E1-AE52-46E589809EE4}" type="parTrans" cxnId="{6369C732-B205-46E9-8BD3-0CF549692C6D}">
      <dgm:prSet/>
      <dgm:spPr/>
      <dgm:t>
        <a:bodyPr/>
        <a:lstStyle/>
        <a:p>
          <a:endParaRPr lang="en-US"/>
        </a:p>
      </dgm:t>
    </dgm:pt>
    <dgm:pt modelId="{3D2D72A2-841D-4CC3-9A0C-080D2D36CB03}" type="sibTrans" cxnId="{6369C732-B205-46E9-8BD3-0CF549692C6D}">
      <dgm:prSet/>
      <dgm:spPr/>
      <dgm:t>
        <a:bodyPr/>
        <a:lstStyle/>
        <a:p>
          <a:endParaRPr lang="en-US"/>
        </a:p>
      </dgm:t>
    </dgm:pt>
    <dgm:pt modelId="{10E3FF7D-8862-43DB-9634-94D2ABDB1248}" type="pres">
      <dgm:prSet presAssocID="{699B95E8-F9BD-4DB9-BD3F-F3DB49DE7005}" presName="vert0" presStyleCnt="0">
        <dgm:presLayoutVars>
          <dgm:dir/>
          <dgm:animOne val="branch"/>
          <dgm:animLvl val="lvl"/>
        </dgm:presLayoutVars>
      </dgm:prSet>
      <dgm:spPr/>
    </dgm:pt>
    <dgm:pt modelId="{D58CDAD3-49B6-4B27-BA4C-0CC02D943F09}" type="pres">
      <dgm:prSet presAssocID="{9DC51FEA-EE7E-4AA6-9AD6-E45E8F5CB39B}" presName="thickLine" presStyleLbl="alignNode1" presStyleIdx="0" presStyleCnt="4"/>
      <dgm:spPr/>
    </dgm:pt>
    <dgm:pt modelId="{C157EB44-2724-4774-B519-EA268C253E90}" type="pres">
      <dgm:prSet presAssocID="{9DC51FEA-EE7E-4AA6-9AD6-E45E8F5CB39B}" presName="horz1" presStyleCnt="0"/>
      <dgm:spPr/>
    </dgm:pt>
    <dgm:pt modelId="{5C248890-664D-4DC9-A32A-AAE1AFF5D887}" type="pres">
      <dgm:prSet presAssocID="{9DC51FEA-EE7E-4AA6-9AD6-E45E8F5CB39B}" presName="tx1" presStyleLbl="revTx" presStyleIdx="0" presStyleCnt="4" custScaleY="151928"/>
      <dgm:spPr/>
    </dgm:pt>
    <dgm:pt modelId="{7B61F82B-7E92-4823-9444-0818A8C312C4}" type="pres">
      <dgm:prSet presAssocID="{9DC51FEA-EE7E-4AA6-9AD6-E45E8F5CB39B}" presName="vert1" presStyleCnt="0"/>
      <dgm:spPr/>
    </dgm:pt>
    <dgm:pt modelId="{46C15537-9229-4900-86B3-44F0EBD2A0C1}" type="pres">
      <dgm:prSet presAssocID="{AC5C26F9-3055-44A2-9507-910FA34A3A73}" presName="thickLine" presStyleLbl="alignNode1" presStyleIdx="1" presStyleCnt="4"/>
      <dgm:spPr/>
    </dgm:pt>
    <dgm:pt modelId="{E71E6371-41EE-47FB-B3E9-0BB8349DC130}" type="pres">
      <dgm:prSet presAssocID="{AC5C26F9-3055-44A2-9507-910FA34A3A73}" presName="horz1" presStyleCnt="0"/>
      <dgm:spPr/>
    </dgm:pt>
    <dgm:pt modelId="{687F3499-2A6A-4C77-AB79-D598EB506972}" type="pres">
      <dgm:prSet presAssocID="{AC5C26F9-3055-44A2-9507-910FA34A3A73}" presName="tx1" presStyleLbl="revTx" presStyleIdx="1" presStyleCnt="4" custScaleY="314421"/>
      <dgm:spPr/>
    </dgm:pt>
    <dgm:pt modelId="{DAAA14F3-1ECD-49D4-8C90-C2127679947C}" type="pres">
      <dgm:prSet presAssocID="{AC5C26F9-3055-44A2-9507-910FA34A3A73}" presName="vert1" presStyleCnt="0"/>
      <dgm:spPr/>
    </dgm:pt>
    <dgm:pt modelId="{5F622D41-D40C-4794-B67B-9ADF8197D047}" type="pres">
      <dgm:prSet presAssocID="{1389AFAC-6127-4528-BA38-46063780A4C1}" presName="thickLine" presStyleLbl="alignNode1" presStyleIdx="2" presStyleCnt="4"/>
      <dgm:spPr/>
    </dgm:pt>
    <dgm:pt modelId="{D57F5D5A-FAF2-4EF8-964C-6594BAF15FA2}" type="pres">
      <dgm:prSet presAssocID="{1389AFAC-6127-4528-BA38-46063780A4C1}" presName="horz1" presStyleCnt="0"/>
      <dgm:spPr/>
    </dgm:pt>
    <dgm:pt modelId="{A15FF889-F034-4F38-8543-D8511F3F7EC4}" type="pres">
      <dgm:prSet presAssocID="{1389AFAC-6127-4528-BA38-46063780A4C1}" presName="tx1" presStyleLbl="revTx" presStyleIdx="2" presStyleCnt="4" custScaleY="254888"/>
      <dgm:spPr/>
    </dgm:pt>
    <dgm:pt modelId="{215D3ED0-C9BF-4C51-8D31-806BB8285D95}" type="pres">
      <dgm:prSet presAssocID="{1389AFAC-6127-4528-BA38-46063780A4C1}" presName="vert1" presStyleCnt="0"/>
      <dgm:spPr/>
    </dgm:pt>
    <dgm:pt modelId="{4236B7F6-BE55-44F6-AF42-C86F94158811}" type="pres">
      <dgm:prSet presAssocID="{A1FE71E1-91E8-4BF6-BE73-2A7A2071440A}" presName="thickLine" presStyleLbl="alignNode1" presStyleIdx="3" presStyleCnt="4"/>
      <dgm:spPr/>
    </dgm:pt>
    <dgm:pt modelId="{F5337035-0163-4649-9371-D48406C7F8AC}" type="pres">
      <dgm:prSet presAssocID="{A1FE71E1-91E8-4BF6-BE73-2A7A2071440A}" presName="horz1" presStyleCnt="0"/>
      <dgm:spPr/>
    </dgm:pt>
    <dgm:pt modelId="{A2F52C55-4136-4FFE-8373-BC9502339C35}" type="pres">
      <dgm:prSet presAssocID="{A1FE71E1-91E8-4BF6-BE73-2A7A2071440A}" presName="tx1" presStyleLbl="revTx" presStyleIdx="3" presStyleCnt="4" custScaleY="165297"/>
      <dgm:spPr/>
    </dgm:pt>
    <dgm:pt modelId="{448A0522-DC51-4768-9B43-C629220A04A1}" type="pres">
      <dgm:prSet presAssocID="{A1FE71E1-91E8-4BF6-BE73-2A7A2071440A}" presName="vert1" presStyleCnt="0"/>
      <dgm:spPr/>
    </dgm:pt>
  </dgm:ptLst>
  <dgm:cxnLst>
    <dgm:cxn modelId="{FE6D8D19-CF49-4689-8407-7F1259AE5C71}" type="presOf" srcId="{AC5C26F9-3055-44A2-9507-910FA34A3A73}" destId="{687F3499-2A6A-4C77-AB79-D598EB506972}" srcOrd="0" destOrd="0" presId="urn:microsoft.com/office/officeart/2008/layout/LinedList"/>
    <dgm:cxn modelId="{6369C732-B205-46E9-8BD3-0CF549692C6D}" srcId="{699B95E8-F9BD-4DB9-BD3F-F3DB49DE7005}" destId="{A1FE71E1-91E8-4BF6-BE73-2A7A2071440A}" srcOrd="3" destOrd="0" parTransId="{3B895255-2BFB-49E1-AE52-46E589809EE4}" sibTransId="{3D2D72A2-841D-4CC3-9A0C-080D2D36CB03}"/>
    <dgm:cxn modelId="{F927605B-8537-47B4-9D98-89F8D67E823C}" srcId="{699B95E8-F9BD-4DB9-BD3F-F3DB49DE7005}" destId="{AC5C26F9-3055-44A2-9507-910FA34A3A73}" srcOrd="1" destOrd="0" parTransId="{C592937E-71EB-45F4-8AE5-AA5E3A8970A4}" sibTransId="{7BEDCF49-00FB-4A2B-A9CB-F481FE58CB32}"/>
    <dgm:cxn modelId="{5F6F805E-B614-48E7-AEB6-D269907A2A13}" type="presOf" srcId="{1389AFAC-6127-4528-BA38-46063780A4C1}" destId="{A15FF889-F034-4F38-8543-D8511F3F7EC4}" srcOrd="0" destOrd="0" presId="urn:microsoft.com/office/officeart/2008/layout/LinedList"/>
    <dgm:cxn modelId="{DAA4B096-4E07-43AA-BDFD-31B17E202394}" srcId="{699B95E8-F9BD-4DB9-BD3F-F3DB49DE7005}" destId="{9DC51FEA-EE7E-4AA6-9AD6-E45E8F5CB39B}" srcOrd="0" destOrd="0" parTransId="{E2B2A24F-EA6F-46E9-859A-F272D8E0DD99}" sibTransId="{F1F8B398-1142-427D-A903-0823CDE0F819}"/>
    <dgm:cxn modelId="{21FB7AB0-24CC-4DED-89E6-2D795CED53D3}" srcId="{699B95E8-F9BD-4DB9-BD3F-F3DB49DE7005}" destId="{1389AFAC-6127-4528-BA38-46063780A4C1}" srcOrd="2" destOrd="0" parTransId="{CFFD79F5-4272-4F7D-B3BA-46E5719BD736}" sibTransId="{830DC5B7-D2B8-40DC-8E0B-417A8284E40F}"/>
    <dgm:cxn modelId="{50F2D9B4-4225-4DC9-B7DE-095A121B40BA}" type="presOf" srcId="{9DC51FEA-EE7E-4AA6-9AD6-E45E8F5CB39B}" destId="{5C248890-664D-4DC9-A32A-AAE1AFF5D887}" srcOrd="0" destOrd="0" presId="urn:microsoft.com/office/officeart/2008/layout/LinedList"/>
    <dgm:cxn modelId="{33132EBD-58F7-448A-919F-691852D19179}" type="presOf" srcId="{A1FE71E1-91E8-4BF6-BE73-2A7A2071440A}" destId="{A2F52C55-4136-4FFE-8373-BC9502339C35}" srcOrd="0" destOrd="0" presId="urn:microsoft.com/office/officeart/2008/layout/LinedList"/>
    <dgm:cxn modelId="{620397F1-5292-4C6D-BF8B-C883F677D027}" type="presOf" srcId="{699B95E8-F9BD-4DB9-BD3F-F3DB49DE7005}" destId="{10E3FF7D-8862-43DB-9634-94D2ABDB1248}" srcOrd="0" destOrd="0" presId="urn:microsoft.com/office/officeart/2008/layout/LinedList"/>
    <dgm:cxn modelId="{92584C9E-B44A-4FA9-B152-ED115578D94C}" type="presParOf" srcId="{10E3FF7D-8862-43DB-9634-94D2ABDB1248}" destId="{D58CDAD3-49B6-4B27-BA4C-0CC02D943F09}" srcOrd="0" destOrd="0" presId="urn:microsoft.com/office/officeart/2008/layout/LinedList"/>
    <dgm:cxn modelId="{EB8D3A84-17FE-44EE-89DE-0D652C1909B1}" type="presParOf" srcId="{10E3FF7D-8862-43DB-9634-94D2ABDB1248}" destId="{C157EB44-2724-4774-B519-EA268C253E90}" srcOrd="1" destOrd="0" presId="urn:microsoft.com/office/officeart/2008/layout/LinedList"/>
    <dgm:cxn modelId="{96D32F79-1003-4F37-868B-7C4E6CB1C343}" type="presParOf" srcId="{C157EB44-2724-4774-B519-EA268C253E90}" destId="{5C248890-664D-4DC9-A32A-AAE1AFF5D887}" srcOrd="0" destOrd="0" presId="urn:microsoft.com/office/officeart/2008/layout/LinedList"/>
    <dgm:cxn modelId="{C76F60B2-0C69-4191-A9C7-39E749EB9A21}" type="presParOf" srcId="{C157EB44-2724-4774-B519-EA268C253E90}" destId="{7B61F82B-7E92-4823-9444-0818A8C312C4}" srcOrd="1" destOrd="0" presId="urn:microsoft.com/office/officeart/2008/layout/LinedList"/>
    <dgm:cxn modelId="{3BFF4D05-8977-4F8D-8EB9-1486FBD7AE24}" type="presParOf" srcId="{10E3FF7D-8862-43DB-9634-94D2ABDB1248}" destId="{46C15537-9229-4900-86B3-44F0EBD2A0C1}" srcOrd="2" destOrd="0" presId="urn:microsoft.com/office/officeart/2008/layout/LinedList"/>
    <dgm:cxn modelId="{2C49DD2D-8E50-4107-80C0-F7A36043FEFD}" type="presParOf" srcId="{10E3FF7D-8862-43DB-9634-94D2ABDB1248}" destId="{E71E6371-41EE-47FB-B3E9-0BB8349DC130}" srcOrd="3" destOrd="0" presId="urn:microsoft.com/office/officeart/2008/layout/LinedList"/>
    <dgm:cxn modelId="{845B765B-5DB7-4D40-8CF3-1880ADE91A19}" type="presParOf" srcId="{E71E6371-41EE-47FB-B3E9-0BB8349DC130}" destId="{687F3499-2A6A-4C77-AB79-D598EB506972}" srcOrd="0" destOrd="0" presId="urn:microsoft.com/office/officeart/2008/layout/LinedList"/>
    <dgm:cxn modelId="{477015C3-873C-4895-9EA4-47CCB0719721}" type="presParOf" srcId="{E71E6371-41EE-47FB-B3E9-0BB8349DC130}" destId="{DAAA14F3-1ECD-49D4-8C90-C2127679947C}" srcOrd="1" destOrd="0" presId="urn:microsoft.com/office/officeart/2008/layout/LinedList"/>
    <dgm:cxn modelId="{121EE657-1D74-4AEF-835C-D7DC9B971DDC}" type="presParOf" srcId="{10E3FF7D-8862-43DB-9634-94D2ABDB1248}" destId="{5F622D41-D40C-4794-B67B-9ADF8197D047}" srcOrd="4" destOrd="0" presId="urn:microsoft.com/office/officeart/2008/layout/LinedList"/>
    <dgm:cxn modelId="{8BF694CA-315D-4127-89F1-C5AE46F52272}" type="presParOf" srcId="{10E3FF7D-8862-43DB-9634-94D2ABDB1248}" destId="{D57F5D5A-FAF2-4EF8-964C-6594BAF15FA2}" srcOrd="5" destOrd="0" presId="urn:microsoft.com/office/officeart/2008/layout/LinedList"/>
    <dgm:cxn modelId="{3AA9D93C-6F0E-4913-AEF0-BFA8679FB6A9}" type="presParOf" srcId="{D57F5D5A-FAF2-4EF8-964C-6594BAF15FA2}" destId="{A15FF889-F034-4F38-8543-D8511F3F7EC4}" srcOrd="0" destOrd="0" presId="urn:microsoft.com/office/officeart/2008/layout/LinedList"/>
    <dgm:cxn modelId="{B11931CC-E565-4871-AE79-00D3DEF665AE}" type="presParOf" srcId="{D57F5D5A-FAF2-4EF8-964C-6594BAF15FA2}" destId="{215D3ED0-C9BF-4C51-8D31-806BB8285D95}" srcOrd="1" destOrd="0" presId="urn:microsoft.com/office/officeart/2008/layout/LinedList"/>
    <dgm:cxn modelId="{12CD7CC3-E189-4255-91BF-027EE0178DF7}" type="presParOf" srcId="{10E3FF7D-8862-43DB-9634-94D2ABDB1248}" destId="{4236B7F6-BE55-44F6-AF42-C86F94158811}" srcOrd="6" destOrd="0" presId="urn:microsoft.com/office/officeart/2008/layout/LinedList"/>
    <dgm:cxn modelId="{A22D7851-4C55-4F89-A5B8-607DB7101CEC}" type="presParOf" srcId="{10E3FF7D-8862-43DB-9634-94D2ABDB1248}" destId="{F5337035-0163-4649-9371-D48406C7F8AC}" srcOrd="7" destOrd="0" presId="urn:microsoft.com/office/officeart/2008/layout/LinedList"/>
    <dgm:cxn modelId="{0AFB7BD1-CC7C-4016-B2EC-47028688E67E}" type="presParOf" srcId="{F5337035-0163-4649-9371-D48406C7F8AC}" destId="{A2F52C55-4136-4FFE-8373-BC9502339C35}" srcOrd="0" destOrd="0" presId="urn:microsoft.com/office/officeart/2008/layout/LinedList"/>
    <dgm:cxn modelId="{2BBCC591-BED0-41FC-A62B-73EC2C67CF55}" type="presParOf" srcId="{F5337035-0163-4649-9371-D48406C7F8AC}" destId="{448A0522-DC51-4768-9B43-C629220A04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9B95E8-F9BD-4DB9-BD3F-F3DB49DE70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51FEA-EE7E-4AA6-9AD6-E45E8F5CB39B}">
      <dgm:prSet custT="1"/>
      <dgm:spPr/>
      <dgm:t>
        <a:bodyPr/>
        <a:lstStyle/>
        <a:p>
          <a:pPr algn="l" rtl="0"/>
          <a:r>
            <a:rPr lang="en-US" sz="2000" b="0">
              <a:latin typeface="Calibri"/>
              <a:ea typeface="Calibri"/>
              <a:cs typeface="Calibri"/>
            </a:rPr>
            <a:t>In fourth experimental variation, we provided the targets but did not explain the type of the game</a:t>
          </a:r>
        </a:p>
        <a:p>
          <a:pPr algn="l" rtl="0"/>
          <a:r>
            <a:rPr lang="en-US" sz="2400" b="0">
              <a:latin typeface="Calibri"/>
              <a:ea typeface="Calibri"/>
              <a:cs typeface="Calibri"/>
            </a:rPr>
            <a:t>	</a:t>
          </a:r>
          <a:r>
            <a:rPr lang="en-US" sz="1600" b="0" i="1">
              <a:latin typeface="Calibri"/>
              <a:ea typeface="Calibri"/>
              <a:cs typeface="Calibri"/>
            </a:rPr>
            <a:t>“Both the responses were correct”</a:t>
          </a:r>
        </a:p>
      </dgm:t>
    </dgm:pt>
    <dgm:pt modelId="{E2B2A24F-EA6F-46E9-859A-F272D8E0DD99}" type="parTrans" cxnId="{DAA4B096-4E07-43AA-BDFD-31B17E202394}">
      <dgm:prSet/>
      <dgm:spPr/>
      <dgm:t>
        <a:bodyPr/>
        <a:lstStyle/>
        <a:p>
          <a:endParaRPr lang="en-US"/>
        </a:p>
      </dgm:t>
    </dgm:pt>
    <dgm:pt modelId="{F1F8B398-1142-427D-A903-0823CDE0F819}" type="sibTrans" cxnId="{DAA4B096-4E07-43AA-BDFD-31B17E202394}">
      <dgm:prSet/>
      <dgm:spPr/>
      <dgm:t>
        <a:bodyPr/>
        <a:lstStyle/>
        <a:p>
          <a:endParaRPr lang="en-US"/>
        </a:p>
      </dgm:t>
    </dgm:pt>
    <dgm:pt modelId="{AC5C26F9-3055-44A2-9507-910FA34A3A73}">
      <dgm:prSet custT="1"/>
      <dgm:spPr/>
      <dgm:t>
        <a:bodyPr/>
        <a:lstStyle/>
        <a:p>
          <a:pPr algn="l" rtl="0"/>
          <a:r>
            <a:rPr lang="en-US" sz="2000" b="0">
              <a:latin typeface="Calibri" panose="020F0502020204030204" pitchFamily="34" charset="0"/>
              <a:cs typeface="Calibri" panose="020F0502020204030204" pitchFamily="34" charset="0"/>
            </a:rPr>
            <a:t>In fifth experimental variation, we made the prompt shorter and even more direct  and did not explain anything</a:t>
          </a:r>
        </a:p>
        <a:p>
          <a:pPr algn="l" rtl="0"/>
          <a:r>
            <a:rPr lang="en-US" sz="2000" b="0">
              <a:latin typeface="Calibri" panose="020F0502020204030204" pitchFamily="34" charset="0"/>
              <a:cs typeface="Calibri" panose="020F0502020204030204" pitchFamily="34" charset="0"/>
            </a:rPr>
            <a:t>	</a:t>
          </a:r>
          <a:r>
            <a:rPr lang="en-US" sz="1600" b="0" i="1">
              <a:latin typeface="Calibri"/>
              <a:ea typeface="Calibri"/>
              <a:cs typeface="Calibri"/>
            </a:rPr>
            <a:t>“Both the responses were correct”</a:t>
          </a:r>
          <a:endParaRPr lang="en-US" sz="1600" b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592937E-71EB-45F4-8AE5-AA5E3A8970A4}" type="parTrans" cxnId="{F927605B-8537-47B4-9D98-89F8D67E823C}">
      <dgm:prSet/>
      <dgm:spPr/>
      <dgm:t>
        <a:bodyPr/>
        <a:lstStyle/>
        <a:p>
          <a:endParaRPr lang="en-US"/>
        </a:p>
      </dgm:t>
    </dgm:pt>
    <dgm:pt modelId="{7BEDCF49-00FB-4A2B-A9CB-F481FE58CB32}" type="sibTrans" cxnId="{F927605B-8537-47B4-9D98-89F8D67E823C}">
      <dgm:prSet/>
      <dgm:spPr/>
      <dgm:t>
        <a:bodyPr/>
        <a:lstStyle/>
        <a:p>
          <a:endParaRPr lang="en-US"/>
        </a:p>
      </dgm:t>
    </dgm:pt>
    <dgm:pt modelId="{1389AFAC-6127-4528-BA38-46063780A4C1}">
      <dgm:prSet custT="1"/>
      <dgm:spPr/>
      <dgm:t>
        <a:bodyPr/>
        <a:lstStyle/>
        <a:p>
          <a:pPr algn="l" rtl="0"/>
          <a:r>
            <a:rPr lang="en-US" sz="2000" b="0">
              <a:latin typeface="Calibri"/>
              <a:ea typeface="Calibri"/>
              <a:cs typeface="Calibri"/>
            </a:rPr>
            <a:t>In</a:t>
          </a:r>
          <a:r>
            <a:rPr lang="en-US" sz="2000">
              <a:latin typeface="Calibri"/>
              <a:ea typeface="Calibri"/>
              <a:cs typeface="Calibri"/>
            </a:rPr>
            <a:t> sixth experimental variation, we made the image as the target and asked it to match with color and then to shape</a:t>
          </a:r>
        </a:p>
        <a:p>
          <a:pPr algn="l" rtl="0"/>
          <a:r>
            <a:rPr lang="en-US" sz="1600">
              <a:latin typeface="Calibri"/>
              <a:ea typeface="Calibri Light" panose="020F0302020204030204"/>
              <a:cs typeface="Calibri"/>
            </a:rPr>
            <a:t>	</a:t>
          </a:r>
          <a:r>
            <a:rPr lang="en-US" sz="1600" b="0" i="1">
              <a:latin typeface="Calibri"/>
              <a:ea typeface="Calibri"/>
              <a:cs typeface="Calibri"/>
            </a:rPr>
            <a:t>“The response for the first prompt(color game) was incorrect and interestingly the response for the second prompt was correct”</a:t>
          </a:r>
          <a:endParaRPr lang="en-US" sz="1600">
            <a:latin typeface="Calibri Light" panose="020F0302020204030204"/>
            <a:ea typeface="Calibri Light" panose="020F0302020204030204"/>
            <a:cs typeface="Calibri Light" panose="020F0302020204030204"/>
          </a:endParaRPr>
        </a:p>
      </dgm:t>
    </dgm:pt>
    <dgm:pt modelId="{CFFD79F5-4272-4F7D-B3BA-46E5719BD736}" type="parTrans" cxnId="{21FB7AB0-24CC-4DED-89E6-2D795CED53D3}">
      <dgm:prSet/>
      <dgm:spPr/>
      <dgm:t>
        <a:bodyPr/>
        <a:lstStyle/>
        <a:p>
          <a:endParaRPr lang="en-US"/>
        </a:p>
      </dgm:t>
    </dgm:pt>
    <dgm:pt modelId="{830DC5B7-D2B8-40DC-8E0B-417A8284E40F}" type="sibTrans" cxnId="{21FB7AB0-24CC-4DED-89E6-2D795CED53D3}">
      <dgm:prSet/>
      <dgm:spPr/>
      <dgm:t>
        <a:bodyPr/>
        <a:lstStyle/>
        <a:p>
          <a:endParaRPr lang="en-US"/>
        </a:p>
      </dgm:t>
    </dgm:pt>
    <dgm:pt modelId="{FBDCE4A1-C7B2-4A87-B01F-6A04838CDE75}">
      <dgm:prSet phldr="0" custT="1"/>
      <dgm:spPr/>
      <dgm:t>
        <a:bodyPr/>
        <a:lstStyle/>
        <a:p>
          <a:pPr algn="l" rtl="0"/>
          <a:r>
            <a:rPr lang="en-US" sz="2000">
              <a:latin typeface="Calibri"/>
              <a:ea typeface="Calibri"/>
              <a:cs typeface="Calibri"/>
            </a:rPr>
            <a:t>In seventh experimental variation, we tried the same prompt except the image was different</a:t>
          </a:r>
        </a:p>
        <a:p>
          <a:pPr algn="l" rtl="0"/>
          <a:r>
            <a:rPr lang="en-US" sz="1700">
              <a:latin typeface="Calibri"/>
              <a:cs typeface="Calibri"/>
            </a:rPr>
            <a:t>	</a:t>
          </a:r>
          <a:r>
            <a:rPr lang="en-US" sz="1600" b="0" i="1">
              <a:latin typeface="Calibri"/>
              <a:ea typeface="Calibri"/>
              <a:cs typeface="Calibri"/>
            </a:rPr>
            <a:t>“The result was same as in sixth experimental variation”</a:t>
          </a:r>
          <a:endParaRPr lang="en-US" sz="1600"/>
        </a:p>
      </dgm:t>
    </dgm:pt>
    <dgm:pt modelId="{6151A42A-0D3D-43E0-A4D3-B325F57C79A5}" type="parTrans" cxnId="{73693A62-454B-4B1E-90AB-5460777258C7}">
      <dgm:prSet/>
      <dgm:spPr/>
      <dgm:t>
        <a:bodyPr/>
        <a:lstStyle/>
        <a:p>
          <a:endParaRPr lang="en-US"/>
        </a:p>
      </dgm:t>
    </dgm:pt>
    <dgm:pt modelId="{292180D4-7F77-417A-A2C4-EF38CD280E53}" type="sibTrans" cxnId="{73693A62-454B-4B1E-90AB-5460777258C7}">
      <dgm:prSet/>
      <dgm:spPr/>
      <dgm:t>
        <a:bodyPr/>
        <a:lstStyle/>
        <a:p>
          <a:endParaRPr lang="en-US"/>
        </a:p>
      </dgm:t>
    </dgm:pt>
    <dgm:pt modelId="{10E3FF7D-8862-43DB-9634-94D2ABDB1248}" type="pres">
      <dgm:prSet presAssocID="{699B95E8-F9BD-4DB9-BD3F-F3DB49DE7005}" presName="vert0" presStyleCnt="0">
        <dgm:presLayoutVars>
          <dgm:dir/>
          <dgm:animOne val="branch"/>
          <dgm:animLvl val="lvl"/>
        </dgm:presLayoutVars>
      </dgm:prSet>
      <dgm:spPr/>
    </dgm:pt>
    <dgm:pt modelId="{D58CDAD3-49B6-4B27-BA4C-0CC02D943F09}" type="pres">
      <dgm:prSet presAssocID="{9DC51FEA-EE7E-4AA6-9AD6-E45E8F5CB39B}" presName="thickLine" presStyleLbl="alignNode1" presStyleIdx="0" presStyleCnt="4"/>
      <dgm:spPr/>
    </dgm:pt>
    <dgm:pt modelId="{C157EB44-2724-4774-B519-EA268C253E90}" type="pres">
      <dgm:prSet presAssocID="{9DC51FEA-EE7E-4AA6-9AD6-E45E8F5CB39B}" presName="horz1" presStyleCnt="0"/>
      <dgm:spPr/>
    </dgm:pt>
    <dgm:pt modelId="{5C248890-664D-4DC9-A32A-AAE1AFF5D887}" type="pres">
      <dgm:prSet presAssocID="{9DC51FEA-EE7E-4AA6-9AD6-E45E8F5CB39B}" presName="tx1" presStyleLbl="revTx" presStyleIdx="0" presStyleCnt="4"/>
      <dgm:spPr/>
    </dgm:pt>
    <dgm:pt modelId="{7B61F82B-7E92-4823-9444-0818A8C312C4}" type="pres">
      <dgm:prSet presAssocID="{9DC51FEA-EE7E-4AA6-9AD6-E45E8F5CB39B}" presName="vert1" presStyleCnt="0"/>
      <dgm:spPr/>
    </dgm:pt>
    <dgm:pt modelId="{46C15537-9229-4900-86B3-44F0EBD2A0C1}" type="pres">
      <dgm:prSet presAssocID="{AC5C26F9-3055-44A2-9507-910FA34A3A73}" presName="thickLine" presStyleLbl="alignNode1" presStyleIdx="1" presStyleCnt="4"/>
      <dgm:spPr/>
    </dgm:pt>
    <dgm:pt modelId="{E71E6371-41EE-47FB-B3E9-0BB8349DC130}" type="pres">
      <dgm:prSet presAssocID="{AC5C26F9-3055-44A2-9507-910FA34A3A73}" presName="horz1" presStyleCnt="0"/>
      <dgm:spPr/>
    </dgm:pt>
    <dgm:pt modelId="{687F3499-2A6A-4C77-AB79-D598EB506972}" type="pres">
      <dgm:prSet presAssocID="{AC5C26F9-3055-44A2-9507-910FA34A3A73}" presName="tx1" presStyleLbl="revTx" presStyleIdx="1" presStyleCnt="4"/>
      <dgm:spPr/>
    </dgm:pt>
    <dgm:pt modelId="{DAAA14F3-1ECD-49D4-8C90-C2127679947C}" type="pres">
      <dgm:prSet presAssocID="{AC5C26F9-3055-44A2-9507-910FA34A3A73}" presName="vert1" presStyleCnt="0"/>
      <dgm:spPr/>
    </dgm:pt>
    <dgm:pt modelId="{5F622D41-D40C-4794-B67B-9ADF8197D047}" type="pres">
      <dgm:prSet presAssocID="{1389AFAC-6127-4528-BA38-46063780A4C1}" presName="thickLine" presStyleLbl="alignNode1" presStyleIdx="2" presStyleCnt="4"/>
      <dgm:spPr/>
    </dgm:pt>
    <dgm:pt modelId="{D57F5D5A-FAF2-4EF8-964C-6594BAF15FA2}" type="pres">
      <dgm:prSet presAssocID="{1389AFAC-6127-4528-BA38-46063780A4C1}" presName="horz1" presStyleCnt="0"/>
      <dgm:spPr/>
    </dgm:pt>
    <dgm:pt modelId="{A15FF889-F034-4F38-8543-D8511F3F7EC4}" type="pres">
      <dgm:prSet presAssocID="{1389AFAC-6127-4528-BA38-46063780A4C1}" presName="tx1" presStyleLbl="revTx" presStyleIdx="2" presStyleCnt="4"/>
      <dgm:spPr/>
    </dgm:pt>
    <dgm:pt modelId="{215D3ED0-C9BF-4C51-8D31-806BB8285D95}" type="pres">
      <dgm:prSet presAssocID="{1389AFAC-6127-4528-BA38-46063780A4C1}" presName="vert1" presStyleCnt="0"/>
      <dgm:spPr/>
    </dgm:pt>
    <dgm:pt modelId="{6C625594-0658-45E1-8C52-4F02CAFC1983}" type="pres">
      <dgm:prSet presAssocID="{FBDCE4A1-C7B2-4A87-B01F-6A04838CDE75}" presName="thickLine" presStyleLbl="alignNode1" presStyleIdx="3" presStyleCnt="4"/>
      <dgm:spPr/>
    </dgm:pt>
    <dgm:pt modelId="{932C1121-BF73-4D18-8B1F-98ABA3524FE0}" type="pres">
      <dgm:prSet presAssocID="{FBDCE4A1-C7B2-4A87-B01F-6A04838CDE75}" presName="horz1" presStyleCnt="0"/>
      <dgm:spPr/>
    </dgm:pt>
    <dgm:pt modelId="{A3976415-B408-4EFC-A453-000184DA7DAB}" type="pres">
      <dgm:prSet presAssocID="{FBDCE4A1-C7B2-4A87-B01F-6A04838CDE75}" presName="tx1" presStyleLbl="revTx" presStyleIdx="3" presStyleCnt="4"/>
      <dgm:spPr/>
    </dgm:pt>
    <dgm:pt modelId="{2BE2E1B7-9E76-4E08-B13B-7DB92263795B}" type="pres">
      <dgm:prSet presAssocID="{FBDCE4A1-C7B2-4A87-B01F-6A04838CDE75}" presName="vert1" presStyleCnt="0"/>
      <dgm:spPr/>
    </dgm:pt>
  </dgm:ptLst>
  <dgm:cxnLst>
    <dgm:cxn modelId="{AE2B1F0A-BC3D-4721-85D0-52C3A3591B2F}" type="presOf" srcId="{9DC51FEA-EE7E-4AA6-9AD6-E45E8F5CB39B}" destId="{5C248890-664D-4DC9-A32A-AAE1AFF5D887}" srcOrd="0" destOrd="0" presId="urn:microsoft.com/office/officeart/2008/layout/LinedList"/>
    <dgm:cxn modelId="{F927605B-8537-47B4-9D98-89F8D67E823C}" srcId="{699B95E8-F9BD-4DB9-BD3F-F3DB49DE7005}" destId="{AC5C26F9-3055-44A2-9507-910FA34A3A73}" srcOrd="1" destOrd="0" parTransId="{C592937E-71EB-45F4-8AE5-AA5E3A8970A4}" sibTransId="{7BEDCF49-00FB-4A2B-A9CB-F481FE58CB32}"/>
    <dgm:cxn modelId="{73693A62-454B-4B1E-90AB-5460777258C7}" srcId="{699B95E8-F9BD-4DB9-BD3F-F3DB49DE7005}" destId="{FBDCE4A1-C7B2-4A87-B01F-6A04838CDE75}" srcOrd="3" destOrd="0" parTransId="{6151A42A-0D3D-43E0-A4D3-B325F57C79A5}" sibTransId="{292180D4-7F77-417A-A2C4-EF38CD280E53}"/>
    <dgm:cxn modelId="{DAA4B096-4E07-43AA-BDFD-31B17E202394}" srcId="{699B95E8-F9BD-4DB9-BD3F-F3DB49DE7005}" destId="{9DC51FEA-EE7E-4AA6-9AD6-E45E8F5CB39B}" srcOrd="0" destOrd="0" parTransId="{E2B2A24F-EA6F-46E9-859A-F272D8E0DD99}" sibTransId="{F1F8B398-1142-427D-A903-0823CDE0F819}"/>
    <dgm:cxn modelId="{21FB7AB0-24CC-4DED-89E6-2D795CED53D3}" srcId="{699B95E8-F9BD-4DB9-BD3F-F3DB49DE7005}" destId="{1389AFAC-6127-4528-BA38-46063780A4C1}" srcOrd="2" destOrd="0" parTransId="{CFFD79F5-4272-4F7D-B3BA-46E5719BD736}" sibTransId="{830DC5B7-D2B8-40DC-8E0B-417A8284E40F}"/>
    <dgm:cxn modelId="{E2F44BD6-A3ED-4DE3-9610-C1976C68A0FF}" type="presOf" srcId="{FBDCE4A1-C7B2-4A87-B01F-6A04838CDE75}" destId="{A3976415-B408-4EFC-A453-000184DA7DAB}" srcOrd="0" destOrd="0" presId="urn:microsoft.com/office/officeart/2008/layout/LinedList"/>
    <dgm:cxn modelId="{CECE9BE3-2136-4377-B5B6-FEDA2F750263}" type="presOf" srcId="{AC5C26F9-3055-44A2-9507-910FA34A3A73}" destId="{687F3499-2A6A-4C77-AB79-D598EB506972}" srcOrd="0" destOrd="0" presId="urn:microsoft.com/office/officeart/2008/layout/LinedList"/>
    <dgm:cxn modelId="{620397F1-5292-4C6D-BF8B-C883F677D027}" type="presOf" srcId="{699B95E8-F9BD-4DB9-BD3F-F3DB49DE7005}" destId="{10E3FF7D-8862-43DB-9634-94D2ABDB1248}" srcOrd="0" destOrd="0" presId="urn:microsoft.com/office/officeart/2008/layout/LinedList"/>
    <dgm:cxn modelId="{BFF8EDFD-1313-4D04-B4DA-A284F1414254}" type="presOf" srcId="{1389AFAC-6127-4528-BA38-46063780A4C1}" destId="{A15FF889-F034-4F38-8543-D8511F3F7EC4}" srcOrd="0" destOrd="0" presId="urn:microsoft.com/office/officeart/2008/layout/LinedList"/>
    <dgm:cxn modelId="{EA44ED0F-B0E9-4240-92D5-AF690A0CD0B6}" type="presParOf" srcId="{10E3FF7D-8862-43DB-9634-94D2ABDB1248}" destId="{D58CDAD3-49B6-4B27-BA4C-0CC02D943F09}" srcOrd="0" destOrd="0" presId="urn:microsoft.com/office/officeart/2008/layout/LinedList"/>
    <dgm:cxn modelId="{08EF011B-5A80-4BEF-80B9-3F2B771C33F0}" type="presParOf" srcId="{10E3FF7D-8862-43DB-9634-94D2ABDB1248}" destId="{C157EB44-2724-4774-B519-EA268C253E90}" srcOrd="1" destOrd="0" presId="urn:microsoft.com/office/officeart/2008/layout/LinedList"/>
    <dgm:cxn modelId="{75245F78-7CF7-47BE-963A-FAB492453FDC}" type="presParOf" srcId="{C157EB44-2724-4774-B519-EA268C253E90}" destId="{5C248890-664D-4DC9-A32A-AAE1AFF5D887}" srcOrd="0" destOrd="0" presId="urn:microsoft.com/office/officeart/2008/layout/LinedList"/>
    <dgm:cxn modelId="{A5427DFE-C95E-41F8-A997-9CB73161E7EB}" type="presParOf" srcId="{C157EB44-2724-4774-B519-EA268C253E90}" destId="{7B61F82B-7E92-4823-9444-0818A8C312C4}" srcOrd="1" destOrd="0" presId="urn:microsoft.com/office/officeart/2008/layout/LinedList"/>
    <dgm:cxn modelId="{BA802EC7-7AAD-4903-A3BD-9E41C4E6ED50}" type="presParOf" srcId="{10E3FF7D-8862-43DB-9634-94D2ABDB1248}" destId="{46C15537-9229-4900-86B3-44F0EBD2A0C1}" srcOrd="2" destOrd="0" presId="urn:microsoft.com/office/officeart/2008/layout/LinedList"/>
    <dgm:cxn modelId="{3C2DF6B4-287B-4C9D-B8C9-9A1D33DA7F29}" type="presParOf" srcId="{10E3FF7D-8862-43DB-9634-94D2ABDB1248}" destId="{E71E6371-41EE-47FB-B3E9-0BB8349DC130}" srcOrd="3" destOrd="0" presId="urn:microsoft.com/office/officeart/2008/layout/LinedList"/>
    <dgm:cxn modelId="{19929391-C1DE-4D12-BA24-B3EBA088F02F}" type="presParOf" srcId="{E71E6371-41EE-47FB-B3E9-0BB8349DC130}" destId="{687F3499-2A6A-4C77-AB79-D598EB506972}" srcOrd="0" destOrd="0" presId="urn:microsoft.com/office/officeart/2008/layout/LinedList"/>
    <dgm:cxn modelId="{03CA7A73-91BA-407D-B829-4C8D009CC5F5}" type="presParOf" srcId="{E71E6371-41EE-47FB-B3E9-0BB8349DC130}" destId="{DAAA14F3-1ECD-49D4-8C90-C2127679947C}" srcOrd="1" destOrd="0" presId="urn:microsoft.com/office/officeart/2008/layout/LinedList"/>
    <dgm:cxn modelId="{3A7931E6-87F1-4FF3-9D91-A739A2072298}" type="presParOf" srcId="{10E3FF7D-8862-43DB-9634-94D2ABDB1248}" destId="{5F622D41-D40C-4794-B67B-9ADF8197D047}" srcOrd="4" destOrd="0" presId="urn:microsoft.com/office/officeart/2008/layout/LinedList"/>
    <dgm:cxn modelId="{BC0516BF-11B7-4376-BC06-5E32FAAAD507}" type="presParOf" srcId="{10E3FF7D-8862-43DB-9634-94D2ABDB1248}" destId="{D57F5D5A-FAF2-4EF8-964C-6594BAF15FA2}" srcOrd="5" destOrd="0" presId="urn:microsoft.com/office/officeart/2008/layout/LinedList"/>
    <dgm:cxn modelId="{1938731D-983C-4AC5-B3D1-4D644646357D}" type="presParOf" srcId="{D57F5D5A-FAF2-4EF8-964C-6594BAF15FA2}" destId="{A15FF889-F034-4F38-8543-D8511F3F7EC4}" srcOrd="0" destOrd="0" presId="urn:microsoft.com/office/officeart/2008/layout/LinedList"/>
    <dgm:cxn modelId="{21CA9458-ADBF-4745-A409-91F97E75C31F}" type="presParOf" srcId="{D57F5D5A-FAF2-4EF8-964C-6594BAF15FA2}" destId="{215D3ED0-C9BF-4C51-8D31-806BB8285D95}" srcOrd="1" destOrd="0" presId="urn:microsoft.com/office/officeart/2008/layout/LinedList"/>
    <dgm:cxn modelId="{82483D00-F9FE-41D0-B308-1C904E564564}" type="presParOf" srcId="{10E3FF7D-8862-43DB-9634-94D2ABDB1248}" destId="{6C625594-0658-45E1-8C52-4F02CAFC1983}" srcOrd="6" destOrd="0" presId="urn:microsoft.com/office/officeart/2008/layout/LinedList"/>
    <dgm:cxn modelId="{726AB451-FF7D-4F8A-9AD1-E78867D243F0}" type="presParOf" srcId="{10E3FF7D-8862-43DB-9634-94D2ABDB1248}" destId="{932C1121-BF73-4D18-8B1F-98ABA3524FE0}" srcOrd="7" destOrd="0" presId="urn:microsoft.com/office/officeart/2008/layout/LinedList"/>
    <dgm:cxn modelId="{3A961C4F-90D5-4122-B3A2-434F774B876A}" type="presParOf" srcId="{932C1121-BF73-4D18-8B1F-98ABA3524FE0}" destId="{A3976415-B408-4EFC-A453-000184DA7DAB}" srcOrd="0" destOrd="0" presId="urn:microsoft.com/office/officeart/2008/layout/LinedList"/>
    <dgm:cxn modelId="{D0949A28-A1BB-4B9B-BEA2-B34E51AA2AF4}" type="presParOf" srcId="{932C1121-BF73-4D18-8B1F-98ABA3524FE0}" destId="{2BE2E1B7-9E76-4E08-B13B-7DB9226379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99B95E8-F9BD-4DB9-BD3F-F3DB49DE70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51FEA-EE7E-4AA6-9AD6-E45E8F5CB39B}">
      <dgm:prSet custT="1"/>
      <dgm:spPr/>
      <dgm:t>
        <a:bodyPr/>
        <a:lstStyle/>
        <a:p>
          <a:pPr algn="l" rtl="0"/>
          <a:r>
            <a:rPr lang="en-US" sz="2000" b="0">
              <a:latin typeface="+mn-lt"/>
              <a:ea typeface="Calibri"/>
              <a:cs typeface="Calibri" panose="020F0502020204030204" pitchFamily="34" charset="0"/>
            </a:rPr>
            <a:t>In eight variation, we provided the prompt in English language except the test card</a:t>
          </a:r>
        </a:p>
        <a:p>
          <a:pPr algn="l" rtl="0"/>
          <a:r>
            <a:rPr lang="en-US" sz="2000" b="1">
              <a:latin typeface="+mn-lt"/>
              <a:ea typeface="Calibri"/>
              <a:cs typeface="Calibri"/>
            </a:rPr>
            <a:t>	</a:t>
          </a:r>
          <a:r>
            <a:rPr lang="en-US" sz="1600" b="0" i="1">
              <a:latin typeface="+mn-lt"/>
              <a:ea typeface="Calibri"/>
              <a:cs typeface="Calibri" panose="020F0502020204030204" pitchFamily="34" charset="0"/>
            </a:rPr>
            <a:t>“While providing the target name in English, it was able to correctly predict the required outcomes”</a:t>
          </a:r>
        </a:p>
      </dgm:t>
    </dgm:pt>
    <dgm:pt modelId="{E2B2A24F-EA6F-46E9-859A-F272D8E0DD99}" type="parTrans" cxnId="{DAA4B096-4E07-43AA-BDFD-31B17E202394}">
      <dgm:prSet/>
      <dgm:spPr/>
      <dgm:t>
        <a:bodyPr/>
        <a:lstStyle/>
        <a:p>
          <a:endParaRPr lang="en-US"/>
        </a:p>
      </dgm:t>
    </dgm:pt>
    <dgm:pt modelId="{F1F8B398-1142-427D-A903-0823CDE0F819}" type="sibTrans" cxnId="{DAA4B096-4E07-43AA-BDFD-31B17E202394}">
      <dgm:prSet/>
      <dgm:spPr/>
      <dgm:t>
        <a:bodyPr/>
        <a:lstStyle/>
        <a:p>
          <a:endParaRPr lang="en-US"/>
        </a:p>
      </dgm:t>
    </dgm:pt>
    <dgm:pt modelId="{AC5C26F9-3055-44A2-9507-910FA34A3A73}">
      <dgm:prSet custT="1"/>
      <dgm:spPr/>
      <dgm:t>
        <a:bodyPr/>
        <a:lstStyle/>
        <a:p>
          <a:pPr algn="l"/>
          <a:r>
            <a:rPr lang="en-US" sz="2000" b="0">
              <a:latin typeface="+mn-lt"/>
              <a:ea typeface="Calibri"/>
              <a:cs typeface="Calibri" panose="020F0502020204030204" pitchFamily="34" charset="0"/>
            </a:rPr>
            <a:t>In the final variation, we changed the dimension of the target and test card. Instead of color and shape, we used big, small, hard and soft</a:t>
          </a:r>
        </a:p>
        <a:p>
          <a:pPr algn="l"/>
          <a:r>
            <a:rPr lang="en-US" sz="2000" b="1">
              <a:latin typeface="+mn-lt"/>
              <a:ea typeface="Calibri"/>
              <a:cs typeface="Calibri"/>
            </a:rPr>
            <a:t>	</a:t>
          </a:r>
          <a:r>
            <a:rPr lang="en-US" sz="1600" b="0" i="1">
              <a:latin typeface="+mn-lt"/>
              <a:ea typeface="Calibri"/>
              <a:cs typeface="Calibri" panose="020F0502020204030204" pitchFamily="34" charset="0"/>
            </a:rPr>
            <a:t>“Provided correct response”</a:t>
          </a:r>
        </a:p>
      </dgm:t>
    </dgm:pt>
    <dgm:pt modelId="{C592937E-71EB-45F4-8AE5-AA5E3A8970A4}" type="parTrans" cxnId="{F927605B-8537-47B4-9D98-89F8D67E823C}">
      <dgm:prSet/>
      <dgm:spPr/>
      <dgm:t>
        <a:bodyPr/>
        <a:lstStyle/>
        <a:p>
          <a:endParaRPr lang="en-US"/>
        </a:p>
      </dgm:t>
    </dgm:pt>
    <dgm:pt modelId="{7BEDCF49-00FB-4A2B-A9CB-F481FE58CB32}" type="sibTrans" cxnId="{F927605B-8537-47B4-9D98-89F8D67E823C}">
      <dgm:prSet/>
      <dgm:spPr/>
      <dgm:t>
        <a:bodyPr/>
        <a:lstStyle/>
        <a:p>
          <a:endParaRPr lang="en-US"/>
        </a:p>
      </dgm:t>
    </dgm:pt>
    <dgm:pt modelId="{10E3FF7D-8862-43DB-9634-94D2ABDB1248}" type="pres">
      <dgm:prSet presAssocID="{699B95E8-F9BD-4DB9-BD3F-F3DB49DE7005}" presName="vert0" presStyleCnt="0">
        <dgm:presLayoutVars>
          <dgm:dir/>
          <dgm:animOne val="branch"/>
          <dgm:animLvl val="lvl"/>
        </dgm:presLayoutVars>
      </dgm:prSet>
      <dgm:spPr/>
    </dgm:pt>
    <dgm:pt modelId="{D58CDAD3-49B6-4B27-BA4C-0CC02D943F09}" type="pres">
      <dgm:prSet presAssocID="{9DC51FEA-EE7E-4AA6-9AD6-E45E8F5CB39B}" presName="thickLine" presStyleLbl="alignNode1" presStyleIdx="0" presStyleCnt="2"/>
      <dgm:spPr/>
    </dgm:pt>
    <dgm:pt modelId="{C157EB44-2724-4774-B519-EA268C253E90}" type="pres">
      <dgm:prSet presAssocID="{9DC51FEA-EE7E-4AA6-9AD6-E45E8F5CB39B}" presName="horz1" presStyleCnt="0"/>
      <dgm:spPr/>
    </dgm:pt>
    <dgm:pt modelId="{5C248890-664D-4DC9-A32A-AAE1AFF5D887}" type="pres">
      <dgm:prSet presAssocID="{9DC51FEA-EE7E-4AA6-9AD6-E45E8F5CB39B}" presName="tx1" presStyleLbl="revTx" presStyleIdx="0" presStyleCnt="2"/>
      <dgm:spPr/>
    </dgm:pt>
    <dgm:pt modelId="{7B61F82B-7E92-4823-9444-0818A8C312C4}" type="pres">
      <dgm:prSet presAssocID="{9DC51FEA-EE7E-4AA6-9AD6-E45E8F5CB39B}" presName="vert1" presStyleCnt="0"/>
      <dgm:spPr/>
    </dgm:pt>
    <dgm:pt modelId="{46C15537-9229-4900-86B3-44F0EBD2A0C1}" type="pres">
      <dgm:prSet presAssocID="{AC5C26F9-3055-44A2-9507-910FA34A3A73}" presName="thickLine" presStyleLbl="alignNode1" presStyleIdx="1" presStyleCnt="2"/>
      <dgm:spPr/>
    </dgm:pt>
    <dgm:pt modelId="{E71E6371-41EE-47FB-B3E9-0BB8349DC130}" type="pres">
      <dgm:prSet presAssocID="{AC5C26F9-3055-44A2-9507-910FA34A3A73}" presName="horz1" presStyleCnt="0"/>
      <dgm:spPr/>
    </dgm:pt>
    <dgm:pt modelId="{687F3499-2A6A-4C77-AB79-D598EB506972}" type="pres">
      <dgm:prSet presAssocID="{AC5C26F9-3055-44A2-9507-910FA34A3A73}" presName="tx1" presStyleLbl="revTx" presStyleIdx="1" presStyleCnt="2" custScaleY="144149"/>
      <dgm:spPr/>
    </dgm:pt>
    <dgm:pt modelId="{DAAA14F3-1ECD-49D4-8C90-C2127679947C}" type="pres">
      <dgm:prSet presAssocID="{AC5C26F9-3055-44A2-9507-910FA34A3A73}" presName="vert1" presStyleCnt="0"/>
      <dgm:spPr/>
    </dgm:pt>
  </dgm:ptLst>
  <dgm:cxnLst>
    <dgm:cxn modelId="{F927605B-8537-47B4-9D98-89F8D67E823C}" srcId="{699B95E8-F9BD-4DB9-BD3F-F3DB49DE7005}" destId="{AC5C26F9-3055-44A2-9507-910FA34A3A73}" srcOrd="1" destOrd="0" parTransId="{C592937E-71EB-45F4-8AE5-AA5E3A8970A4}" sibTransId="{7BEDCF49-00FB-4A2B-A9CB-F481FE58CB32}"/>
    <dgm:cxn modelId="{45A9487F-02B2-4A7F-BB42-6E9ED5361CF0}" type="presOf" srcId="{9DC51FEA-EE7E-4AA6-9AD6-E45E8F5CB39B}" destId="{5C248890-664D-4DC9-A32A-AAE1AFF5D887}" srcOrd="0" destOrd="0" presId="urn:microsoft.com/office/officeart/2008/layout/LinedList"/>
    <dgm:cxn modelId="{DAA4B096-4E07-43AA-BDFD-31B17E202394}" srcId="{699B95E8-F9BD-4DB9-BD3F-F3DB49DE7005}" destId="{9DC51FEA-EE7E-4AA6-9AD6-E45E8F5CB39B}" srcOrd="0" destOrd="0" parTransId="{E2B2A24F-EA6F-46E9-859A-F272D8E0DD99}" sibTransId="{F1F8B398-1142-427D-A903-0823CDE0F819}"/>
    <dgm:cxn modelId="{AB9554B4-9AEA-4488-9F73-069CC82A060C}" type="presOf" srcId="{AC5C26F9-3055-44A2-9507-910FA34A3A73}" destId="{687F3499-2A6A-4C77-AB79-D598EB506972}" srcOrd="0" destOrd="0" presId="urn:microsoft.com/office/officeart/2008/layout/LinedList"/>
    <dgm:cxn modelId="{620397F1-5292-4C6D-BF8B-C883F677D027}" type="presOf" srcId="{699B95E8-F9BD-4DB9-BD3F-F3DB49DE7005}" destId="{10E3FF7D-8862-43DB-9634-94D2ABDB1248}" srcOrd="0" destOrd="0" presId="urn:microsoft.com/office/officeart/2008/layout/LinedList"/>
    <dgm:cxn modelId="{8948FC20-6CD6-4B3E-B7A6-E9BA89B9FBEF}" type="presParOf" srcId="{10E3FF7D-8862-43DB-9634-94D2ABDB1248}" destId="{D58CDAD3-49B6-4B27-BA4C-0CC02D943F09}" srcOrd="0" destOrd="0" presId="urn:microsoft.com/office/officeart/2008/layout/LinedList"/>
    <dgm:cxn modelId="{E179707F-2919-4D83-969F-CA16B580C1A9}" type="presParOf" srcId="{10E3FF7D-8862-43DB-9634-94D2ABDB1248}" destId="{C157EB44-2724-4774-B519-EA268C253E90}" srcOrd="1" destOrd="0" presId="urn:microsoft.com/office/officeart/2008/layout/LinedList"/>
    <dgm:cxn modelId="{E3F320FB-A377-43B5-9714-959A46588E36}" type="presParOf" srcId="{C157EB44-2724-4774-B519-EA268C253E90}" destId="{5C248890-664D-4DC9-A32A-AAE1AFF5D887}" srcOrd="0" destOrd="0" presId="urn:microsoft.com/office/officeart/2008/layout/LinedList"/>
    <dgm:cxn modelId="{4E5CB8CC-D527-473F-9C94-73B6E0D8EEE2}" type="presParOf" srcId="{C157EB44-2724-4774-B519-EA268C253E90}" destId="{7B61F82B-7E92-4823-9444-0818A8C312C4}" srcOrd="1" destOrd="0" presId="urn:microsoft.com/office/officeart/2008/layout/LinedList"/>
    <dgm:cxn modelId="{21C8AB1E-559D-4F6F-B7EC-4A2CEE88F181}" type="presParOf" srcId="{10E3FF7D-8862-43DB-9634-94D2ABDB1248}" destId="{46C15537-9229-4900-86B3-44F0EBD2A0C1}" srcOrd="2" destOrd="0" presId="urn:microsoft.com/office/officeart/2008/layout/LinedList"/>
    <dgm:cxn modelId="{0F1660BA-A5E3-4420-B690-6A73F7C5B733}" type="presParOf" srcId="{10E3FF7D-8862-43DB-9634-94D2ABDB1248}" destId="{E71E6371-41EE-47FB-B3E9-0BB8349DC130}" srcOrd="3" destOrd="0" presId="urn:microsoft.com/office/officeart/2008/layout/LinedList"/>
    <dgm:cxn modelId="{E30424FA-DBB7-4E57-9015-B649029B0436}" type="presParOf" srcId="{E71E6371-41EE-47FB-B3E9-0BB8349DC130}" destId="{687F3499-2A6A-4C77-AB79-D598EB506972}" srcOrd="0" destOrd="0" presId="urn:microsoft.com/office/officeart/2008/layout/LinedList"/>
    <dgm:cxn modelId="{ED6BD35F-66D1-4F94-8045-8AB418934CC4}" type="presParOf" srcId="{E71E6371-41EE-47FB-B3E9-0BB8349DC130}" destId="{DAAA14F3-1ECD-49D4-8C90-C2127679947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97B9E-830E-43BA-82FB-1216C79E08E9}">
      <dsp:nvSpPr>
        <dsp:cNvPr id="0" name=""/>
        <dsp:cNvSpPr/>
      </dsp:nvSpPr>
      <dsp:spPr>
        <a:xfrm>
          <a:off x="0" y="2862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D5E35-EF8B-45B9-8EFD-CD2A9800B9BD}">
      <dsp:nvSpPr>
        <dsp:cNvPr id="0" name=""/>
        <dsp:cNvSpPr/>
      </dsp:nvSpPr>
      <dsp:spPr>
        <a:xfrm>
          <a:off x="0" y="2862"/>
          <a:ext cx="6797675" cy="1952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chemeClr val="tx1"/>
              </a:solidFill>
              <a:latin typeface="Calibri"/>
              <a:ea typeface="Calibri"/>
              <a:cs typeface="Calibri"/>
            </a:rPr>
            <a:t>Cognitive flexibility refers to the ability to move between different tasks at the same time, using concepts from one context toward solving problems in another unrelated context</a:t>
          </a:r>
        </a:p>
      </dsp:txBody>
      <dsp:txXfrm>
        <a:off x="0" y="2862"/>
        <a:ext cx="6797675" cy="1952182"/>
      </dsp:txXfrm>
    </dsp:sp>
    <dsp:sp modelId="{D23B6D53-6AD7-44CB-899F-DCB150EDFC80}">
      <dsp:nvSpPr>
        <dsp:cNvPr id="0" name=""/>
        <dsp:cNvSpPr/>
      </dsp:nvSpPr>
      <dsp:spPr>
        <a:xfrm>
          <a:off x="0" y="1955044"/>
          <a:ext cx="6797675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C925A-4725-4861-A55B-81A91580132B}">
      <dsp:nvSpPr>
        <dsp:cNvPr id="0" name=""/>
        <dsp:cNvSpPr/>
      </dsp:nvSpPr>
      <dsp:spPr>
        <a:xfrm>
          <a:off x="0" y="1955044"/>
          <a:ext cx="6797675" cy="1952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chemeClr val="tx1"/>
              </a:solidFill>
              <a:latin typeface="Calibri"/>
              <a:ea typeface="Calibri"/>
              <a:cs typeface="Calibri"/>
            </a:rPr>
            <a:t>Large language models (LLMs) are models trained on vast data sets making them capable of understanding and generating natural language</a:t>
          </a:r>
        </a:p>
      </dsp:txBody>
      <dsp:txXfrm>
        <a:off x="0" y="1955044"/>
        <a:ext cx="6797675" cy="1952182"/>
      </dsp:txXfrm>
    </dsp:sp>
    <dsp:sp modelId="{3F89D69E-8D02-4B15-A321-BD306E85640D}">
      <dsp:nvSpPr>
        <dsp:cNvPr id="0" name=""/>
        <dsp:cNvSpPr/>
      </dsp:nvSpPr>
      <dsp:spPr>
        <a:xfrm>
          <a:off x="0" y="3907227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083E5-7004-42BF-A08C-85BBDFFDDD56}">
      <dsp:nvSpPr>
        <dsp:cNvPr id="0" name=""/>
        <dsp:cNvSpPr/>
      </dsp:nvSpPr>
      <dsp:spPr>
        <a:xfrm>
          <a:off x="0" y="3907227"/>
          <a:ext cx="6797675" cy="1952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chemeClr val="tx1"/>
              </a:solidFill>
              <a:latin typeface="Calibri"/>
              <a:ea typeface="Calibri"/>
              <a:cs typeface="Calibri"/>
            </a:rPr>
            <a:t>Human-like text typically generated by computing a probability distribution over the possible completions of a given sequence of tokens</a:t>
          </a:r>
        </a:p>
      </dsp:txBody>
      <dsp:txXfrm>
        <a:off x="0" y="3907227"/>
        <a:ext cx="6797675" cy="19521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CDAD3-49B6-4B27-BA4C-0CC02D943F09}">
      <dsp:nvSpPr>
        <dsp:cNvPr id="0" name=""/>
        <dsp:cNvSpPr/>
      </dsp:nvSpPr>
      <dsp:spPr>
        <a:xfrm>
          <a:off x="0" y="2756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8890-664D-4DC9-A32A-AAE1AFF5D887}">
      <dsp:nvSpPr>
        <dsp:cNvPr id="0" name=""/>
        <dsp:cNvSpPr/>
      </dsp:nvSpPr>
      <dsp:spPr>
        <a:xfrm>
          <a:off x="0" y="2756"/>
          <a:ext cx="6413663" cy="940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+mn-lt"/>
              <a:ea typeface="Calibri"/>
              <a:cs typeface="Calibri" panose="020F0502020204030204" pitchFamily="34" charset="0"/>
            </a:rPr>
            <a:t>Used the prompt and responses to train a neural network to generate response based on input prompt </a:t>
          </a:r>
          <a:endParaRPr lang="en-US" sz="2000" b="0" kern="1200">
            <a:latin typeface="+mn-lt"/>
            <a:ea typeface="Calibri"/>
            <a:cs typeface="Calibri"/>
          </a:endParaRPr>
        </a:p>
      </dsp:txBody>
      <dsp:txXfrm>
        <a:off x="0" y="2756"/>
        <a:ext cx="6413663" cy="940115"/>
      </dsp:txXfrm>
    </dsp:sp>
    <dsp:sp modelId="{7F479ED5-3A1C-4448-96CB-812E87E82706}">
      <dsp:nvSpPr>
        <dsp:cNvPr id="0" name=""/>
        <dsp:cNvSpPr/>
      </dsp:nvSpPr>
      <dsp:spPr>
        <a:xfrm>
          <a:off x="0" y="942872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45C4D-BF1D-4331-BE42-52197E01E495}">
      <dsp:nvSpPr>
        <dsp:cNvPr id="0" name=""/>
        <dsp:cNvSpPr/>
      </dsp:nvSpPr>
      <dsp:spPr>
        <a:xfrm>
          <a:off x="0" y="942872"/>
          <a:ext cx="6413663" cy="940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latin typeface="+mn-lt"/>
              <a:ea typeface="Calibri"/>
              <a:cs typeface="Calibri" panose="020F0502020204030204" pitchFamily="34" charset="0"/>
            </a:rPr>
            <a:t>Tokenized the prompts and response we have so that it can be understood by neural network</a:t>
          </a:r>
          <a:endParaRPr lang="en-US" sz="2000" b="0" kern="1200">
            <a:latin typeface="+mn-lt"/>
            <a:ea typeface="Calibri"/>
            <a:cs typeface="Calibri"/>
          </a:endParaRPr>
        </a:p>
      </dsp:txBody>
      <dsp:txXfrm>
        <a:off x="0" y="942872"/>
        <a:ext cx="6413663" cy="940115"/>
      </dsp:txXfrm>
    </dsp:sp>
    <dsp:sp modelId="{BBABE2A6-F1C6-455E-A7A5-852587BD3B47}">
      <dsp:nvSpPr>
        <dsp:cNvPr id="0" name=""/>
        <dsp:cNvSpPr/>
      </dsp:nvSpPr>
      <dsp:spPr>
        <a:xfrm>
          <a:off x="0" y="1882988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6AF95-F52F-446B-BD7F-938B0288F0C9}">
      <dsp:nvSpPr>
        <dsp:cNvPr id="0" name=""/>
        <dsp:cNvSpPr/>
      </dsp:nvSpPr>
      <dsp:spPr>
        <a:xfrm>
          <a:off x="0" y="1882988"/>
          <a:ext cx="6413663" cy="940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latin typeface="+mn-lt"/>
              <a:ea typeface="Calibri"/>
              <a:cs typeface="Calibri" panose="020F0502020204030204" pitchFamily="34" charset="0"/>
            </a:rPr>
            <a:t>Tokenized prompts are converted into input sequences which are padded to ensure uniform length</a:t>
          </a:r>
          <a:endParaRPr lang="en-US" sz="2000" b="0" kern="1200">
            <a:latin typeface="+mn-lt"/>
            <a:ea typeface="Calibri"/>
            <a:cs typeface="Calibri"/>
          </a:endParaRPr>
        </a:p>
      </dsp:txBody>
      <dsp:txXfrm>
        <a:off x="0" y="1882988"/>
        <a:ext cx="6413663" cy="940115"/>
      </dsp:txXfrm>
    </dsp:sp>
    <dsp:sp modelId="{36FCEA8F-12E7-4AE7-8F89-7D1CEA39DEB6}">
      <dsp:nvSpPr>
        <dsp:cNvPr id="0" name=""/>
        <dsp:cNvSpPr/>
      </dsp:nvSpPr>
      <dsp:spPr>
        <a:xfrm>
          <a:off x="0" y="2823104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4AC6C-D09B-44F5-B341-12042E4AAC59}">
      <dsp:nvSpPr>
        <dsp:cNvPr id="0" name=""/>
        <dsp:cNvSpPr/>
      </dsp:nvSpPr>
      <dsp:spPr>
        <a:xfrm>
          <a:off x="0" y="2823104"/>
          <a:ext cx="6413663" cy="940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latin typeface="+mn-lt"/>
              <a:ea typeface="Calibri"/>
              <a:cs typeface="Calibri" panose="020F0502020204030204" pitchFamily="34" charset="0"/>
            </a:rPr>
            <a:t>Sequential model consisting of an embedding layer followed by two LSTM model layers, and a dense output layer is defined</a:t>
          </a:r>
          <a:endParaRPr lang="en-US" sz="2000" b="0" kern="1200">
            <a:latin typeface="+mn-lt"/>
            <a:ea typeface="Calibri"/>
            <a:cs typeface="Calibri"/>
          </a:endParaRPr>
        </a:p>
      </dsp:txBody>
      <dsp:txXfrm>
        <a:off x="0" y="2823104"/>
        <a:ext cx="6413663" cy="940115"/>
      </dsp:txXfrm>
    </dsp:sp>
    <dsp:sp modelId="{C0D60021-64D6-4625-B656-6AE373D2530A}">
      <dsp:nvSpPr>
        <dsp:cNvPr id="0" name=""/>
        <dsp:cNvSpPr/>
      </dsp:nvSpPr>
      <dsp:spPr>
        <a:xfrm>
          <a:off x="0" y="3763219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4C010-8BDF-4B4D-ACAE-0573CD75FF17}">
      <dsp:nvSpPr>
        <dsp:cNvPr id="0" name=""/>
        <dsp:cNvSpPr/>
      </dsp:nvSpPr>
      <dsp:spPr>
        <a:xfrm>
          <a:off x="0" y="3763219"/>
          <a:ext cx="6413663" cy="940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+mn-lt"/>
              <a:ea typeface="Calibri"/>
              <a:cs typeface="Calibri"/>
            </a:rPr>
            <a:t>Model is compiled and trained on the input sequences and corresponding labels</a:t>
          </a:r>
        </a:p>
      </dsp:txBody>
      <dsp:txXfrm>
        <a:off x="0" y="3763219"/>
        <a:ext cx="6413663" cy="940115"/>
      </dsp:txXfrm>
    </dsp:sp>
    <dsp:sp modelId="{7E6F1EE7-DE4D-42FC-AD05-8D29F5902F18}">
      <dsp:nvSpPr>
        <dsp:cNvPr id="0" name=""/>
        <dsp:cNvSpPr/>
      </dsp:nvSpPr>
      <dsp:spPr>
        <a:xfrm>
          <a:off x="0" y="4703335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FF7D2-CB80-45FC-80CD-0E09A5C49DED}">
      <dsp:nvSpPr>
        <dsp:cNvPr id="0" name=""/>
        <dsp:cNvSpPr/>
      </dsp:nvSpPr>
      <dsp:spPr>
        <a:xfrm>
          <a:off x="0" y="4703335"/>
          <a:ext cx="6413663" cy="940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+mn-lt"/>
              <a:ea typeface="Calibri"/>
              <a:cs typeface="Calibri"/>
            </a:rPr>
            <a:t>Used to predict responses for the prompts</a:t>
          </a:r>
        </a:p>
      </dsp:txBody>
      <dsp:txXfrm>
        <a:off x="0" y="4703335"/>
        <a:ext cx="6413663" cy="9401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CDAD3-49B6-4B27-BA4C-0CC02D943F09}">
      <dsp:nvSpPr>
        <dsp:cNvPr id="0" name=""/>
        <dsp:cNvSpPr/>
      </dsp:nvSpPr>
      <dsp:spPr>
        <a:xfrm>
          <a:off x="0" y="0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8890-664D-4DC9-A32A-AAE1AFF5D887}">
      <dsp:nvSpPr>
        <dsp:cNvPr id="0" name=""/>
        <dsp:cNvSpPr/>
      </dsp:nvSpPr>
      <dsp:spPr>
        <a:xfrm>
          <a:off x="0" y="0"/>
          <a:ext cx="6413663" cy="870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libri Light"/>
              <a:ea typeface="Calibri"/>
              <a:cs typeface="Calibri"/>
            </a:rPr>
            <a:t>Neural Network Model Summary</a:t>
          </a:r>
          <a:endParaRPr lang="en-US" sz="1600" b="0" i="1" kern="1200">
            <a:latin typeface="Calibri" panose="020F0502020204030204" pitchFamily="34" charset="0"/>
            <a:ea typeface="Calibri"/>
            <a:cs typeface="Calibri" panose="020F0502020204030204" pitchFamily="34" charset="0"/>
          </a:endParaRPr>
        </a:p>
      </dsp:txBody>
      <dsp:txXfrm>
        <a:off x="0" y="0"/>
        <a:ext cx="6413663" cy="87056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CDAD3-49B6-4B27-BA4C-0CC02D943F09}">
      <dsp:nvSpPr>
        <dsp:cNvPr id="0" name=""/>
        <dsp:cNvSpPr/>
      </dsp:nvSpPr>
      <dsp:spPr>
        <a:xfrm>
          <a:off x="0" y="488"/>
          <a:ext cx="37102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8890-664D-4DC9-A32A-AAE1AFF5D887}">
      <dsp:nvSpPr>
        <dsp:cNvPr id="0" name=""/>
        <dsp:cNvSpPr/>
      </dsp:nvSpPr>
      <dsp:spPr>
        <a:xfrm>
          <a:off x="0" y="488"/>
          <a:ext cx="3710289" cy="126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libri" panose="020F0502020204030204" pitchFamily="34" charset="0"/>
              <a:ea typeface="Calibri"/>
              <a:cs typeface="Calibri" panose="020F0502020204030204" pitchFamily="34" charset="0"/>
            </a:rPr>
            <a:t>Shows the performance of the machine learning model</a:t>
          </a:r>
          <a:endParaRPr lang="en-US" sz="1600" b="0" i="1" kern="1200">
            <a:latin typeface="Calibri" panose="020F0502020204030204" pitchFamily="34" charset="0"/>
            <a:ea typeface="Calibri"/>
            <a:cs typeface="Calibri" panose="020F0502020204030204" pitchFamily="34" charset="0"/>
          </a:endParaRPr>
        </a:p>
      </dsp:txBody>
      <dsp:txXfrm>
        <a:off x="0" y="488"/>
        <a:ext cx="3710289" cy="1264625"/>
      </dsp:txXfrm>
    </dsp:sp>
    <dsp:sp modelId="{C1FA7572-FB7B-414B-B4BF-27D4EE5D6DAB}">
      <dsp:nvSpPr>
        <dsp:cNvPr id="0" name=""/>
        <dsp:cNvSpPr/>
      </dsp:nvSpPr>
      <dsp:spPr>
        <a:xfrm>
          <a:off x="0" y="1265113"/>
          <a:ext cx="37102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FABAA-4F40-4879-A2F5-97ED99C17990}">
      <dsp:nvSpPr>
        <dsp:cNvPr id="0" name=""/>
        <dsp:cNvSpPr/>
      </dsp:nvSpPr>
      <dsp:spPr>
        <a:xfrm>
          <a:off x="0" y="1265113"/>
          <a:ext cx="3706665" cy="1343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libri" panose="020F0502020204030204" pitchFamily="34" charset="0"/>
              <a:cs typeface="Calibri" panose="020F0502020204030204" pitchFamily="34" charset="0"/>
            </a:rPr>
            <a:t>Model's performance varies depending on the specific prompt and the matching criteria (color vs. shape)</a:t>
          </a:r>
          <a:endParaRPr lang="en-US" sz="1600" b="0" i="1" kern="1200">
            <a:latin typeface="Calibri" panose="020F0502020204030204" pitchFamily="34" charset="0"/>
            <a:ea typeface="Calibri"/>
            <a:cs typeface="Calibri" panose="020F0502020204030204" pitchFamily="34" charset="0"/>
          </a:endParaRPr>
        </a:p>
      </dsp:txBody>
      <dsp:txXfrm>
        <a:off x="0" y="1265113"/>
        <a:ext cx="3706665" cy="1343942"/>
      </dsp:txXfrm>
    </dsp:sp>
    <dsp:sp modelId="{C07DA3F5-53D0-4E86-934F-C7E48313A179}">
      <dsp:nvSpPr>
        <dsp:cNvPr id="0" name=""/>
        <dsp:cNvSpPr/>
      </dsp:nvSpPr>
      <dsp:spPr>
        <a:xfrm>
          <a:off x="0" y="2609056"/>
          <a:ext cx="37102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C8E10-E026-47AA-8550-C0BBB567037C}">
      <dsp:nvSpPr>
        <dsp:cNvPr id="0" name=""/>
        <dsp:cNvSpPr/>
      </dsp:nvSpPr>
      <dsp:spPr>
        <a:xfrm>
          <a:off x="0" y="2609056"/>
          <a:ext cx="3710289" cy="126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libri" panose="020F0502020204030204" pitchFamily="34" charset="0"/>
              <a:ea typeface="Calibri"/>
              <a:cs typeface="Calibri" panose="020F0502020204030204" pitchFamily="34" charset="0"/>
            </a:rPr>
            <a:t>Model predicts the response when matching criteria is based on color of the object</a:t>
          </a:r>
          <a:endParaRPr lang="en-US" sz="1600" b="0" i="1" kern="1200">
            <a:latin typeface="Calibri" panose="020F0502020204030204" pitchFamily="34" charset="0"/>
            <a:ea typeface="Calibri"/>
            <a:cs typeface="Calibri" panose="020F0502020204030204" pitchFamily="34" charset="0"/>
          </a:endParaRPr>
        </a:p>
      </dsp:txBody>
      <dsp:txXfrm>
        <a:off x="0" y="2609056"/>
        <a:ext cx="3710289" cy="1264625"/>
      </dsp:txXfrm>
    </dsp:sp>
    <dsp:sp modelId="{01D7159A-24F5-47BB-AC81-0AFC4FB3C380}">
      <dsp:nvSpPr>
        <dsp:cNvPr id="0" name=""/>
        <dsp:cNvSpPr/>
      </dsp:nvSpPr>
      <dsp:spPr>
        <a:xfrm>
          <a:off x="0" y="3873681"/>
          <a:ext cx="37102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D9130-3B8D-4450-A7ED-635D3C146087}">
      <dsp:nvSpPr>
        <dsp:cNvPr id="0" name=""/>
        <dsp:cNvSpPr/>
      </dsp:nvSpPr>
      <dsp:spPr>
        <a:xfrm>
          <a:off x="0" y="3873681"/>
          <a:ext cx="3710289" cy="126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libri" panose="020F0502020204030204" pitchFamily="34" charset="0"/>
              <a:ea typeface="Calibri"/>
              <a:cs typeface="Calibri" panose="020F0502020204030204" pitchFamily="34" charset="0"/>
            </a:rPr>
            <a:t>Model struggles when matching criteria switches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i="1" kern="1200">
            <a:latin typeface="Calibri" panose="020F0502020204030204" pitchFamily="34" charset="0"/>
            <a:ea typeface="Calibri"/>
            <a:cs typeface="Calibri" panose="020F0502020204030204" pitchFamily="34" charset="0"/>
          </a:endParaRPr>
        </a:p>
      </dsp:txBody>
      <dsp:txXfrm>
        <a:off x="0" y="3873681"/>
        <a:ext cx="3710289" cy="12646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CDAD3-49B6-4B27-BA4C-0CC02D943F09}">
      <dsp:nvSpPr>
        <dsp:cNvPr id="0" name=""/>
        <dsp:cNvSpPr/>
      </dsp:nvSpPr>
      <dsp:spPr>
        <a:xfrm>
          <a:off x="0" y="689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8890-664D-4DC9-A32A-AAE1AFF5D887}">
      <dsp:nvSpPr>
        <dsp:cNvPr id="0" name=""/>
        <dsp:cNvSpPr/>
      </dsp:nvSpPr>
      <dsp:spPr>
        <a:xfrm>
          <a:off x="0" y="689"/>
          <a:ext cx="6413663" cy="11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+mn-lt"/>
              <a:ea typeface="Calibri"/>
              <a:cs typeface="Calibri"/>
            </a:rPr>
            <a:t>LLM's generally did not show evidence of cognitive flexibility; moreover, they had difficulty even during the learning or training phase</a:t>
          </a:r>
        </a:p>
      </dsp:txBody>
      <dsp:txXfrm>
        <a:off x="0" y="689"/>
        <a:ext cx="6413663" cy="1128965"/>
      </dsp:txXfrm>
    </dsp:sp>
    <dsp:sp modelId="{46C15537-9229-4900-86B3-44F0EBD2A0C1}">
      <dsp:nvSpPr>
        <dsp:cNvPr id="0" name=""/>
        <dsp:cNvSpPr/>
      </dsp:nvSpPr>
      <dsp:spPr>
        <a:xfrm>
          <a:off x="0" y="1129655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F3499-2A6A-4C77-AB79-D598EB506972}">
      <dsp:nvSpPr>
        <dsp:cNvPr id="0" name=""/>
        <dsp:cNvSpPr/>
      </dsp:nvSpPr>
      <dsp:spPr>
        <a:xfrm>
          <a:off x="0" y="1129655"/>
          <a:ext cx="6413663" cy="11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+mn-lt"/>
            </a:rPr>
            <a:t>Upon reading the responses of the LLM, it appears to have abstracted the correct matching rule, but applied it incorrectly; more detailed prompts lead to performance more closely aligned to </a:t>
          </a:r>
          <a:r>
            <a:rPr lang="en-US" sz="1800" b="0" kern="1200">
              <a:latin typeface="+mn-lt"/>
              <a:cs typeface="Calibri"/>
            </a:rPr>
            <a:t>humans</a:t>
          </a:r>
          <a:endParaRPr lang="en-US" sz="1800" b="0" kern="1200">
            <a:latin typeface="+mn-lt"/>
            <a:cs typeface="Calibri Light" panose="020F0302020204030204"/>
          </a:endParaRPr>
        </a:p>
      </dsp:txBody>
      <dsp:txXfrm>
        <a:off x="0" y="1129655"/>
        <a:ext cx="6413663" cy="1128965"/>
      </dsp:txXfrm>
    </dsp:sp>
    <dsp:sp modelId="{39518EEE-829F-48EF-9B30-5794BBE8077A}">
      <dsp:nvSpPr>
        <dsp:cNvPr id="0" name=""/>
        <dsp:cNvSpPr/>
      </dsp:nvSpPr>
      <dsp:spPr>
        <a:xfrm>
          <a:off x="0" y="2258621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7A520-A8FA-49EB-8552-448E2C8432D1}">
      <dsp:nvSpPr>
        <dsp:cNvPr id="0" name=""/>
        <dsp:cNvSpPr/>
      </dsp:nvSpPr>
      <dsp:spPr>
        <a:xfrm>
          <a:off x="0" y="2258621"/>
          <a:ext cx="6413663" cy="11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+mn-lt"/>
              <a:cs typeface="Calibri"/>
            </a:rPr>
            <a:t>The results generally did not conform to the performance of even the youngest children, a fact that was unexpected.  More explicit prompts however did elicit better performance</a:t>
          </a:r>
        </a:p>
      </dsp:txBody>
      <dsp:txXfrm>
        <a:off x="0" y="2258621"/>
        <a:ext cx="6413663" cy="1128965"/>
      </dsp:txXfrm>
    </dsp:sp>
    <dsp:sp modelId="{4236B7F6-BE55-44F6-AF42-C86F94158811}">
      <dsp:nvSpPr>
        <dsp:cNvPr id="0" name=""/>
        <dsp:cNvSpPr/>
      </dsp:nvSpPr>
      <dsp:spPr>
        <a:xfrm>
          <a:off x="0" y="3387586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52C55-4136-4FFE-8373-BC9502339C35}">
      <dsp:nvSpPr>
        <dsp:cNvPr id="0" name=""/>
        <dsp:cNvSpPr/>
      </dsp:nvSpPr>
      <dsp:spPr>
        <a:xfrm>
          <a:off x="0" y="3387586"/>
          <a:ext cx="6413663" cy="11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+mn-lt"/>
              <a:ea typeface="Calibri"/>
              <a:cs typeface="Calibri"/>
            </a:rPr>
            <a:t>This is the first comparison of human rule extraction and use to LLM's to our knowledge</a:t>
          </a:r>
        </a:p>
      </dsp:txBody>
      <dsp:txXfrm>
        <a:off x="0" y="3387586"/>
        <a:ext cx="6413663" cy="1128965"/>
      </dsp:txXfrm>
    </dsp:sp>
    <dsp:sp modelId="{3925D01E-1C57-4C1F-ACC4-ED046DD02394}">
      <dsp:nvSpPr>
        <dsp:cNvPr id="0" name=""/>
        <dsp:cNvSpPr/>
      </dsp:nvSpPr>
      <dsp:spPr>
        <a:xfrm>
          <a:off x="0" y="4516552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E7F0-76DE-4842-882B-F1631E76EA9E}">
      <dsp:nvSpPr>
        <dsp:cNvPr id="0" name=""/>
        <dsp:cNvSpPr/>
      </dsp:nvSpPr>
      <dsp:spPr>
        <a:xfrm>
          <a:off x="0" y="4516552"/>
          <a:ext cx="6413663" cy="11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+mn-lt"/>
              <a:ea typeface="Calibri"/>
              <a:cs typeface="Calibri"/>
            </a:rPr>
            <a:t>Future studies should use an API to access and record responses systematically  </a:t>
          </a:r>
        </a:p>
      </dsp:txBody>
      <dsp:txXfrm>
        <a:off x="0" y="4516552"/>
        <a:ext cx="6413663" cy="112896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CDAD3-49B6-4B27-BA4C-0CC02D943F09}">
      <dsp:nvSpPr>
        <dsp:cNvPr id="0" name=""/>
        <dsp:cNvSpPr/>
      </dsp:nvSpPr>
      <dsp:spPr>
        <a:xfrm>
          <a:off x="0" y="3710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8890-664D-4DC9-A32A-AAE1AFF5D887}">
      <dsp:nvSpPr>
        <dsp:cNvPr id="0" name=""/>
        <dsp:cNvSpPr/>
      </dsp:nvSpPr>
      <dsp:spPr>
        <a:xfrm>
          <a:off x="0" y="3710"/>
          <a:ext cx="6413663" cy="1017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ea typeface="Calibri"/>
              <a:cs typeface="Calibri"/>
            </a:rPr>
            <a:t>Human-like flexibility performance was only attained with the most explicit prompts</a:t>
          </a:r>
          <a:endParaRPr lang="en-US" sz="1800" b="0" kern="1200">
            <a:latin typeface="+mn-lt"/>
            <a:ea typeface="Calibri"/>
            <a:cs typeface="Calibri"/>
          </a:endParaRPr>
        </a:p>
      </dsp:txBody>
      <dsp:txXfrm>
        <a:off x="0" y="3710"/>
        <a:ext cx="6413663" cy="1017309"/>
      </dsp:txXfrm>
    </dsp:sp>
    <dsp:sp modelId="{5F622D41-D40C-4794-B67B-9ADF8197D047}">
      <dsp:nvSpPr>
        <dsp:cNvPr id="0" name=""/>
        <dsp:cNvSpPr/>
      </dsp:nvSpPr>
      <dsp:spPr>
        <a:xfrm>
          <a:off x="0" y="1021020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FF889-F034-4F38-8543-D8511F3F7EC4}">
      <dsp:nvSpPr>
        <dsp:cNvPr id="0" name=""/>
        <dsp:cNvSpPr/>
      </dsp:nvSpPr>
      <dsp:spPr>
        <a:xfrm>
          <a:off x="0" y="1021020"/>
          <a:ext cx="6407399" cy="1364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rgbClr val="000000"/>
              </a:solidFill>
              <a:latin typeface="+mn-lt"/>
              <a:ea typeface="Calibri"/>
              <a:cs typeface="Calibri"/>
            </a:rPr>
            <a:t>This study gives insight that even though LLM's have been trained with massive amounts of data, they have not attained the human ability to extract, generalize, and apply higher-order dimensional rules, under the manipulations that were explored in this study.</a:t>
          </a:r>
          <a:endParaRPr lang="en-US" sz="1800" b="0" kern="1200">
            <a:solidFill>
              <a:srgbClr val="000000"/>
            </a:solidFill>
            <a:latin typeface="+mn-lt"/>
            <a:ea typeface="Calibri Light" panose="020F0302020204030204"/>
            <a:cs typeface="Calibri Light" panose="020F0302020204030204"/>
          </a:endParaRPr>
        </a:p>
      </dsp:txBody>
      <dsp:txXfrm>
        <a:off x="0" y="1021020"/>
        <a:ext cx="6407399" cy="1364232"/>
      </dsp:txXfrm>
    </dsp:sp>
    <dsp:sp modelId="{A77E3B53-ED2D-47A9-BA60-FF69D4B3B004}">
      <dsp:nvSpPr>
        <dsp:cNvPr id="0" name=""/>
        <dsp:cNvSpPr/>
      </dsp:nvSpPr>
      <dsp:spPr>
        <a:xfrm>
          <a:off x="0" y="2385253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30BE0-703F-4668-A3E8-BA2DB3508894}">
      <dsp:nvSpPr>
        <dsp:cNvPr id="0" name=""/>
        <dsp:cNvSpPr/>
      </dsp:nvSpPr>
      <dsp:spPr>
        <a:xfrm>
          <a:off x="0" y="2385253"/>
          <a:ext cx="6413663" cy="1017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rgbClr val="000000"/>
              </a:solidFill>
              <a:latin typeface="+mn-lt"/>
              <a:ea typeface="Calibri"/>
              <a:cs typeface="Calibri"/>
            </a:rPr>
            <a:t>LLMs have not yet attained artificial general intelligence in this </a:t>
          </a:r>
          <a:r>
            <a:rPr lang="en-US" sz="1800" b="0" kern="1200">
              <a:latin typeface="+mn-lt"/>
              <a:cs typeface="Calibri Light"/>
            </a:rPr>
            <a:t>context</a:t>
          </a:r>
        </a:p>
      </dsp:txBody>
      <dsp:txXfrm>
        <a:off x="0" y="2385253"/>
        <a:ext cx="6413663" cy="1017309"/>
      </dsp:txXfrm>
    </dsp:sp>
    <dsp:sp modelId="{0110F0A9-FA4B-4FC3-8452-E4F0E51954D4}">
      <dsp:nvSpPr>
        <dsp:cNvPr id="0" name=""/>
        <dsp:cNvSpPr/>
      </dsp:nvSpPr>
      <dsp:spPr>
        <a:xfrm>
          <a:off x="0" y="3402563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16AD0-DE36-4CC1-A345-A91BB92C8B5C}">
      <dsp:nvSpPr>
        <dsp:cNvPr id="0" name=""/>
        <dsp:cNvSpPr/>
      </dsp:nvSpPr>
      <dsp:spPr>
        <a:xfrm>
          <a:off x="0" y="3402563"/>
          <a:ext cx="6413663" cy="1017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rgbClr val="000000"/>
              </a:solidFill>
              <a:latin typeface="+mn-lt"/>
              <a:cs typeface="Calibri Light"/>
            </a:rPr>
            <a:t>Cognitive</a:t>
          </a:r>
          <a:r>
            <a:rPr lang="en-US" sz="1800" b="0" kern="1200">
              <a:solidFill>
                <a:srgbClr val="000000"/>
              </a:solidFill>
              <a:latin typeface="+mn-lt"/>
            </a:rPr>
            <a:t> scientists and AI researchers </a:t>
          </a:r>
          <a:r>
            <a:rPr lang="en-US" sz="1800" b="0" kern="1200">
              <a:solidFill>
                <a:srgbClr val="000000"/>
              </a:solidFill>
              <a:latin typeface="+mn-lt"/>
              <a:ea typeface="Calibri"/>
              <a:cs typeface="Calibri Light"/>
            </a:rPr>
            <a:t>needs to </a:t>
          </a:r>
          <a:r>
            <a:rPr lang="en-US" sz="1800" b="0" kern="1200">
              <a:solidFill>
                <a:srgbClr val="000000"/>
              </a:solidFill>
              <a:latin typeface="+mn-lt"/>
              <a:ea typeface="Calibri"/>
              <a:cs typeface="Calibri"/>
            </a:rPr>
            <a:t>continue to systematically construct and deconstuct the limits of AI dimensional </a:t>
          </a:r>
          <a:r>
            <a:rPr lang="en-US" sz="1800" b="0" kern="1200">
              <a:latin typeface="+mn-lt"/>
              <a:ea typeface="Calibri Light" panose="020F0302020204030204"/>
              <a:cs typeface="Calibri"/>
            </a:rPr>
            <a:t>flexibity</a:t>
          </a:r>
          <a:endParaRPr lang="en-US" sz="1800" kern="1200">
            <a:latin typeface="+mn-lt"/>
          </a:endParaRPr>
        </a:p>
      </dsp:txBody>
      <dsp:txXfrm>
        <a:off x="0" y="3402563"/>
        <a:ext cx="6413663" cy="1017309"/>
      </dsp:txXfrm>
    </dsp:sp>
    <dsp:sp modelId="{89575A08-080A-4908-B9D7-C8597B2A3350}">
      <dsp:nvSpPr>
        <dsp:cNvPr id="0" name=""/>
        <dsp:cNvSpPr/>
      </dsp:nvSpPr>
      <dsp:spPr>
        <a:xfrm>
          <a:off x="0" y="4419873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52BF1-B6B7-4C13-932C-C218F623DA91}">
      <dsp:nvSpPr>
        <dsp:cNvPr id="0" name=""/>
        <dsp:cNvSpPr/>
      </dsp:nvSpPr>
      <dsp:spPr>
        <a:xfrm>
          <a:off x="0" y="4419873"/>
          <a:ext cx="6407399" cy="1222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rgbClr val="000000"/>
              </a:solidFill>
              <a:latin typeface="+mn-lt"/>
              <a:ea typeface="Calibri"/>
              <a:cs typeface="Calibri"/>
            </a:rPr>
            <a:t>The study indicates that for all their promise and discussion of the capabilities of LLM's, they are not smarter than a </a:t>
          </a:r>
          <a:r>
            <a:rPr lang="en-US" sz="1800" b="0" kern="1200">
              <a:latin typeface="+mn-lt"/>
              <a:ea typeface="Calibri Light" panose="020F0302020204030204"/>
              <a:cs typeface="Calibri"/>
            </a:rPr>
            <a:t>three-year-old</a:t>
          </a:r>
          <a:endParaRPr lang="en-US" sz="1800" kern="1200">
            <a:latin typeface="+mn-lt"/>
          </a:endParaRPr>
        </a:p>
      </dsp:txBody>
      <dsp:txXfrm>
        <a:off x="0" y="4419873"/>
        <a:ext cx="6407399" cy="122262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1AB32-4B6A-411D-A7A2-57F0E856736B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C02C18C-AA00-4B3B-AAFD-18ABF53764EA}">
      <dsp:nvSpPr>
        <dsp:cNvPr id="0" name=""/>
        <dsp:cNvSpPr/>
      </dsp:nvSpPr>
      <dsp:spPr>
        <a:xfrm>
          <a:off x="0" y="0"/>
          <a:ext cx="10058399" cy="402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b="0" kern="1200" dirty="0">
              <a:latin typeface="+mn-lt"/>
              <a:ea typeface="Calibri"/>
              <a:cs typeface="Calibri"/>
            </a:rPr>
            <a:t>Presented by: </a:t>
          </a:r>
        </a:p>
        <a:p>
          <a:pPr marL="0" lvl="0" indent="0" algn="l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b="0" kern="1200" dirty="0">
              <a:latin typeface="+mn-lt"/>
              <a:ea typeface="Calibri"/>
              <a:cs typeface="Calibri"/>
            </a:rPr>
            <a:t>Sandeep Rupakheti (Y00848844)</a:t>
          </a:r>
        </a:p>
        <a:p>
          <a:pPr marL="0" lvl="0" indent="0" algn="l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b="0" kern="1200" dirty="0">
              <a:latin typeface="+mn-lt"/>
              <a:ea typeface="Calibri"/>
              <a:cs typeface="Calibri"/>
            </a:rPr>
            <a:t>Faculty Coach: Dr. Jeffrey Coldren</a:t>
          </a:r>
        </a:p>
      </dsp:txBody>
      <dsp:txXfrm>
        <a:off x="0" y="0"/>
        <a:ext cx="10058399" cy="4023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97B9E-830E-43BA-82FB-1216C79E08E9}">
      <dsp:nvSpPr>
        <dsp:cNvPr id="0" name=""/>
        <dsp:cNvSpPr/>
      </dsp:nvSpPr>
      <dsp:spPr>
        <a:xfrm>
          <a:off x="0" y="2142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D5E35-EF8B-45B9-8EFD-CD2A9800B9BD}">
      <dsp:nvSpPr>
        <dsp:cNvPr id="0" name=""/>
        <dsp:cNvSpPr/>
      </dsp:nvSpPr>
      <dsp:spPr>
        <a:xfrm>
          <a:off x="0" y="2142"/>
          <a:ext cx="6797675" cy="1468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" panose="020F0502020204030204" pitchFamily="34" charset="0"/>
              <a:cs typeface="Calibri" panose="020F0502020204030204" pitchFamily="34" charset="0"/>
            </a:rPr>
            <a:t>LLMs have become a household name thanks to their role in bringing generative AI to the forefront</a:t>
          </a:r>
        </a:p>
      </dsp:txBody>
      <dsp:txXfrm>
        <a:off x="0" y="2142"/>
        <a:ext cx="6797675" cy="1468002"/>
      </dsp:txXfrm>
    </dsp:sp>
    <dsp:sp modelId="{D23B6D53-6AD7-44CB-899F-DCB150EDFC80}">
      <dsp:nvSpPr>
        <dsp:cNvPr id="0" name=""/>
        <dsp:cNvSpPr/>
      </dsp:nvSpPr>
      <dsp:spPr>
        <a:xfrm>
          <a:off x="0" y="1470144"/>
          <a:ext cx="6797675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C925A-4725-4861-A55B-81A91580132B}">
      <dsp:nvSpPr>
        <dsp:cNvPr id="0" name=""/>
        <dsp:cNvSpPr/>
      </dsp:nvSpPr>
      <dsp:spPr>
        <a:xfrm>
          <a:off x="0" y="1470144"/>
          <a:ext cx="6797675" cy="1886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>
              <a:latin typeface="Calibri" panose="020F0502020204030204" pitchFamily="34" charset="0"/>
              <a:cs typeface="Calibri" panose="020F0502020204030204" pitchFamily="34" charset="0"/>
            </a:rPr>
            <a:t>This raises various questions about the capabilities of LLMs and how they relate to human capability</a:t>
          </a:r>
        </a:p>
      </dsp:txBody>
      <dsp:txXfrm>
        <a:off x="0" y="1470144"/>
        <a:ext cx="6797675" cy="1886286"/>
      </dsp:txXfrm>
    </dsp:sp>
    <dsp:sp modelId="{3F89D69E-8D02-4B15-A321-BD306E85640D}">
      <dsp:nvSpPr>
        <dsp:cNvPr id="0" name=""/>
        <dsp:cNvSpPr/>
      </dsp:nvSpPr>
      <dsp:spPr>
        <a:xfrm>
          <a:off x="0" y="3356431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083E5-7004-42BF-A08C-85BBDFFDDD56}">
      <dsp:nvSpPr>
        <dsp:cNvPr id="0" name=""/>
        <dsp:cNvSpPr/>
      </dsp:nvSpPr>
      <dsp:spPr>
        <a:xfrm>
          <a:off x="0" y="3356431"/>
          <a:ext cx="6791036" cy="26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" panose="020F0502020204030204" pitchFamily="34" charset="0"/>
              <a:cs typeface="Calibri" panose="020F0502020204030204" pitchFamily="34" charset="0"/>
            </a:rPr>
            <a:t>We tested one such model (Gemini) by employing a prompt-based approach to simulate the flexibility of responding of human children in the dimensional change card sort (DCCS)</a:t>
          </a:r>
        </a:p>
      </dsp:txBody>
      <dsp:txXfrm>
        <a:off x="0" y="3356431"/>
        <a:ext cx="6791036" cy="2658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CDAD3-49B6-4B27-BA4C-0CC02D943F09}">
      <dsp:nvSpPr>
        <dsp:cNvPr id="0" name=""/>
        <dsp:cNvSpPr/>
      </dsp:nvSpPr>
      <dsp:spPr>
        <a:xfrm>
          <a:off x="0" y="488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8890-664D-4DC9-A32A-AAE1AFF5D887}">
      <dsp:nvSpPr>
        <dsp:cNvPr id="0" name=""/>
        <dsp:cNvSpPr/>
      </dsp:nvSpPr>
      <dsp:spPr>
        <a:xfrm>
          <a:off x="0" y="488"/>
          <a:ext cx="6407399" cy="1149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" panose="020F0502020204030204" pitchFamily="34" charset="0"/>
              <a:cs typeface="Calibri" panose="020F0502020204030204" pitchFamily="34" charset="0"/>
            </a:rPr>
            <a:t>Dimensional Change Card Sort (DCCS) measures executive function easily and widely</a:t>
          </a:r>
        </a:p>
      </dsp:txBody>
      <dsp:txXfrm>
        <a:off x="0" y="488"/>
        <a:ext cx="6407399" cy="1149043"/>
      </dsp:txXfrm>
    </dsp:sp>
    <dsp:sp modelId="{DA3CE999-27FF-48A5-80C2-4751EEC07298}">
      <dsp:nvSpPr>
        <dsp:cNvPr id="0" name=""/>
        <dsp:cNvSpPr/>
      </dsp:nvSpPr>
      <dsp:spPr>
        <a:xfrm>
          <a:off x="0" y="1149531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BCB0E-1861-4280-963B-308E3254F5D5}">
      <dsp:nvSpPr>
        <dsp:cNvPr id="0" name=""/>
        <dsp:cNvSpPr/>
      </dsp:nvSpPr>
      <dsp:spPr>
        <a:xfrm>
          <a:off x="0" y="1149531"/>
          <a:ext cx="6413663" cy="715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" panose="020F0502020204030204" pitchFamily="34" charset="0"/>
              <a:cs typeface="Calibri" panose="020F0502020204030204" pitchFamily="34" charset="0"/>
            </a:rPr>
            <a:t>Suitable for participants across all ages</a:t>
          </a:r>
        </a:p>
      </dsp:txBody>
      <dsp:txXfrm>
        <a:off x="0" y="1149531"/>
        <a:ext cx="6413663" cy="715269"/>
      </dsp:txXfrm>
    </dsp:sp>
    <dsp:sp modelId="{6AD8D254-5BE4-4C0F-BC6D-3CF7BC381B28}">
      <dsp:nvSpPr>
        <dsp:cNvPr id="0" name=""/>
        <dsp:cNvSpPr/>
      </dsp:nvSpPr>
      <dsp:spPr>
        <a:xfrm>
          <a:off x="0" y="1864801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9182A-C733-47F3-8010-8B9F854E8428}">
      <dsp:nvSpPr>
        <dsp:cNvPr id="0" name=""/>
        <dsp:cNvSpPr/>
      </dsp:nvSpPr>
      <dsp:spPr>
        <a:xfrm>
          <a:off x="0" y="1864801"/>
          <a:ext cx="6407399" cy="1655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" panose="020F0502020204030204" pitchFamily="34" charset="0"/>
              <a:cs typeface="Calibri" panose="020F0502020204030204" pitchFamily="34" charset="0"/>
            </a:rPr>
            <a:t>In a standard version, children are required to sort series of bivalent test cards, first according to one dimension(e.g. color), and then second dimension(e.g. shape)</a:t>
          </a:r>
        </a:p>
      </dsp:txBody>
      <dsp:txXfrm>
        <a:off x="0" y="1864801"/>
        <a:ext cx="6407399" cy="1655779"/>
      </dsp:txXfrm>
    </dsp:sp>
    <dsp:sp modelId="{46C15537-9229-4900-86B3-44F0EBD2A0C1}">
      <dsp:nvSpPr>
        <dsp:cNvPr id="0" name=""/>
        <dsp:cNvSpPr/>
      </dsp:nvSpPr>
      <dsp:spPr>
        <a:xfrm>
          <a:off x="0" y="3520580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F3499-2A6A-4C77-AB79-D598EB506972}">
      <dsp:nvSpPr>
        <dsp:cNvPr id="0" name=""/>
        <dsp:cNvSpPr/>
      </dsp:nvSpPr>
      <dsp:spPr>
        <a:xfrm>
          <a:off x="0" y="3520580"/>
          <a:ext cx="6407399" cy="1424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" panose="020F0502020204030204" pitchFamily="34" charset="0"/>
              <a:cs typeface="Calibri" panose="020F0502020204030204" pitchFamily="34" charset="0"/>
            </a:rPr>
            <a:t>Most 3-year-olds persevere during the post-switch phase. By 5 years of age, most children switch when instructed to do so</a:t>
          </a:r>
        </a:p>
      </dsp:txBody>
      <dsp:txXfrm>
        <a:off x="0" y="3520580"/>
        <a:ext cx="6407399" cy="1424990"/>
      </dsp:txXfrm>
    </dsp:sp>
    <dsp:sp modelId="{5F622D41-D40C-4794-B67B-9ADF8197D047}">
      <dsp:nvSpPr>
        <dsp:cNvPr id="0" name=""/>
        <dsp:cNvSpPr/>
      </dsp:nvSpPr>
      <dsp:spPr>
        <a:xfrm>
          <a:off x="0" y="4945570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FF889-F034-4F38-8543-D8511F3F7EC4}">
      <dsp:nvSpPr>
        <dsp:cNvPr id="0" name=""/>
        <dsp:cNvSpPr/>
      </dsp:nvSpPr>
      <dsp:spPr>
        <a:xfrm>
          <a:off x="0" y="4945570"/>
          <a:ext cx="6407399" cy="1383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" panose="020F0502020204030204" pitchFamily="34" charset="0"/>
              <a:cs typeface="Calibri" panose="020F0502020204030204" pitchFamily="34" charset="0"/>
            </a:rPr>
            <a:t>The performance on the </a:t>
          </a:r>
          <a:r>
            <a:rPr lang="en-US" sz="2400" b="0" kern="1200">
              <a:latin typeface="Calibri" panose="020F0502020204030204" pitchFamily="34" charset="0"/>
              <a:cs typeface="Calibri" panose="020F0502020204030204" pitchFamily="34" charset="0"/>
            </a:rPr>
            <a:t>Dimensional Change Card Sort (DCCS)</a:t>
          </a:r>
          <a:r>
            <a:rPr lang="en-US" sz="2400" kern="1200">
              <a:latin typeface="Calibri" panose="020F0502020204030204" pitchFamily="34" charset="0"/>
              <a:cs typeface="Calibri" panose="020F0502020204030204" pitchFamily="34" charset="0"/>
            </a:rPr>
            <a:t> provides an index of the development of executive function</a:t>
          </a:r>
        </a:p>
      </dsp:txBody>
      <dsp:txXfrm>
        <a:off x="0" y="4945570"/>
        <a:ext cx="6407399" cy="13839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CDAD3-49B6-4B27-BA4C-0CC02D943F09}">
      <dsp:nvSpPr>
        <dsp:cNvPr id="0" name=""/>
        <dsp:cNvSpPr/>
      </dsp:nvSpPr>
      <dsp:spPr>
        <a:xfrm>
          <a:off x="0" y="181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8890-664D-4DC9-A32A-AAE1AFF5D887}">
      <dsp:nvSpPr>
        <dsp:cNvPr id="0" name=""/>
        <dsp:cNvSpPr/>
      </dsp:nvSpPr>
      <dsp:spPr>
        <a:xfrm>
          <a:off x="0" y="181"/>
          <a:ext cx="6413663" cy="11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libri" panose="020F0502020204030204" pitchFamily="34" charset="0"/>
              <a:ea typeface="Calibri"/>
              <a:cs typeface="Calibri" panose="020F0502020204030204" pitchFamily="34" charset="0"/>
            </a:rPr>
            <a:t>LLMs are driving innovation in various fields due to their remarkable capabilities in language processing and generation</a:t>
          </a:r>
        </a:p>
      </dsp:txBody>
      <dsp:txXfrm>
        <a:off x="0" y="181"/>
        <a:ext cx="6413663" cy="1119276"/>
      </dsp:txXfrm>
    </dsp:sp>
    <dsp:sp modelId="{C877AECD-E17F-4F8B-8F56-397C5925C821}">
      <dsp:nvSpPr>
        <dsp:cNvPr id="0" name=""/>
        <dsp:cNvSpPr/>
      </dsp:nvSpPr>
      <dsp:spPr>
        <a:xfrm>
          <a:off x="0" y="1119457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D5A22-8D9E-45BE-B7CE-AFBA09973B03}">
      <dsp:nvSpPr>
        <dsp:cNvPr id="0" name=""/>
        <dsp:cNvSpPr/>
      </dsp:nvSpPr>
      <dsp:spPr>
        <a:xfrm>
          <a:off x="0" y="1119457"/>
          <a:ext cx="6413663" cy="77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libri" panose="020F0502020204030204" pitchFamily="34" charset="0"/>
              <a:cs typeface="Calibri" panose="020F0502020204030204" pitchFamily="34" charset="0"/>
            </a:rPr>
            <a:t>Limited context awareness as it does not consider broader context which may lead to biases</a:t>
          </a:r>
          <a:endParaRPr lang="en-US" sz="2000" b="0" kern="1200">
            <a:solidFill>
              <a:srgbClr val="000000"/>
            </a:solidFill>
            <a:latin typeface="Calibri" panose="020F0502020204030204" pitchFamily="34" charset="0"/>
            <a:ea typeface="Calibri"/>
            <a:cs typeface="Calibri" panose="020F0502020204030204" pitchFamily="34" charset="0"/>
          </a:endParaRPr>
        </a:p>
      </dsp:txBody>
      <dsp:txXfrm>
        <a:off x="0" y="1119457"/>
        <a:ext cx="6413663" cy="774931"/>
      </dsp:txXfrm>
    </dsp:sp>
    <dsp:sp modelId="{B925E2E7-2A85-4064-A930-D9040E1EC78B}">
      <dsp:nvSpPr>
        <dsp:cNvPr id="0" name=""/>
        <dsp:cNvSpPr/>
      </dsp:nvSpPr>
      <dsp:spPr>
        <a:xfrm>
          <a:off x="0" y="1894388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2422D-0CBD-4D7F-8125-803C080F8369}">
      <dsp:nvSpPr>
        <dsp:cNvPr id="0" name=""/>
        <dsp:cNvSpPr/>
      </dsp:nvSpPr>
      <dsp:spPr>
        <a:xfrm>
          <a:off x="0" y="1894388"/>
          <a:ext cx="6413663" cy="690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rPr>
            <a:t>Struggles with task requiring shift in perspective</a:t>
          </a:r>
        </a:p>
      </dsp:txBody>
      <dsp:txXfrm>
        <a:off x="0" y="1894388"/>
        <a:ext cx="6413663" cy="690582"/>
      </dsp:txXfrm>
    </dsp:sp>
    <dsp:sp modelId="{8B2CC091-D8A1-4839-97DA-B9AFF3DF46E8}">
      <dsp:nvSpPr>
        <dsp:cNvPr id="0" name=""/>
        <dsp:cNvSpPr/>
      </dsp:nvSpPr>
      <dsp:spPr>
        <a:xfrm>
          <a:off x="0" y="2584971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D2340-FEF0-4474-A1E2-A5CA9EFB073E}">
      <dsp:nvSpPr>
        <dsp:cNvPr id="0" name=""/>
        <dsp:cNvSpPr/>
      </dsp:nvSpPr>
      <dsp:spPr>
        <a:xfrm>
          <a:off x="0" y="2584971"/>
          <a:ext cx="6413663" cy="11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rPr>
            <a:t>Unknown whether it can abstract dimensions from the prompt to be used as the basis for successful shift responding</a:t>
          </a:r>
        </a:p>
      </dsp:txBody>
      <dsp:txXfrm>
        <a:off x="0" y="2584971"/>
        <a:ext cx="6413663" cy="1119276"/>
      </dsp:txXfrm>
    </dsp:sp>
    <dsp:sp modelId="{46C15537-9229-4900-86B3-44F0EBD2A0C1}">
      <dsp:nvSpPr>
        <dsp:cNvPr id="0" name=""/>
        <dsp:cNvSpPr/>
      </dsp:nvSpPr>
      <dsp:spPr>
        <a:xfrm>
          <a:off x="0" y="3704247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F3499-2A6A-4C77-AB79-D598EB506972}">
      <dsp:nvSpPr>
        <dsp:cNvPr id="0" name=""/>
        <dsp:cNvSpPr/>
      </dsp:nvSpPr>
      <dsp:spPr>
        <a:xfrm>
          <a:off x="0" y="3704247"/>
          <a:ext cx="6413663" cy="11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libri" panose="020F0502020204030204" pitchFamily="34" charset="0"/>
              <a:cs typeface="Calibri" panose="020F0502020204030204" pitchFamily="34" charset="0"/>
            </a:rPr>
            <a:t>The understanding of these issues can lead to a development of LLMs with cognitive flexibility in level of humans</a:t>
          </a:r>
        </a:p>
      </dsp:txBody>
      <dsp:txXfrm>
        <a:off x="0" y="3704247"/>
        <a:ext cx="6413663" cy="1119276"/>
      </dsp:txXfrm>
    </dsp:sp>
    <dsp:sp modelId="{5F622D41-D40C-4794-B67B-9ADF8197D047}">
      <dsp:nvSpPr>
        <dsp:cNvPr id="0" name=""/>
        <dsp:cNvSpPr/>
      </dsp:nvSpPr>
      <dsp:spPr>
        <a:xfrm>
          <a:off x="0" y="4823523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FF889-F034-4F38-8543-D8511F3F7EC4}">
      <dsp:nvSpPr>
        <dsp:cNvPr id="0" name=""/>
        <dsp:cNvSpPr/>
      </dsp:nvSpPr>
      <dsp:spPr>
        <a:xfrm>
          <a:off x="0" y="4823523"/>
          <a:ext cx="6407399" cy="1208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libri" panose="020F0502020204030204" pitchFamily="34" charset="0"/>
              <a:cs typeface="Calibri" panose="020F0502020204030204" pitchFamily="34" charset="0"/>
            </a:rPr>
            <a:t>With cognitive flexibility it will be adaptive with changing environments, can approach problems from multiple perspective and can learn more efficiently by quickly adjusting their strategies in response to feedback</a:t>
          </a:r>
        </a:p>
      </dsp:txBody>
      <dsp:txXfrm>
        <a:off x="0" y="4823523"/>
        <a:ext cx="6407399" cy="12086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CDAD3-49B6-4B27-BA4C-0CC02D943F09}">
      <dsp:nvSpPr>
        <dsp:cNvPr id="0" name=""/>
        <dsp:cNvSpPr/>
      </dsp:nvSpPr>
      <dsp:spPr>
        <a:xfrm>
          <a:off x="0" y="689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8890-664D-4DC9-A32A-AAE1AFF5D887}">
      <dsp:nvSpPr>
        <dsp:cNvPr id="0" name=""/>
        <dsp:cNvSpPr/>
      </dsp:nvSpPr>
      <dsp:spPr>
        <a:xfrm>
          <a:off x="0" y="689"/>
          <a:ext cx="6413663" cy="11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"/>
              <a:ea typeface="Calibri"/>
              <a:cs typeface="Calibri"/>
            </a:rPr>
            <a:t>Cognitive flexibility in humans have been widely studied within cognitive psychology and the results</a:t>
          </a:r>
          <a:r>
            <a:rPr lang="en-US" sz="2000" b="0" kern="1200">
              <a:latin typeface="Calibri"/>
              <a:ea typeface="Calibri"/>
              <a:cs typeface="Calibri"/>
            </a:rPr>
            <a:t> well established</a:t>
          </a:r>
        </a:p>
      </dsp:txBody>
      <dsp:txXfrm>
        <a:off x="0" y="689"/>
        <a:ext cx="6413663" cy="1128965"/>
      </dsp:txXfrm>
    </dsp:sp>
    <dsp:sp modelId="{8C678326-CA20-4161-A019-143E3D4DCB7F}">
      <dsp:nvSpPr>
        <dsp:cNvPr id="0" name=""/>
        <dsp:cNvSpPr/>
      </dsp:nvSpPr>
      <dsp:spPr>
        <a:xfrm>
          <a:off x="0" y="1129655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EF7F1-8EF2-4E8D-978B-E6CED5F74426}">
      <dsp:nvSpPr>
        <dsp:cNvPr id="0" name=""/>
        <dsp:cNvSpPr/>
      </dsp:nvSpPr>
      <dsp:spPr>
        <a:xfrm>
          <a:off x="0" y="1129655"/>
          <a:ext cx="6413663" cy="11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Current LLMs lack the ability to dynamically adjust their responses based on context</a:t>
          </a:r>
          <a:endParaRPr lang="en-US" sz="2000" b="0" kern="1200">
            <a:latin typeface="Calibri"/>
            <a:cs typeface="Calibri"/>
          </a:endParaRPr>
        </a:p>
      </dsp:txBody>
      <dsp:txXfrm>
        <a:off x="0" y="1129655"/>
        <a:ext cx="6413663" cy="1128965"/>
      </dsp:txXfrm>
    </dsp:sp>
    <dsp:sp modelId="{4E1B5EA3-00A6-47BE-AC38-EE0AE6B6729D}">
      <dsp:nvSpPr>
        <dsp:cNvPr id="0" name=""/>
        <dsp:cNvSpPr/>
      </dsp:nvSpPr>
      <dsp:spPr>
        <a:xfrm>
          <a:off x="0" y="2258621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91221-43C4-4B1D-8368-44B7EABDA3C2}">
      <dsp:nvSpPr>
        <dsp:cNvPr id="0" name=""/>
        <dsp:cNvSpPr/>
      </dsp:nvSpPr>
      <dsp:spPr>
        <a:xfrm>
          <a:off x="0" y="2258621"/>
          <a:ext cx="6413663" cy="11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libri"/>
              <a:cs typeface="Calibri"/>
            </a:rPr>
            <a:t>Limited capacity to understand and adapt to diverse linguistic nuances or shifts in meaning</a:t>
          </a:r>
        </a:p>
      </dsp:txBody>
      <dsp:txXfrm>
        <a:off x="0" y="2258621"/>
        <a:ext cx="6413663" cy="1128965"/>
      </dsp:txXfrm>
    </dsp:sp>
    <dsp:sp modelId="{46C15537-9229-4900-86B3-44F0EBD2A0C1}">
      <dsp:nvSpPr>
        <dsp:cNvPr id="0" name=""/>
        <dsp:cNvSpPr/>
      </dsp:nvSpPr>
      <dsp:spPr>
        <a:xfrm>
          <a:off x="0" y="3387586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F3499-2A6A-4C77-AB79-D598EB506972}">
      <dsp:nvSpPr>
        <dsp:cNvPr id="0" name=""/>
        <dsp:cNvSpPr/>
      </dsp:nvSpPr>
      <dsp:spPr>
        <a:xfrm>
          <a:off x="0" y="3387586"/>
          <a:ext cx="6413663" cy="11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libri"/>
              <a:cs typeface="Calibri"/>
            </a:rPr>
            <a:t>This work is aimed at simulating cognitive flexibility in Dimensional Change Card Sort (DCCS) using a prompt-based approach on LLM's</a:t>
          </a:r>
        </a:p>
      </dsp:txBody>
      <dsp:txXfrm>
        <a:off x="0" y="3387586"/>
        <a:ext cx="6413663" cy="1128965"/>
      </dsp:txXfrm>
    </dsp:sp>
    <dsp:sp modelId="{5F622D41-D40C-4794-B67B-9ADF8197D047}">
      <dsp:nvSpPr>
        <dsp:cNvPr id="0" name=""/>
        <dsp:cNvSpPr/>
      </dsp:nvSpPr>
      <dsp:spPr>
        <a:xfrm>
          <a:off x="0" y="4516552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FF889-F034-4F38-8543-D8511F3F7EC4}">
      <dsp:nvSpPr>
        <dsp:cNvPr id="0" name=""/>
        <dsp:cNvSpPr/>
      </dsp:nvSpPr>
      <dsp:spPr>
        <a:xfrm>
          <a:off x="0" y="4516552"/>
          <a:ext cx="6413663" cy="11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libri"/>
              <a:cs typeface="Calibri"/>
            </a:rPr>
            <a:t>This work will try to find if the LLM is cognitively flexible like a human. If not, where does it fail, what were the issues and what can be done to address those issues will be discussed</a:t>
          </a:r>
        </a:p>
      </dsp:txBody>
      <dsp:txXfrm>
        <a:off x="0" y="4516552"/>
        <a:ext cx="6413663" cy="11289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CDAD3-49B6-4B27-BA4C-0CC02D943F09}">
      <dsp:nvSpPr>
        <dsp:cNvPr id="0" name=""/>
        <dsp:cNvSpPr/>
      </dsp:nvSpPr>
      <dsp:spPr>
        <a:xfrm>
          <a:off x="0" y="191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8890-664D-4DC9-A32A-AAE1AFF5D887}">
      <dsp:nvSpPr>
        <dsp:cNvPr id="0" name=""/>
        <dsp:cNvSpPr/>
      </dsp:nvSpPr>
      <dsp:spPr>
        <a:xfrm>
          <a:off x="0" y="191"/>
          <a:ext cx="6413663" cy="1250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"/>
              <a:ea typeface="Calibri"/>
              <a:cs typeface="Calibri"/>
            </a:rPr>
            <a:t>Prompt-based</a:t>
          </a:r>
          <a:r>
            <a:rPr lang="en-US" sz="2200" b="0" kern="1200">
              <a:latin typeface="Calibri"/>
              <a:ea typeface="Calibri"/>
              <a:cs typeface="Calibri"/>
            </a:rPr>
            <a:t> approach with focus on Dimensional Change Card Sort (DCCS) utilized for  simulation</a:t>
          </a:r>
        </a:p>
      </dsp:txBody>
      <dsp:txXfrm>
        <a:off x="0" y="191"/>
        <a:ext cx="6413663" cy="1250271"/>
      </dsp:txXfrm>
    </dsp:sp>
    <dsp:sp modelId="{46C15537-9229-4900-86B3-44F0EBD2A0C1}">
      <dsp:nvSpPr>
        <dsp:cNvPr id="0" name=""/>
        <dsp:cNvSpPr/>
      </dsp:nvSpPr>
      <dsp:spPr>
        <a:xfrm>
          <a:off x="0" y="1250462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F3499-2A6A-4C77-AB79-D598EB506972}">
      <dsp:nvSpPr>
        <dsp:cNvPr id="0" name=""/>
        <dsp:cNvSpPr/>
      </dsp:nvSpPr>
      <dsp:spPr>
        <a:xfrm>
          <a:off x="0" y="1250462"/>
          <a:ext cx="6413663" cy="1250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>
              <a:latin typeface="Calibri" panose="020F0502020204030204" pitchFamily="34" charset="0"/>
              <a:cs typeface="Calibri" panose="020F0502020204030204" pitchFamily="34" charset="0"/>
            </a:rPr>
            <a:t>The LLM used for this work is Gemini. Initially both ChatGPT 3.5 and Gemini were tested</a:t>
          </a:r>
        </a:p>
      </dsp:txBody>
      <dsp:txXfrm>
        <a:off x="0" y="1250462"/>
        <a:ext cx="6413663" cy="1250271"/>
      </dsp:txXfrm>
    </dsp:sp>
    <dsp:sp modelId="{D9B7FB5A-94D2-4806-840D-ECD23E605152}">
      <dsp:nvSpPr>
        <dsp:cNvPr id="0" name=""/>
        <dsp:cNvSpPr/>
      </dsp:nvSpPr>
      <dsp:spPr>
        <a:xfrm>
          <a:off x="0" y="2500734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F004B-0E08-4773-A504-C13082A1B431}">
      <dsp:nvSpPr>
        <dsp:cNvPr id="0" name=""/>
        <dsp:cNvSpPr/>
      </dsp:nvSpPr>
      <dsp:spPr>
        <a:xfrm>
          <a:off x="0" y="2500734"/>
          <a:ext cx="6413663" cy="801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>
              <a:latin typeface="Calibri" panose="020F0502020204030204" pitchFamily="34" charset="0"/>
              <a:cs typeface="Calibri" panose="020F0502020204030204" pitchFamily="34" charset="0"/>
            </a:rPr>
            <a:t>Gemini chosen because of its ability to take image as the input</a:t>
          </a:r>
        </a:p>
      </dsp:txBody>
      <dsp:txXfrm>
        <a:off x="0" y="2500734"/>
        <a:ext cx="6413663" cy="801848"/>
      </dsp:txXfrm>
    </dsp:sp>
    <dsp:sp modelId="{5F622D41-D40C-4794-B67B-9ADF8197D047}">
      <dsp:nvSpPr>
        <dsp:cNvPr id="0" name=""/>
        <dsp:cNvSpPr/>
      </dsp:nvSpPr>
      <dsp:spPr>
        <a:xfrm>
          <a:off x="0" y="3302582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FF889-F034-4F38-8543-D8511F3F7EC4}">
      <dsp:nvSpPr>
        <dsp:cNvPr id="0" name=""/>
        <dsp:cNvSpPr/>
      </dsp:nvSpPr>
      <dsp:spPr>
        <a:xfrm>
          <a:off x="0" y="3302582"/>
          <a:ext cx="6413663" cy="1093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Targets are provided followed by the test cards. LLM is then asked  to sort the test cards first according to one dimension (color) and then second dimensions (shape)</a:t>
          </a:r>
        </a:p>
      </dsp:txBody>
      <dsp:txXfrm>
        <a:off x="0" y="3302582"/>
        <a:ext cx="6413663" cy="1093162"/>
      </dsp:txXfrm>
    </dsp:sp>
    <dsp:sp modelId="{4236B7F6-BE55-44F6-AF42-C86F94158811}">
      <dsp:nvSpPr>
        <dsp:cNvPr id="0" name=""/>
        <dsp:cNvSpPr/>
      </dsp:nvSpPr>
      <dsp:spPr>
        <a:xfrm>
          <a:off x="0" y="4395745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52C55-4136-4FFE-8373-BC9502339C35}">
      <dsp:nvSpPr>
        <dsp:cNvPr id="0" name=""/>
        <dsp:cNvSpPr/>
      </dsp:nvSpPr>
      <dsp:spPr>
        <a:xfrm>
          <a:off x="0" y="4395745"/>
          <a:ext cx="6413663" cy="1250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"/>
              <a:ea typeface="Calibri"/>
              <a:cs typeface="Calibri"/>
            </a:rPr>
            <a:t>The main objective here is to check whether LLM can match the test card with the targets provided in accordance with the dimension change</a:t>
          </a:r>
        </a:p>
      </dsp:txBody>
      <dsp:txXfrm>
        <a:off x="0" y="4395745"/>
        <a:ext cx="6413663" cy="12502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CDAD3-49B6-4B27-BA4C-0CC02D943F09}">
      <dsp:nvSpPr>
        <dsp:cNvPr id="0" name=""/>
        <dsp:cNvSpPr/>
      </dsp:nvSpPr>
      <dsp:spPr>
        <a:xfrm>
          <a:off x="0" y="162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8890-664D-4DC9-A32A-AAE1AFF5D887}">
      <dsp:nvSpPr>
        <dsp:cNvPr id="0" name=""/>
        <dsp:cNvSpPr/>
      </dsp:nvSpPr>
      <dsp:spPr>
        <a:xfrm>
          <a:off x="0" y="162"/>
          <a:ext cx="6407399" cy="1074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libri" panose="020F0502020204030204" pitchFamily="34" charset="0"/>
              <a:ea typeface="Calibri"/>
              <a:cs typeface="Calibri" panose="020F0502020204030204" pitchFamily="34" charset="0"/>
            </a:rPr>
            <a:t>We tried and tested several different prompts for experimental variations to simulate in the LLM. For this work we have used 9 different experimental variations</a:t>
          </a:r>
        </a:p>
      </dsp:txBody>
      <dsp:txXfrm>
        <a:off x="0" y="162"/>
        <a:ext cx="6407399" cy="1074015"/>
      </dsp:txXfrm>
    </dsp:sp>
    <dsp:sp modelId="{46C15537-9229-4900-86B3-44F0EBD2A0C1}">
      <dsp:nvSpPr>
        <dsp:cNvPr id="0" name=""/>
        <dsp:cNvSpPr/>
      </dsp:nvSpPr>
      <dsp:spPr>
        <a:xfrm>
          <a:off x="0" y="1074178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F3499-2A6A-4C77-AB79-D598EB506972}">
      <dsp:nvSpPr>
        <dsp:cNvPr id="0" name=""/>
        <dsp:cNvSpPr/>
      </dsp:nvSpPr>
      <dsp:spPr>
        <a:xfrm>
          <a:off x="0" y="1074178"/>
          <a:ext cx="6407399" cy="2222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libri" panose="020F0502020204030204" pitchFamily="34" charset="0"/>
              <a:cs typeface="Calibri" panose="020F0502020204030204" pitchFamily="34" charset="0"/>
            </a:rPr>
            <a:t>In first experimental variation, we provided exact prompt as we would provide to a child. We explained targets, test card, color game and shape game. Also, we kept the number of trials to 6 as we would do to a child in DCCS. We also asked the LLM to behave/imagine itself as a child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anose="020F0502020204030204" pitchFamily="34" charset="0"/>
              <a:cs typeface="Calibri" panose="020F0502020204030204" pitchFamily="34" charset="0"/>
            </a:rPr>
            <a:t>	</a:t>
          </a:r>
          <a:r>
            <a:rPr lang="en-US" sz="1600" b="0" i="1" kern="1200">
              <a:latin typeface="Calibri" panose="020F0502020204030204" pitchFamily="34" charset="0"/>
              <a:cs typeface="Calibri" panose="020F0502020204030204" pitchFamily="34" charset="0"/>
            </a:rPr>
            <a:t>“ It provided imaginative engagement with enthusiasm. It was able to correctly shift from color to card game”</a:t>
          </a:r>
        </a:p>
      </dsp:txBody>
      <dsp:txXfrm>
        <a:off x="0" y="1074178"/>
        <a:ext cx="6407399" cy="2222718"/>
      </dsp:txXfrm>
    </dsp:sp>
    <dsp:sp modelId="{5F622D41-D40C-4794-B67B-9ADF8197D047}">
      <dsp:nvSpPr>
        <dsp:cNvPr id="0" name=""/>
        <dsp:cNvSpPr/>
      </dsp:nvSpPr>
      <dsp:spPr>
        <a:xfrm>
          <a:off x="0" y="3296896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FF889-F034-4F38-8543-D8511F3F7EC4}">
      <dsp:nvSpPr>
        <dsp:cNvPr id="0" name=""/>
        <dsp:cNvSpPr/>
      </dsp:nvSpPr>
      <dsp:spPr>
        <a:xfrm>
          <a:off x="0" y="3296896"/>
          <a:ext cx="6407399" cy="1801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libri" panose="020F0502020204030204" pitchFamily="34" charset="0"/>
              <a:ea typeface="Calibri"/>
              <a:cs typeface="Calibri" panose="020F0502020204030204" pitchFamily="34" charset="0"/>
            </a:rPr>
            <a:t>In second experimental variation, we made the prompt shorter and direct. Reduced number of trials. We did not ask it to imagine itself as anyone/anything. Explained the color and shape game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Calibri" panose="020F0502020204030204" pitchFamily="34" charset="0"/>
              <a:cs typeface="Calibri" panose="020F0502020204030204" pitchFamily="34" charset="0"/>
            </a:rPr>
            <a:t>	</a:t>
          </a:r>
          <a:r>
            <a:rPr lang="en-US" sz="1600" b="0" i="1" kern="1200">
              <a:latin typeface="Calibri" panose="020F0502020204030204" pitchFamily="34" charset="0"/>
              <a:cs typeface="Calibri" panose="020F0502020204030204" pitchFamily="34" charset="0"/>
            </a:rPr>
            <a:t>“ The response was much shorter and correct in both color and shape game”</a:t>
          </a:r>
          <a:endParaRPr lang="en-US" sz="1600" b="0" i="1" kern="1200">
            <a:latin typeface="Calibri" panose="020F0502020204030204" pitchFamily="34" charset="0"/>
            <a:ea typeface="Calibri"/>
            <a:cs typeface="Calibri" panose="020F0502020204030204" pitchFamily="34" charset="0"/>
          </a:endParaRP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" panose="020F0502020204030204" pitchFamily="34" charset="0"/>
              <a:cs typeface="Calibri" panose="020F0502020204030204" pitchFamily="34" charset="0"/>
            </a:rPr>
            <a:t>	</a:t>
          </a:r>
        </a:p>
      </dsp:txBody>
      <dsp:txXfrm>
        <a:off x="0" y="3296896"/>
        <a:ext cx="6407399" cy="1801864"/>
      </dsp:txXfrm>
    </dsp:sp>
    <dsp:sp modelId="{4236B7F6-BE55-44F6-AF42-C86F94158811}">
      <dsp:nvSpPr>
        <dsp:cNvPr id="0" name=""/>
        <dsp:cNvSpPr/>
      </dsp:nvSpPr>
      <dsp:spPr>
        <a:xfrm>
          <a:off x="0" y="5098761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52C55-4136-4FFE-8373-BC9502339C35}">
      <dsp:nvSpPr>
        <dsp:cNvPr id="0" name=""/>
        <dsp:cNvSpPr/>
      </dsp:nvSpPr>
      <dsp:spPr>
        <a:xfrm>
          <a:off x="0" y="5098761"/>
          <a:ext cx="6407399" cy="116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libri" panose="020F0502020204030204" pitchFamily="34" charset="0"/>
              <a:ea typeface="Calibri"/>
              <a:cs typeface="Calibri" panose="020F0502020204030204" pitchFamily="34" charset="0"/>
            </a:rPr>
            <a:t>In third experimental variation, we used the exact prompt except we did not explain the color and the shape game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" panose="020F0502020204030204" pitchFamily="34" charset="0"/>
              <a:cs typeface="Calibri" panose="020F0502020204030204" pitchFamily="34" charset="0"/>
            </a:rPr>
            <a:t>	</a:t>
          </a:r>
          <a:r>
            <a:rPr lang="en-US" sz="1600" b="0" i="1" kern="1200">
              <a:latin typeface="Calibri" panose="020F0502020204030204" pitchFamily="34" charset="0"/>
              <a:cs typeface="Calibri" panose="020F0502020204030204" pitchFamily="34" charset="0"/>
            </a:rPr>
            <a:t>“As we did not explain the how we play color and shape game, both the response was incorrect”</a:t>
          </a:r>
        </a:p>
      </dsp:txBody>
      <dsp:txXfrm>
        <a:off x="0" y="5098761"/>
        <a:ext cx="6407399" cy="11685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CDAD3-49B6-4B27-BA4C-0CC02D943F09}">
      <dsp:nvSpPr>
        <dsp:cNvPr id="0" name=""/>
        <dsp:cNvSpPr/>
      </dsp:nvSpPr>
      <dsp:spPr>
        <a:xfrm>
          <a:off x="0" y="0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8890-664D-4DC9-A32A-AAE1AFF5D887}">
      <dsp:nvSpPr>
        <dsp:cNvPr id="0" name=""/>
        <dsp:cNvSpPr/>
      </dsp:nvSpPr>
      <dsp:spPr>
        <a:xfrm>
          <a:off x="0" y="0"/>
          <a:ext cx="6413663" cy="141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libri"/>
              <a:ea typeface="Calibri"/>
              <a:cs typeface="Calibri"/>
            </a:rPr>
            <a:t>In fourth experimental variation, we provided the targets but did not explain the type of the game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Calibri"/>
              <a:ea typeface="Calibri"/>
              <a:cs typeface="Calibri"/>
            </a:rPr>
            <a:t>	</a:t>
          </a:r>
          <a:r>
            <a:rPr lang="en-US" sz="1600" b="0" i="1" kern="1200">
              <a:latin typeface="Calibri"/>
              <a:ea typeface="Calibri"/>
              <a:cs typeface="Calibri"/>
            </a:rPr>
            <a:t>“Both the responses were correct”</a:t>
          </a:r>
        </a:p>
      </dsp:txBody>
      <dsp:txXfrm>
        <a:off x="0" y="0"/>
        <a:ext cx="6413663" cy="1411552"/>
      </dsp:txXfrm>
    </dsp:sp>
    <dsp:sp modelId="{46C15537-9229-4900-86B3-44F0EBD2A0C1}">
      <dsp:nvSpPr>
        <dsp:cNvPr id="0" name=""/>
        <dsp:cNvSpPr/>
      </dsp:nvSpPr>
      <dsp:spPr>
        <a:xfrm>
          <a:off x="0" y="1411552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F3499-2A6A-4C77-AB79-D598EB506972}">
      <dsp:nvSpPr>
        <dsp:cNvPr id="0" name=""/>
        <dsp:cNvSpPr/>
      </dsp:nvSpPr>
      <dsp:spPr>
        <a:xfrm>
          <a:off x="0" y="1411552"/>
          <a:ext cx="6413663" cy="141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libri" panose="020F0502020204030204" pitchFamily="34" charset="0"/>
              <a:cs typeface="Calibri" panose="020F0502020204030204" pitchFamily="34" charset="0"/>
            </a:rPr>
            <a:t>In fifth experimental variation, we made the prompt shorter and even more direct  and did not explain anything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libri" panose="020F0502020204030204" pitchFamily="34" charset="0"/>
              <a:cs typeface="Calibri" panose="020F0502020204030204" pitchFamily="34" charset="0"/>
            </a:rPr>
            <a:t>	</a:t>
          </a:r>
          <a:r>
            <a:rPr lang="en-US" sz="1600" b="0" i="1" kern="1200">
              <a:latin typeface="Calibri"/>
              <a:ea typeface="Calibri"/>
              <a:cs typeface="Calibri"/>
            </a:rPr>
            <a:t>“Both the responses were correct”</a:t>
          </a:r>
          <a:endParaRPr lang="en-US" sz="1600" b="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411552"/>
        <a:ext cx="6413663" cy="1411552"/>
      </dsp:txXfrm>
    </dsp:sp>
    <dsp:sp modelId="{5F622D41-D40C-4794-B67B-9ADF8197D047}">
      <dsp:nvSpPr>
        <dsp:cNvPr id="0" name=""/>
        <dsp:cNvSpPr/>
      </dsp:nvSpPr>
      <dsp:spPr>
        <a:xfrm>
          <a:off x="0" y="2823104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FF889-F034-4F38-8543-D8511F3F7EC4}">
      <dsp:nvSpPr>
        <dsp:cNvPr id="0" name=""/>
        <dsp:cNvSpPr/>
      </dsp:nvSpPr>
      <dsp:spPr>
        <a:xfrm>
          <a:off x="0" y="2823104"/>
          <a:ext cx="6413663" cy="141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libri"/>
              <a:ea typeface="Calibri"/>
              <a:cs typeface="Calibri"/>
            </a:rPr>
            <a:t>In</a:t>
          </a:r>
          <a:r>
            <a:rPr lang="en-US" sz="2000" kern="1200">
              <a:latin typeface="Calibri"/>
              <a:ea typeface="Calibri"/>
              <a:cs typeface="Calibri"/>
            </a:rPr>
            <a:t> sixth experimental variation, we made the image as the target and asked it to match with color and then to shape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/>
              <a:ea typeface="Calibri Light" panose="020F0302020204030204"/>
              <a:cs typeface="Calibri"/>
            </a:rPr>
            <a:t>	</a:t>
          </a:r>
          <a:r>
            <a:rPr lang="en-US" sz="1600" b="0" i="1" kern="1200">
              <a:latin typeface="Calibri"/>
              <a:ea typeface="Calibri"/>
              <a:cs typeface="Calibri"/>
            </a:rPr>
            <a:t>“The response for the first prompt(color game) was incorrect and interestingly the response for the second prompt was correct”</a:t>
          </a:r>
          <a:endParaRPr lang="en-US" sz="1600" kern="1200">
            <a:latin typeface="Calibri Light" panose="020F0302020204030204"/>
            <a:ea typeface="Calibri Light" panose="020F0302020204030204"/>
            <a:cs typeface="Calibri Light" panose="020F0302020204030204"/>
          </a:endParaRPr>
        </a:p>
      </dsp:txBody>
      <dsp:txXfrm>
        <a:off x="0" y="2823104"/>
        <a:ext cx="6413663" cy="1411552"/>
      </dsp:txXfrm>
    </dsp:sp>
    <dsp:sp modelId="{6C625594-0658-45E1-8C52-4F02CAFC1983}">
      <dsp:nvSpPr>
        <dsp:cNvPr id="0" name=""/>
        <dsp:cNvSpPr/>
      </dsp:nvSpPr>
      <dsp:spPr>
        <a:xfrm>
          <a:off x="0" y="4234655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76415-B408-4EFC-A453-000184DA7DAB}">
      <dsp:nvSpPr>
        <dsp:cNvPr id="0" name=""/>
        <dsp:cNvSpPr/>
      </dsp:nvSpPr>
      <dsp:spPr>
        <a:xfrm>
          <a:off x="0" y="4234656"/>
          <a:ext cx="6413663" cy="141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"/>
              <a:ea typeface="Calibri"/>
              <a:cs typeface="Calibri"/>
            </a:rPr>
            <a:t>In seventh experimental variation, we tried the same prompt except the image was different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"/>
              <a:cs typeface="Calibri"/>
            </a:rPr>
            <a:t>	</a:t>
          </a:r>
          <a:r>
            <a:rPr lang="en-US" sz="1600" b="0" i="1" kern="1200">
              <a:latin typeface="Calibri"/>
              <a:ea typeface="Calibri"/>
              <a:cs typeface="Calibri"/>
            </a:rPr>
            <a:t>“The result was same as in sixth experimental variation”</a:t>
          </a:r>
          <a:endParaRPr lang="en-US" sz="1600" kern="1200"/>
        </a:p>
      </dsp:txBody>
      <dsp:txXfrm>
        <a:off x="0" y="4234656"/>
        <a:ext cx="6413663" cy="14115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CDAD3-49B6-4B27-BA4C-0CC02D943F09}">
      <dsp:nvSpPr>
        <dsp:cNvPr id="0" name=""/>
        <dsp:cNvSpPr/>
      </dsp:nvSpPr>
      <dsp:spPr>
        <a:xfrm>
          <a:off x="0" y="1971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8890-664D-4DC9-A32A-AAE1AFF5D887}">
      <dsp:nvSpPr>
        <dsp:cNvPr id="0" name=""/>
        <dsp:cNvSpPr/>
      </dsp:nvSpPr>
      <dsp:spPr>
        <a:xfrm>
          <a:off x="0" y="1971"/>
          <a:ext cx="6413663" cy="1626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+mn-lt"/>
              <a:ea typeface="Calibri"/>
              <a:cs typeface="Calibri" panose="020F0502020204030204" pitchFamily="34" charset="0"/>
            </a:rPr>
            <a:t>In eight variation, we provided the prompt in English language except the test card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+mn-lt"/>
              <a:ea typeface="Calibri"/>
              <a:cs typeface="Calibri"/>
            </a:rPr>
            <a:t>	</a:t>
          </a:r>
          <a:r>
            <a:rPr lang="en-US" sz="1600" b="0" i="1" kern="1200">
              <a:latin typeface="+mn-lt"/>
              <a:ea typeface="Calibri"/>
              <a:cs typeface="Calibri" panose="020F0502020204030204" pitchFamily="34" charset="0"/>
            </a:rPr>
            <a:t>“While providing the target name in English, it was able to correctly predict the required outcomes”</a:t>
          </a:r>
        </a:p>
      </dsp:txBody>
      <dsp:txXfrm>
        <a:off x="0" y="1971"/>
        <a:ext cx="6413663" cy="1626746"/>
      </dsp:txXfrm>
    </dsp:sp>
    <dsp:sp modelId="{46C15537-9229-4900-86B3-44F0EBD2A0C1}">
      <dsp:nvSpPr>
        <dsp:cNvPr id="0" name=""/>
        <dsp:cNvSpPr/>
      </dsp:nvSpPr>
      <dsp:spPr>
        <a:xfrm>
          <a:off x="0" y="1628718"/>
          <a:ext cx="6413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F3499-2A6A-4C77-AB79-D598EB506972}">
      <dsp:nvSpPr>
        <dsp:cNvPr id="0" name=""/>
        <dsp:cNvSpPr/>
      </dsp:nvSpPr>
      <dsp:spPr>
        <a:xfrm>
          <a:off x="0" y="1628718"/>
          <a:ext cx="6407399" cy="2344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+mn-lt"/>
              <a:ea typeface="Calibri"/>
              <a:cs typeface="Calibri" panose="020F0502020204030204" pitchFamily="34" charset="0"/>
            </a:rPr>
            <a:t>In the final variation, we changed the dimension of the target and test card. Instead of color and shape, we used big, small, hard and soft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+mn-lt"/>
              <a:ea typeface="Calibri"/>
              <a:cs typeface="Calibri"/>
            </a:rPr>
            <a:t>	</a:t>
          </a:r>
          <a:r>
            <a:rPr lang="en-US" sz="1600" b="0" i="1" kern="1200">
              <a:latin typeface="+mn-lt"/>
              <a:ea typeface="Calibri"/>
              <a:cs typeface="Calibri" panose="020F0502020204030204" pitchFamily="34" charset="0"/>
            </a:rPr>
            <a:t>“Provided correct response”</a:t>
          </a:r>
        </a:p>
      </dsp:txBody>
      <dsp:txXfrm>
        <a:off x="0" y="1628718"/>
        <a:ext cx="6407399" cy="2344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2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7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1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0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11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6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1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5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8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1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9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52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5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6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4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ndpred/capstone_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attern of coloured wooden pathways">
            <a:extLst>
              <a:ext uri="{FF2B5EF4-FFF2-40B4-BE49-F238E27FC236}">
                <a16:creationId xmlns:a16="http://schemas.microsoft.com/office/drawing/2014/main" id="{B7DDC3BD-D474-D8F0-6EE7-8102911DA0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687" b="107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ea typeface="Calibri Light" panose="020F0302020204030204"/>
                <a:cs typeface="Calibri Light" panose="020F0302020204030204"/>
              </a:rPr>
              <a:t>Simulating Cognitive Flexibility in LLM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ea typeface="Calibri Light"/>
                <a:cs typeface="Calibri Light"/>
              </a:rPr>
              <a:t>Data engineering capstone project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Calibri Light"/>
                <a:cs typeface="Calibri Light"/>
              </a:rPr>
              <a:t>Sandeep Rupakheti (Y00848844)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6E225-425C-0627-857C-CB36EF4E43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342" y="6551861"/>
            <a:ext cx="2221992" cy="15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A062A04-1499-4824-544B-ED55D039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175080" cy="5646208"/>
          </a:xfrm>
        </p:spPr>
        <p:txBody>
          <a:bodyPr anchor="ctr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  <a:ea typeface="Calibri Light"/>
                <a:cs typeface="Calibri Light"/>
              </a:rPr>
              <a:t>Experiments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06A203E-486A-EFE6-6499-849A66BED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083023"/>
              </p:ext>
            </p:extLst>
          </p:nvPr>
        </p:nvGraphicFramePr>
        <p:xfrm>
          <a:off x="4742016" y="605896"/>
          <a:ext cx="6413663" cy="3975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D820466-1198-7A02-0265-99A8C4C089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41" y="6638207"/>
            <a:ext cx="2220686" cy="2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5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62A04-1499-4824-544B-ED55D039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605896"/>
            <a:ext cx="3552825" cy="5646208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Calibri Light"/>
                <a:cs typeface="Calibri Light"/>
              </a:rPr>
              <a:t>Evaluating the Experiments</a:t>
            </a:r>
            <a:br>
              <a:rPr lang="en-US" sz="4000" b="1">
                <a:ea typeface="Calibri Light"/>
                <a:cs typeface="Calibri Light"/>
              </a:rPr>
            </a:br>
            <a:r>
              <a:rPr lang="en-US" sz="4000" b="1">
                <a:solidFill>
                  <a:srgbClr val="FFFFFF"/>
                </a:solidFill>
                <a:ea typeface="Calibri Light"/>
                <a:cs typeface="Calibri Light"/>
              </a:rPr>
              <a:t>with a Machine Learning Approach</a:t>
            </a:r>
            <a:endParaRPr 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06A203E-486A-EFE6-6499-849A66BED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132649"/>
              </p:ext>
            </p:extLst>
          </p:nvPr>
        </p:nvGraphicFramePr>
        <p:xfrm>
          <a:off x="4742016" y="605896"/>
          <a:ext cx="6413663" cy="5646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3AA34EC-D58F-6002-80D8-C230FFC879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41" y="6638207"/>
            <a:ext cx="2220686" cy="2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6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A062A04-1499-4824-544B-ED55D039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1" y="605896"/>
            <a:ext cx="3919687" cy="5646208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Evaluating the </a:t>
            </a:r>
            <a:br>
              <a:rPr lang="en-US" sz="4000" b="1">
                <a:ea typeface="+mj-lt"/>
                <a:cs typeface="+mj-lt"/>
              </a:rPr>
            </a:br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Experiments</a:t>
            </a:r>
            <a:br>
              <a:rPr lang="en-US" sz="4000" b="1">
                <a:ea typeface="+mj-lt"/>
                <a:cs typeface="+mj-lt"/>
              </a:rPr>
            </a:br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with a Machine Learning Approach</a:t>
            </a:r>
            <a:endParaRPr lang="en-US" sz="4000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 sz="3200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06A203E-486A-EFE6-6499-849A66BED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303954"/>
              </p:ext>
            </p:extLst>
          </p:nvPr>
        </p:nvGraphicFramePr>
        <p:xfrm>
          <a:off x="4742016" y="605897"/>
          <a:ext cx="6413663" cy="870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Neural Network Model Summary">
            <a:extLst>
              <a:ext uri="{FF2B5EF4-FFF2-40B4-BE49-F238E27FC236}">
                <a16:creationId xmlns:a16="http://schemas.microsoft.com/office/drawing/2014/main" id="{8238C650-26B1-DEF0-F92C-C742CEEAF3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3755" y="1361253"/>
            <a:ext cx="6608336" cy="3512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9139D6-EC68-3773-B78E-E40FF9765DD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41" y="6638207"/>
            <a:ext cx="2220686" cy="2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5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A062A04-1499-4824-544B-ED55D039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1" y="605896"/>
            <a:ext cx="3919687" cy="5646208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Evaluating the </a:t>
            </a:r>
            <a:br>
              <a:rPr lang="en-US" sz="4000" b="1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Experiments</a:t>
            </a:r>
            <a:br>
              <a:rPr lang="en-US" sz="4000" b="1">
                <a:ea typeface="+mj-lt"/>
                <a:cs typeface="+mj-lt"/>
              </a:rPr>
            </a:br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with a Machine Learning Approach</a:t>
            </a:r>
            <a:endParaRPr lang="en-US" sz="4000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 sz="3200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06A203E-486A-EFE6-6499-849A66BED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78122"/>
              </p:ext>
            </p:extLst>
          </p:nvPr>
        </p:nvGraphicFramePr>
        <p:xfrm>
          <a:off x="4157352" y="398975"/>
          <a:ext cx="3710289" cy="5138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79D4919-6FBF-A843-9491-75D49396D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7641" y="605896"/>
            <a:ext cx="4257248" cy="4102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65DA5-55D4-E6A8-FB55-74C3AF333ED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41" y="6638207"/>
            <a:ext cx="2220686" cy="2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02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62A04-1499-4824-544B-ED55D039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175080" cy="5646208"/>
          </a:xfrm>
        </p:spPr>
        <p:txBody>
          <a:bodyPr anchor="ctr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  <a:cs typeface="Calibri Light"/>
              </a:rPr>
              <a:t>Discussion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06A203E-486A-EFE6-6499-849A66BED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106365"/>
              </p:ext>
            </p:extLst>
          </p:nvPr>
        </p:nvGraphicFramePr>
        <p:xfrm>
          <a:off x="4742016" y="605896"/>
          <a:ext cx="6413663" cy="5646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A479053-A7CD-1A75-6D39-E1E7017DB84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41" y="6638207"/>
            <a:ext cx="2220686" cy="2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6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62A04-1499-4824-544B-ED55D039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175080" cy="564620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ea typeface="Calibri Light"/>
                <a:cs typeface="Calibri Light"/>
              </a:rPr>
              <a:t>Conclusion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06A203E-486A-EFE6-6499-849A66BED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440958"/>
              </p:ext>
            </p:extLst>
          </p:nvPr>
        </p:nvGraphicFramePr>
        <p:xfrm>
          <a:off x="4742016" y="605896"/>
          <a:ext cx="6413663" cy="5646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0EA5A79-ADC0-5FEF-56C6-4CB1B27801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41" y="6638207"/>
            <a:ext cx="2220686" cy="2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82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A062A04-1499-4824-544B-ED55D039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>
                <a:ea typeface="Calibri Light"/>
                <a:cs typeface="Calibri Light"/>
              </a:rPr>
              <a:t>Thank you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EA5A79-ADC0-5FEF-56C6-4CB1B27801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41" y="6638207"/>
            <a:ext cx="2220686" cy="219793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06A203E-486A-EFE6-6499-849A66BED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96115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9015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62A04-1499-4824-544B-ED55D039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cs typeface="Calibri Light"/>
              </a:rPr>
              <a:t>  Appendix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796233-A70B-CB1B-538E-551A62DC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664" y="496000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GitHub link</a:t>
            </a:r>
          </a:p>
          <a:p>
            <a:r>
              <a:rPr lang="en-US" dirty="0">
                <a:hlinkClick r:id="rId2"/>
              </a:rPr>
              <a:t>https://github.com/Sndpred/capstone_project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479053-A7CD-1A75-6D39-E1E7017DB8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41" y="6638207"/>
            <a:ext cx="2220686" cy="2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4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476EF07-9D3A-20D1-A305-12B5947E1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879192"/>
              </p:ext>
            </p:extLst>
          </p:nvPr>
        </p:nvGraphicFramePr>
        <p:xfrm>
          <a:off x="4741863" y="427403"/>
          <a:ext cx="6797675" cy="586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6AC1EC1-3DF2-D576-F0CF-AC9F1857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29326"/>
            <a:ext cx="3449949" cy="5760349"/>
          </a:xfrm>
        </p:spPr>
        <p:txBody>
          <a:bodyPr anchor="ctr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  <a:ea typeface="Calibri Light"/>
                <a:cs typeface="Calibri Light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C09F1-B48C-9DD6-BC13-02DC9121FD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41" y="6638207"/>
            <a:ext cx="2220686" cy="2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1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35CFC6C-F67E-DDFB-A50F-6E14B9AF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4071696" cy="5760349"/>
          </a:xfrm>
        </p:spPr>
        <p:txBody>
          <a:bodyPr anchor="ctr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  <a:ea typeface="Calibri Light"/>
                <a:cs typeface="Calibri Light"/>
              </a:rPr>
              <a:t>Introduction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476EF07-9D3A-20D1-A305-12B5947E1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857295"/>
              </p:ext>
            </p:extLst>
          </p:nvPr>
        </p:nvGraphicFramePr>
        <p:xfrm>
          <a:off x="4741863" y="516836"/>
          <a:ext cx="6797675" cy="6017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2C6ED4D-A06B-5816-C3C2-9FD1AAED87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41" y="6638207"/>
            <a:ext cx="2220686" cy="2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5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62A04-1499-4824-544B-ED55D039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  <a:ea typeface="Calibri Light"/>
                <a:cs typeface="Calibri Light"/>
              </a:rPr>
              <a:t>Background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06A203E-486A-EFE6-6499-849A66BED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031361"/>
              </p:ext>
            </p:extLst>
          </p:nvPr>
        </p:nvGraphicFramePr>
        <p:xfrm>
          <a:off x="4742016" y="308225"/>
          <a:ext cx="6413663" cy="6329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2A31A53-0798-A138-0DB9-E1D2EE7447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41" y="6638207"/>
            <a:ext cx="2220686" cy="2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8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A062A04-1499-4824-544B-ED55D039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  <a:ea typeface="Calibri Light"/>
                <a:cs typeface="Calibri Light"/>
              </a:rPr>
              <a:t>Background</a:t>
            </a:r>
            <a:endParaRPr lang="en-US" sz="4000">
              <a:solidFill>
                <a:srgbClr val="FFFFFF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06A203E-486A-EFE6-6499-849A66BED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645617"/>
              </p:ext>
            </p:extLst>
          </p:nvPr>
        </p:nvGraphicFramePr>
        <p:xfrm>
          <a:off x="4700919" y="412844"/>
          <a:ext cx="6413663" cy="603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32E1A18-1DA8-3BE0-C16F-A67E0A7D8C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41" y="6638207"/>
            <a:ext cx="2220686" cy="2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7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62A04-1499-4824-544B-ED55D039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  <a:ea typeface="Calibri Light"/>
                <a:cs typeface="Calibri Light"/>
              </a:rPr>
              <a:t>Problem</a:t>
            </a:r>
            <a:br>
              <a:rPr lang="en-US" sz="4400" b="1">
                <a:solidFill>
                  <a:srgbClr val="FFFFFF"/>
                </a:solidFill>
                <a:ea typeface="Calibri Light"/>
                <a:cs typeface="Calibri Light"/>
              </a:rPr>
            </a:br>
            <a:r>
              <a:rPr lang="en-US" sz="4400" b="1">
                <a:solidFill>
                  <a:srgbClr val="FFFFFF"/>
                </a:solidFill>
                <a:ea typeface="Calibri Light"/>
                <a:cs typeface="Calibri Light"/>
              </a:rPr>
              <a:t>Statement</a:t>
            </a:r>
            <a:endParaRPr lang="en-US" sz="4000">
              <a:solidFill>
                <a:srgbClr val="FFFFFF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06A203E-486A-EFE6-6499-849A66BED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002718"/>
              </p:ext>
            </p:extLst>
          </p:nvPr>
        </p:nvGraphicFramePr>
        <p:xfrm>
          <a:off x="4742016" y="605896"/>
          <a:ext cx="6413663" cy="5646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3C970A0-179A-6D18-A703-A7063B2C26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41" y="6638207"/>
            <a:ext cx="2220686" cy="2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8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62A04-1499-4824-544B-ED55D039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175080" cy="5646208"/>
          </a:xfrm>
        </p:spPr>
        <p:txBody>
          <a:bodyPr anchor="ctr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  <a:ea typeface="Calibri Light"/>
                <a:cs typeface="Calibri Light"/>
              </a:rPr>
              <a:t>Methodology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06A203E-486A-EFE6-6499-849A66BED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87713"/>
              </p:ext>
            </p:extLst>
          </p:nvPr>
        </p:nvGraphicFramePr>
        <p:xfrm>
          <a:off x="4742016" y="605896"/>
          <a:ext cx="6413663" cy="5646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5850D83-7D99-28B5-AEA5-8A0D50DDA5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41" y="6638207"/>
            <a:ext cx="2220686" cy="2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8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62A04-1499-4824-544B-ED55D039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175080" cy="5646208"/>
          </a:xfrm>
        </p:spPr>
        <p:txBody>
          <a:bodyPr anchor="ctr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  <a:ea typeface="Calibri Light"/>
                <a:cs typeface="Calibri Light"/>
              </a:rPr>
              <a:t>Experiments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06A203E-486A-EFE6-6499-849A66BED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269389"/>
              </p:ext>
            </p:extLst>
          </p:nvPr>
        </p:nvGraphicFramePr>
        <p:xfrm>
          <a:off x="4742016" y="466725"/>
          <a:ext cx="6413663" cy="6267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79E3664-97E1-B3FD-7A08-57EF24E4324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41" y="6638207"/>
            <a:ext cx="2220686" cy="2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2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A062A04-1499-4824-544B-ED55D039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175080" cy="5646208"/>
          </a:xfrm>
        </p:spPr>
        <p:txBody>
          <a:bodyPr anchor="ctr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  <a:ea typeface="Calibri Light"/>
                <a:cs typeface="Calibri Light"/>
              </a:rPr>
              <a:t>Experiments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06A203E-486A-EFE6-6499-849A66BED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882805"/>
              </p:ext>
            </p:extLst>
          </p:nvPr>
        </p:nvGraphicFramePr>
        <p:xfrm>
          <a:off x="4742016" y="605896"/>
          <a:ext cx="6413663" cy="5646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6405A7D-15DE-ADCA-275E-5EAF8468C8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41" y="6638207"/>
            <a:ext cx="2220686" cy="2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235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25EF7DB95EF14498E3D4B7F4805158" ma:contentTypeVersion="14" ma:contentTypeDescription="Create a new document." ma:contentTypeScope="" ma:versionID="9869eefc7aa43d4fb8fdf8da8efdf8bb">
  <xsd:schema xmlns:xsd="http://www.w3.org/2001/XMLSchema" xmlns:xs="http://www.w3.org/2001/XMLSchema" xmlns:p="http://schemas.microsoft.com/office/2006/metadata/properties" xmlns:ns2="a97343f1-bd34-404e-acf8-7430e3197632" xmlns:ns3="3bfd8338-d044-4e69-861c-d326372fc269" targetNamespace="http://schemas.microsoft.com/office/2006/metadata/properties" ma:root="true" ma:fieldsID="5c392cbd56d4fa81ccc89c3d99259859" ns2:_="" ns3:_="">
    <xsd:import namespace="a97343f1-bd34-404e-acf8-7430e3197632"/>
    <xsd:import namespace="3bfd8338-d044-4e69-861c-d326372fc2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343f1-bd34-404e-acf8-7430e31976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488de0e-4df0-4d45-ba16-3ec912bfa1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fd8338-d044-4e69-861c-d326372fc26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18367de6-1746-40d5-b507-a5b2857a3273}" ma:internalName="TaxCatchAll" ma:showField="CatchAllData" ma:web="3bfd8338-d044-4e69-861c-d326372fc2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97343f1-bd34-404e-acf8-7430e3197632">
      <Terms xmlns="http://schemas.microsoft.com/office/infopath/2007/PartnerControls"/>
    </lcf76f155ced4ddcb4097134ff3c332f>
    <TaxCatchAll xmlns="3bfd8338-d044-4e69-861c-d326372fc269" xsi:nil="true"/>
    <SharedWithUsers xmlns="3bfd8338-d044-4e69-861c-d326372fc269">
      <UserInfo>
        <DisplayName>Jeffrey Coldren</DisplayName>
        <AccountId>9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A3E35A-69E1-40C1-9562-D57ABA0EDD3B}">
  <ds:schemaRefs>
    <ds:schemaRef ds:uri="3bfd8338-d044-4e69-861c-d326372fc269"/>
    <ds:schemaRef ds:uri="a97343f1-bd34-404e-acf8-7430e31976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72811AE-8A5B-4662-8AB9-9BBD68D980C8}">
  <ds:schemaRefs>
    <ds:schemaRef ds:uri="3bfd8338-d044-4e69-861c-d326372fc269"/>
    <ds:schemaRef ds:uri="a97343f1-bd34-404e-acf8-7430e319763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C247B7F-85CA-418B-A6B3-8D81353ED1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1401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Retrospect</vt:lpstr>
      <vt:lpstr>Simulating Cognitive Flexibility in LLM</vt:lpstr>
      <vt:lpstr>Introduction</vt:lpstr>
      <vt:lpstr>Introduction</vt:lpstr>
      <vt:lpstr>Background</vt:lpstr>
      <vt:lpstr>Background</vt:lpstr>
      <vt:lpstr>Problem Statement</vt:lpstr>
      <vt:lpstr>Methodology</vt:lpstr>
      <vt:lpstr>Experiments</vt:lpstr>
      <vt:lpstr>Experiments</vt:lpstr>
      <vt:lpstr>Experiments</vt:lpstr>
      <vt:lpstr>Evaluating the Experiments with a Machine Learning Approach</vt:lpstr>
      <vt:lpstr>Evaluating the  Experiments with a Machine Learning Approach </vt:lpstr>
      <vt:lpstr>Evaluating the  Experiments with a Machine Learning Approach </vt:lpstr>
      <vt:lpstr>Discussion</vt:lpstr>
      <vt:lpstr>Conclusion</vt:lpstr>
      <vt:lpstr>Thank you</vt:lpstr>
      <vt:lpstr>  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Sandeep Rupakheti</cp:lastModifiedBy>
  <cp:revision>2</cp:revision>
  <dcterms:created xsi:type="dcterms:W3CDTF">2024-04-11T17:17:52Z</dcterms:created>
  <dcterms:modified xsi:type="dcterms:W3CDTF">2024-04-19T19:20:16Z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0x0101002825EF7DB95EF14498E3D4B7F4805158</vt:lpwstr>
  </property>
  <property fmtid="{D5CDD505-2E9C-101B-9397-08002B2CF9AE}" pid="3" name="MediaServiceImageTags">
    <vt:lpwstr/>
  </property>
</Properties>
</file>