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0A37A-AE8F-4B00-A29E-6A3B9B1ED150}" v="653" dt="2024-07-05T16:05:54.319"/>
    <p1510:client id="{84DE508D-B196-4880-A40B-2046177D79CF}" v="1250" dt="2024-07-05T17:12:32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B1456-3586-4A31-9E84-D73ACE85A6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6A253-9007-4DCE-BAE2-E05649801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 intern, my role involved handling administration tasks crucial to daily operation</a:t>
          </a:r>
        </a:p>
      </dgm:t>
    </dgm:pt>
    <dgm:pt modelId="{F0AD11DC-A430-439E-97B6-28A73683B995}" type="parTrans" cxnId="{046A6427-7888-48C8-AD5E-201FC832CCC3}">
      <dgm:prSet/>
      <dgm:spPr/>
      <dgm:t>
        <a:bodyPr/>
        <a:lstStyle/>
        <a:p>
          <a:endParaRPr lang="en-US"/>
        </a:p>
      </dgm:t>
    </dgm:pt>
    <dgm:pt modelId="{60D30054-FA99-4BD0-B215-DCACCE89545E}" type="sibTrans" cxnId="{046A6427-7888-48C8-AD5E-201FC832CCC3}">
      <dgm:prSet/>
      <dgm:spPr/>
      <dgm:t>
        <a:bodyPr/>
        <a:lstStyle/>
        <a:p>
          <a:endParaRPr lang="en-US"/>
        </a:p>
      </dgm:t>
    </dgm:pt>
    <dgm:pt modelId="{22364FE3-E54E-46D2-91AD-5DD513B71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 postal operations by processing and organizing school addresses for effective communication</a:t>
          </a:r>
        </a:p>
      </dgm:t>
    </dgm:pt>
    <dgm:pt modelId="{B5BD795F-82C7-4CAB-92AE-D2BCA7F69D50}" type="parTrans" cxnId="{DAB08AF4-79AF-4484-A707-D6591A04565F}">
      <dgm:prSet/>
      <dgm:spPr/>
      <dgm:t>
        <a:bodyPr/>
        <a:lstStyle/>
        <a:p>
          <a:endParaRPr lang="en-US"/>
        </a:p>
      </dgm:t>
    </dgm:pt>
    <dgm:pt modelId="{EB0F7B46-4192-4EDD-BE5E-66B765ACC0B2}" type="sibTrans" cxnId="{DAB08AF4-79AF-4484-A707-D6591A04565F}">
      <dgm:prSet/>
      <dgm:spPr/>
      <dgm:t>
        <a:bodyPr/>
        <a:lstStyle/>
        <a:p>
          <a:endParaRPr lang="en-US"/>
        </a:p>
      </dgm:t>
    </dgm:pt>
    <dgm:pt modelId="{41CC4A84-8A05-4172-860E-B9D58B9D71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Updating and maintaining event details on social media platform to enhance community engagement</a:t>
          </a:r>
        </a:p>
      </dgm:t>
    </dgm:pt>
    <dgm:pt modelId="{11003811-DFCA-465C-A339-4BF9423A5BC9}" type="parTrans" cxnId="{9D530120-4656-4863-AE63-79E2F271E259}">
      <dgm:prSet/>
      <dgm:spPr/>
      <dgm:t>
        <a:bodyPr/>
        <a:lstStyle/>
        <a:p>
          <a:endParaRPr lang="en-US"/>
        </a:p>
      </dgm:t>
    </dgm:pt>
    <dgm:pt modelId="{994FF198-A86A-497C-8934-E3043751072D}" type="sibTrans" cxnId="{9D530120-4656-4863-AE63-79E2F271E259}">
      <dgm:prSet/>
      <dgm:spPr/>
      <dgm:t>
        <a:bodyPr/>
        <a:lstStyle/>
        <a:p>
          <a:endParaRPr lang="en-US"/>
        </a:p>
      </dgm:t>
    </dgm:pt>
    <dgm:pt modelId="{85249CDF-EAAB-41B8-8D80-D58C2948A94C}" type="pres">
      <dgm:prSet presAssocID="{B6DB1456-3586-4A31-9E84-D73ACE85A6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9A1E683-4C32-4A86-A79B-B695A35A0B91}" type="pres">
      <dgm:prSet presAssocID="{D326A253-9007-4DCE-BAE2-E056498014BE}" presName="compNode" presStyleCnt="0"/>
      <dgm:spPr/>
    </dgm:pt>
    <dgm:pt modelId="{ACD5D551-7B9C-4652-B55B-3A6979A9E75F}" type="pres">
      <dgm:prSet presAssocID="{D326A253-9007-4DCE-BAE2-E056498014BE}" presName="bgRect" presStyleLbl="bgShp" presStyleIdx="0" presStyleCnt="3"/>
      <dgm:spPr/>
    </dgm:pt>
    <dgm:pt modelId="{D3DD107A-6A2E-4914-9D33-16D31E4F9308}" type="pres">
      <dgm:prSet presAssocID="{D326A253-9007-4DCE-BAE2-E056498014B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6B42A18-0F6D-48C6-828E-00827F8F3B78}" type="pres">
      <dgm:prSet presAssocID="{D326A253-9007-4DCE-BAE2-E056498014BE}" presName="spaceRect" presStyleCnt="0"/>
      <dgm:spPr/>
    </dgm:pt>
    <dgm:pt modelId="{007224F0-8682-474A-92AB-EC3ACAFC8E6C}" type="pres">
      <dgm:prSet presAssocID="{D326A253-9007-4DCE-BAE2-E056498014B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8FB2F85-8802-4012-9A00-A6A205A9DEC4}" type="pres">
      <dgm:prSet presAssocID="{60D30054-FA99-4BD0-B215-DCACCE89545E}" presName="sibTrans" presStyleCnt="0"/>
      <dgm:spPr/>
    </dgm:pt>
    <dgm:pt modelId="{51E3DF37-3DD2-402D-955B-7E8D39F224DE}" type="pres">
      <dgm:prSet presAssocID="{22364FE3-E54E-46D2-91AD-5DD513B717BA}" presName="compNode" presStyleCnt="0"/>
      <dgm:spPr/>
    </dgm:pt>
    <dgm:pt modelId="{FBBBCBCB-E606-41F9-B23B-0937314CED1D}" type="pres">
      <dgm:prSet presAssocID="{22364FE3-E54E-46D2-91AD-5DD513B717BA}" presName="bgRect" presStyleLbl="bgShp" presStyleIdx="1" presStyleCnt="3"/>
      <dgm:spPr/>
    </dgm:pt>
    <dgm:pt modelId="{D134E338-7A9E-41A4-933C-694D04359D35}" type="pres">
      <dgm:prSet presAssocID="{22364FE3-E54E-46D2-91AD-5DD513B717B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916C7F9-B983-4AEB-BEF0-73BC8CB41C50}" type="pres">
      <dgm:prSet presAssocID="{22364FE3-E54E-46D2-91AD-5DD513B717BA}" presName="spaceRect" presStyleCnt="0"/>
      <dgm:spPr/>
    </dgm:pt>
    <dgm:pt modelId="{A9B0A6F7-6743-4E17-9377-FD0D637DE802}" type="pres">
      <dgm:prSet presAssocID="{22364FE3-E54E-46D2-91AD-5DD513B717B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424F335-2483-43C9-9A84-2071229B336D}" type="pres">
      <dgm:prSet presAssocID="{EB0F7B46-4192-4EDD-BE5E-66B765ACC0B2}" presName="sibTrans" presStyleCnt="0"/>
      <dgm:spPr/>
    </dgm:pt>
    <dgm:pt modelId="{0C5F7EE4-6902-48E7-B0E3-354C19DAFCF6}" type="pres">
      <dgm:prSet presAssocID="{41CC4A84-8A05-4172-860E-B9D58B9D71DE}" presName="compNode" presStyleCnt="0"/>
      <dgm:spPr/>
    </dgm:pt>
    <dgm:pt modelId="{96D52F54-0A63-4391-9B1D-C495F5014D88}" type="pres">
      <dgm:prSet presAssocID="{41CC4A84-8A05-4172-860E-B9D58B9D71DE}" presName="bgRect" presStyleLbl="bgShp" presStyleIdx="2" presStyleCnt="3"/>
      <dgm:spPr/>
    </dgm:pt>
    <dgm:pt modelId="{3E556675-05F2-4F10-AD2A-E035C3854614}" type="pres">
      <dgm:prSet presAssocID="{41CC4A84-8A05-4172-860E-B9D58B9D71D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FEAA268-D2D8-47CD-ACD0-D7F252A49158}" type="pres">
      <dgm:prSet presAssocID="{41CC4A84-8A05-4172-860E-B9D58B9D71DE}" presName="spaceRect" presStyleCnt="0"/>
      <dgm:spPr/>
    </dgm:pt>
    <dgm:pt modelId="{3C65E6BB-E32B-464F-BFE3-3D29C23B7060}" type="pres">
      <dgm:prSet presAssocID="{41CC4A84-8A05-4172-860E-B9D58B9D71D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AB08AF4-79AF-4484-A707-D6591A04565F}" srcId="{B6DB1456-3586-4A31-9E84-D73ACE85A65E}" destId="{22364FE3-E54E-46D2-91AD-5DD513B717BA}" srcOrd="1" destOrd="0" parTransId="{B5BD795F-82C7-4CAB-92AE-D2BCA7F69D50}" sibTransId="{EB0F7B46-4192-4EDD-BE5E-66B765ACC0B2}"/>
    <dgm:cxn modelId="{8CCDE577-E684-4BFF-96A2-CD5FF779BA36}" type="presOf" srcId="{22364FE3-E54E-46D2-91AD-5DD513B717BA}" destId="{A9B0A6F7-6743-4E17-9377-FD0D637DE802}" srcOrd="0" destOrd="0" presId="urn:microsoft.com/office/officeart/2018/2/layout/IconVerticalSolidList"/>
    <dgm:cxn modelId="{9D530120-4656-4863-AE63-79E2F271E259}" srcId="{B6DB1456-3586-4A31-9E84-D73ACE85A65E}" destId="{41CC4A84-8A05-4172-860E-B9D58B9D71DE}" srcOrd="2" destOrd="0" parTransId="{11003811-DFCA-465C-A339-4BF9423A5BC9}" sibTransId="{994FF198-A86A-497C-8934-E3043751072D}"/>
    <dgm:cxn modelId="{4EFEACDF-CD78-4217-8E39-E4278B16BF3A}" type="presOf" srcId="{41CC4A84-8A05-4172-860E-B9D58B9D71DE}" destId="{3C65E6BB-E32B-464F-BFE3-3D29C23B7060}" srcOrd="0" destOrd="0" presId="urn:microsoft.com/office/officeart/2018/2/layout/IconVerticalSolidList"/>
    <dgm:cxn modelId="{046A6427-7888-48C8-AD5E-201FC832CCC3}" srcId="{B6DB1456-3586-4A31-9E84-D73ACE85A65E}" destId="{D326A253-9007-4DCE-BAE2-E056498014BE}" srcOrd="0" destOrd="0" parTransId="{F0AD11DC-A430-439E-97B6-28A73683B995}" sibTransId="{60D30054-FA99-4BD0-B215-DCACCE89545E}"/>
    <dgm:cxn modelId="{F3113C4F-132E-40E0-8B75-C0C95F012CD7}" type="presOf" srcId="{D326A253-9007-4DCE-BAE2-E056498014BE}" destId="{007224F0-8682-474A-92AB-EC3ACAFC8E6C}" srcOrd="0" destOrd="0" presId="urn:microsoft.com/office/officeart/2018/2/layout/IconVerticalSolidList"/>
    <dgm:cxn modelId="{54FBAD8B-2A02-49DF-983A-FB7E6B1666B7}" type="presOf" srcId="{B6DB1456-3586-4A31-9E84-D73ACE85A65E}" destId="{85249CDF-EAAB-41B8-8D80-D58C2948A94C}" srcOrd="0" destOrd="0" presId="urn:microsoft.com/office/officeart/2018/2/layout/IconVerticalSolidList"/>
    <dgm:cxn modelId="{FFF46ECF-35D9-4097-AF29-23DC9487158D}" type="presParOf" srcId="{85249CDF-EAAB-41B8-8D80-D58C2948A94C}" destId="{B9A1E683-4C32-4A86-A79B-B695A35A0B91}" srcOrd="0" destOrd="0" presId="urn:microsoft.com/office/officeart/2018/2/layout/IconVerticalSolidList"/>
    <dgm:cxn modelId="{647CF1DD-74E2-44D1-91E4-FB5940EEE49E}" type="presParOf" srcId="{B9A1E683-4C32-4A86-A79B-B695A35A0B91}" destId="{ACD5D551-7B9C-4652-B55B-3A6979A9E75F}" srcOrd="0" destOrd="0" presId="urn:microsoft.com/office/officeart/2018/2/layout/IconVerticalSolidList"/>
    <dgm:cxn modelId="{F14FEE2B-664E-471D-A037-5DD767677ABE}" type="presParOf" srcId="{B9A1E683-4C32-4A86-A79B-B695A35A0B91}" destId="{D3DD107A-6A2E-4914-9D33-16D31E4F9308}" srcOrd="1" destOrd="0" presId="urn:microsoft.com/office/officeart/2018/2/layout/IconVerticalSolidList"/>
    <dgm:cxn modelId="{0BDA9B85-EC1A-408E-BB26-4298D403658B}" type="presParOf" srcId="{B9A1E683-4C32-4A86-A79B-B695A35A0B91}" destId="{86B42A18-0F6D-48C6-828E-00827F8F3B78}" srcOrd="2" destOrd="0" presId="urn:microsoft.com/office/officeart/2018/2/layout/IconVerticalSolidList"/>
    <dgm:cxn modelId="{766BB416-C93B-4C59-AE15-151A02BF4629}" type="presParOf" srcId="{B9A1E683-4C32-4A86-A79B-B695A35A0B91}" destId="{007224F0-8682-474A-92AB-EC3ACAFC8E6C}" srcOrd="3" destOrd="0" presId="urn:microsoft.com/office/officeart/2018/2/layout/IconVerticalSolidList"/>
    <dgm:cxn modelId="{7EBBB518-96D2-4D32-92E1-AF444993E7E5}" type="presParOf" srcId="{85249CDF-EAAB-41B8-8D80-D58C2948A94C}" destId="{08FB2F85-8802-4012-9A00-A6A205A9DEC4}" srcOrd="1" destOrd="0" presId="urn:microsoft.com/office/officeart/2018/2/layout/IconVerticalSolidList"/>
    <dgm:cxn modelId="{03B00FD7-9981-4731-8544-210B34C4E7C4}" type="presParOf" srcId="{85249CDF-EAAB-41B8-8D80-D58C2948A94C}" destId="{51E3DF37-3DD2-402D-955B-7E8D39F224DE}" srcOrd="2" destOrd="0" presId="urn:microsoft.com/office/officeart/2018/2/layout/IconVerticalSolidList"/>
    <dgm:cxn modelId="{2292851D-9B18-4DF0-800E-99313E290975}" type="presParOf" srcId="{51E3DF37-3DD2-402D-955B-7E8D39F224DE}" destId="{FBBBCBCB-E606-41F9-B23B-0937314CED1D}" srcOrd="0" destOrd="0" presId="urn:microsoft.com/office/officeart/2018/2/layout/IconVerticalSolidList"/>
    <dgm:cxn modelId="{5E210AC7-2AEA-4F3E-BF42-B247DDCF7E38}" type="presParOf" srcId="{51E3DF37-3DD2-402D-955B-7E8D39F224DE}" destId="{D134E338-7A9E-41A4-933C-694D04359D35}" srcOrd="1" destOrd="0" presId="urn:microsoft.com/office/officeart/2018/2/layout/IconVerticalSolidList"/>
    <dgm:cxn modelId="{56E9CC99-A4FB-418B-B3E1-430FAE700F03}" type="presParOf" srcId="{51E3DF37-3DD2-402D-955B-7E8D39F224DE}" destId="{3916C7F9-B983-4AEB-BEF0-73BC8CB41C50}" srcOrd="2" destOrd="0" presId="urn:microsoft.com/office/officeart/2018/2/layout/IconVerticalSolidList"/>
    <dgm:cxn modelId="{D5B83108-28F5-456E-96EB-20DFEFB51B60}" type="presParOf" srcId="{51E3DF37-3DD2-402D-955B-7E8D39F224DE}" destId="{A9B0A6F7-6743-4E17-9377-FD0D637DE802}" srcOrd="3" destOrd="0" presId="urn:microsoft.com/office/officeart/2018/2/layout/IconVerticalSolidList"/>
    <dgm:cxn modelId="{EF7C7B5A-B079-4EC0-9B8E-23C700B4F930}" type="presParOf" srcId="{85249CDF-EAAB-41B8-8D80-D58C2948A94C}" destId="{D424F335-2483-43C9-9A84-2071229B336D}" srcOrd="3" destOrd="0" presId="urn:microsoft.com/office/officeart/2018/2/layout/IconVerticalSolidList"/>
    <dgm:cxn modelId="{00CAFD9A-16CE-43FF-B6DE-901E58AB7E66}" type="presParOf" srcId="{85249CDF-EAAB-41B8-8D80-D58C2948A94C}" destId="{0C5F7EE4-6902-48E7-B0E3-354C19DAFCF6}" srcOrd="4" destOrd="0" presId="urn:microsoft.com/office/officeart/2018/2/layout/IconVerticalSolidList"/>
    <dgm:cxn modelId="{3F94DF3A-67E9-4003-A957-B0019DBA50E1}" type="presParOf" srcId="{0C5F7EE4-6902-48E7-B0E3-354C19DAFCF6}" destId="{96D52F54-0A63-4391-9B1D-C495F5014D88}" srcOrd="0" destOrd="0" presId="urn:microsoft.com/office/officeart/2018/2/layout/IconVerticalSolidList"/>
    <dgm:cxn modelId="{06D58099-10AA-4C1C-A955-D121F4BF342C}" type="presParOf" srcId="{0C5F7EE4-6902-48E7-B0E3-354C19DAFCF6}" destId="{3E556675-05F2-4F10-AD2A-E035C3854614}" srcOrd="1" destOrd="0" presId="urn:microsoft.com/office/officeart/2018/2/layout/IconVerticalSolidList"/>
    <dgm:cxn modelId="{EEAA44CF-46F8-4039-8395-3A544BCF39DC}" type="presParOf" srcId="{0C5F7EE4-6902-48E7-B0E3-354C19DAFCF6}" destId="{0FEAA268-D2D8-47CD-ACD0-D7F252A49158}" srcOrd="2" destOrd="0" presId="urn:microsoft.com/office/officeart/2018/2/layout/IconVerticalSolidList"/>
    <dgm:cxn modelId="{DCEAC9E0-A528-499C-972D-B0603EEE5372}" type="presParOf" srcId="{0C5F7EE4-6902-48E7-B0E3-354C19DAFCF6}" destId="{3C65E6BB-E32B-464F-BFE3-3D29C23B70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984CD-BB59-4567-92A0-ABDDA2196F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A58363-92E5-4139-A382-94A2D843D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Managed the processing of 1000 postal items, ensuring accurate and timely delivery to various schools</a:t>
          </a:r>
        </a:p>
      </dgm:t>
    </dgm:pt>
    <dgm:pt modelId="{45B5BDEA-7170-40E0-90D8-E56F7A527C10}" type="parTrans" cxnId="{E3FDF65E-845A-451D-8861-DFC98BAB668F}">
      <dgm:prSet/>
      <dgm:spPr/>
      <dgm:t>
        <a:bodyPr/>
        <a:lstStyle/>
        <a:p>
          <a:endParaRPr lang="en-US"/>
        </a:p>
      </dgm:t>
    </dgm:pt>
    <dgm:pt modelId="{DEBC6743-8170-4AB7-BC19-CE11B975EEE8}" type="sibTrans" cxnId="{E3FDF65E-845A-451D-8861-DFC98BAB668F}">
      <dgm:prSet/>
      <dgm:spPr/>
      <dgm:t>
        <a:bodyPr/>
        <a:lstStyle/>
        <a:p>
          <a:endParaRPr lang="en-US"/>
        </a:p>
      </dgm:t>
    </dgm:pt>
    <dgm:pt modelId="{6A5B1698-C2B3-4C11-B521-83E71BD89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Organized and updated event details on Facebook and Google sheets, improving communication and outreach effectiveness</a:t>
          </a:r>
        </a:p>
      </dgm:t>
    </dgm:pt>
    <dgm:pt modelId="{11603F9D-41BC-4188-9BAA-22231E8B3460}" type="parTrans" cxnId="{01E17EAE-2A40-49DA-AA0E-9970E43853A4}">
      <dgm:prSet/>
      <dgm:spPr/>
      <dgm:t>
        <a:bodyPr/>
        <a:lstStyle/>
        <a:p>
          <a:endParaRPr lang="en-US"/>
        </a:p>
      </dgm:t>
    </dgm:pt>
    <dgm:pt modelId="{28A27BD0-8B7D-4426-84CC-458C693E921E}" type="sibTrans" cxnId="{01E17EAE-2A40-49DA-AA0E-9970E43853A4}">
      <dgm:prSet/>
      <dgm:spPr/>
      <dgm:t>
        <a:bodyPr/>
        <a:lstStyle/>
        <a:p>
          <a:endParaRPr lang="en-US"/>
        </a:p>
      </dgm:t>
    </dgm:pt>
    <dgm:pt modelId="{5ADF5E64-9480-4955-9DFA-FF2273DB9BDC}" type="pres">
      <dgm:prSet presAssocID="{3A0984CD-BB59-4567-92A0-ABDDA2196F4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C0E9EE6-5005-45DF-A919-925C8B72D4CD}" type="pres">
      <dgm:prSet presAssocID="{3AA58363-92E5-4139-A382-94A2D843DC95}" presName="compNode" presStyleCnt="0"/>
      <dgm:spPr/>
    </dgm:pt>
    <dgm:pt modelId="{AA48D3FE-7338-41A4-8411-F6510D417917}" type="pres">
      <dgm:prSet presAssocID="{3AA58363-92E5-4139-A382-94A2D843DC95}" presName="bgRect" presStyleLbl="bgShp" presStyleIdx="0" presStyleCnt="2"/>
      <dgm:spPr/>
    </dgm:pt>
    <dgm:pt modelId="{D9F9E35C-4FF7-4A54-ADBC-6E6770C45C7A}" type="pres">
      <dgm:prSet presAssocID="{3AA58363-92E5-4139-A382-94A2D843DC95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7F283EC-F885-4EE7-B051-879FB670906B}" type="pres">
      <dgm:prSet presAssocID="{3AA58363-92E5-4139-A382-94A2D843DC95}" presName="spaceRect" presStyleCnt="0"/>
      <dgm:spPr/>
    </dgm:pt>
    <dgm:pt modelId="{BAB788A6-CDBC-45E5-9E20-6835E71394A6}" type="pres">
      <dgm:prSet presAssocID="{3AA58363-92E5-4139-A382-94A2D843DC95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83DEBFFE-F41A-4047-8D41-CEB0BDD03C7B}" type="pres">
      <dgm:prSet presAssocID="{DEBC6743-8170-4AB7-BC19-CE11B975EEE8}" presName="sibTrans" presStyleCnt="0"/>
      <dgm:spPr/>
    </dgm:pt>
    <dgm:pt modelId="{106DD87E-19C8-44E4-8232-4451FDF89E81}" type="pres">
      <dgm:prSet presAssocID="{6A5B1698-C2B3-4C11-B521-83E71BD89BE8}" presName="compNode" presStyleCnt="0"/>
      <dgm:spPr/>
    </dgm:pt>
    <dgm:pt modelId="{0D29E2AB-B45D-408A-9B51-A71A9F67FCCC}" type="pres">
      <dgm:prSet presAssocID="{6A5B1698-C2B3-4C11-B521-83E71BD89BE8}" presName="bgRect" presStyleLbl="bgShp" presStyleIdx="1" presStyleCnt="2"/>
      <dgm:spPr/>
    </dgm:pt>
    <dgm:pt modelId="{66A9184A-3591-436B-8BE6-FAB5F4B80A38}" type="pres">
      <dgm:prSet presAssocID="{6A5B1698-C2B3-4C11-B521-83E71BD89BE8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0C09E21-7595-45BE-89D3-C4FD0E0D18B7}" type="pres">
      <dgm:prSet presAssocID="{6A5B1698-C2B3-4C11-B521-83E71BD89BE8}" presName="spaceRect" presStyleCnt="0"/>
      <dgm:spPr/>
    </dgm:pt>
    <dgm:pt modelId="{804D045F-9358-41C3-A920-CF0150CD52B9}" type="pres">
      <dgm:prSet presAssocID="{6A5B1698-C2B3-4C11-B521-83E71BD89BE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020E73C7-F56A-4C1E-ABE0-1356AB771509}" type="presOf" srcId="{6A5B1698-C2B3-4C11-B521-83E71BD89BE8}" destId="{804D045F-9358-41C3-A920-CF0150CD52B9}" srcOrd="0" destOrd="0" presId="urn:microsoft.com/office/officeart/2018/2/layout/IconVerticalSolidList"/>
    <dgm:cxn modelId="{E3FDF65E-845A-451D-8861-DFC98BAB668F}" srcId="{3A0984CD-BB59-4567-92A0-ABDDA2196F47}" destId="{3AA58363-92E5-4139-A382-94A2D843DC95}" srcOrd="0" destOrd="0" parTransId="{45B5BDEA-7170-40E0-90D8-E56F7A527C10}" sibTransId="{DEBC6743-8170-4AB7-BC19-CE11B975EEE8}"/>
    <dgm:cxn modelId="{9272641C-179B-44D0-8E89-39C2857479D3}" type="presOf" srcId="{3AA58363-92E5-4139-A382-94A2D843DC95}" destId="{BAB788A6-CDBC-45E5-9E20-6835E71394A6}" srcOrd="0" destOrd="0" presId="urn:microsoft.com/office/officeart/2018/2/layout/IconVerticalSolidList"/>
    <dgm:cxn modelId="{13184AC4-C837-44FA-9CE2-C111829136C8}" type="presOf" srcId="{3A0984CD-BB59-4567-92A0-ABDDA2196F47}" destId="{5ADF5E64-9480-4955-9DFA-FF2273DB9BDC}" srcOrd="0" destOrd="0" presId="urn:microsoft.com/office/officeart/2018/2/layout/IconVerticalSolidList"/>
    <dgm:cxn modelId="{01E17EAE-2A40-49DA-AA0E-9970E43853A4}" srcId="{3A0984CD-BB59-4567-92A0-ABDDA2196F47}" destId="{6A5B1698-C2B3-4C11-B521-83E71BD89BE8}" srcOrd="1" destOrd="0" parTransId="{11603F9D-41BC-4188-9BAA-22231E8B3460}" sibTransId="{28A27BD0-8B7D-4426-84CC-458C693E921E}"/>
    <dgm:cxn modelId="{62EE562D-AD4D-4422-AA8A-79123CD2E4AB}" type="presParOf" srcId="{5ADF5E64-9480-4955-9DFA-FF2273DB9BDC}" destId="{8C0E9EE6-5005-45DF-A919-925C8B72D4CD}" srcOrd="0" destOrd="0" presId="urn:microsoft.com/office/officeart/2018/2/layout/IconVerticalSolidList"/>
    <dgm:cxn modelId="{8263914D-30C3-4E71-8BA1-7C6A15D7E5CD}" type="presParOf" srcId="{8C0E9EE6-5005-45DF-A919-925C8B72D4CD}" destId="{AA48D3FE-7338-41A4-8411-F6510D417917}" srcOrd="0" destOrd="0" presId="urn:microsoft.com/office/officeart/2018/2/layout/IconVerticalSolidList"/>
    <dgm:cxn modelId="{7578B278-13B8-45D8-B0FA-607EE6F6D241}" type="presParOf" srcId="{8C0E9EE6-5005-45DF-A919-925C8B72D4CD}" destId="{D9F9E35C-4FF7-4A54-ADBC-6E6770C45C7A}" srcOrd="1" destOrd="0" presId="urn:microsoft.com/office/officeart/2018/2/layout/IconVerticalSolidList"/>
    <dgm:cxn modelId="{722FBFE0-8696-46F0-A749-AE0AA9187B02}" type="presParOf" srcId="{8C0E9EE6-5005-45DF-A919-925C8B72D4CD}" destId="{37F283EC-F885-4EE7-B051-879FB670906B}" srcOrd="2" destOrd="0" presId="urn:microsoft.com/office/officeart/2018/2/layout/IconVerticalSolidList"/>
    <dgm:cxn modelId="{DBF57A5A-BB57-49BF-BF21-F1CB26160617}" type="presParOf" srcId="{8C0E9EE6-5005-45DF-A919-925C8B72D4CD}" destId="{BAB788A6-CDBC-45E5-9E20-6835E71394A6}" srcOrd="3" destOrd="0" presId="urn:microsoft.com/office/officeart/2018/2/layout/IconVerticalSolidList"/>
    <dgm:cxn modelId="{50DAEDA6-883C-42A9-9450-3A620D103A4C}" type="presParOf" srcId="{5ADF5E64-9480-4955-9DFA-FF2273DB9BDC}" destId="{83DEBFFE-F41A-4047-8D41-CEB0BDD03C7B}" srcOrd="1" destOrd="0" presId="urn:microsoft.com/office/officeart/2018/2/layout/IconVerticalSolidList"/>
    <dgm:cxn modelId="{D8C1BD5D-C42A-4F7E-B888-CF184313B4E6}" type="presParOf" srcId="{5ADF5E64-9480-4955-9DFA-FF2273DB9BDC}" destId="{106DD87E-19C8-44E4-8232-4451FDF89E81}" srcOrd="2" destOrd="0" presId="urn:microsoft.com/office/officeart/2018/2/layout/IconVerticalSolidList"/>
    <dgm:cxn modelId="{E109E8A5-CED9-4340-87B1-A797F3ACEAA5}" type="presParOf" srcId="{106DD87E-19C8-44E4-8232-4451FDF89E81}" destId="{0D29E2AB-B45D-408A-9B51-A71A9F67FCCC}" srcOrd="0" destOrd="0" presId="urn:microsoft.com/office/officeart/2018/2/layout/IconVerticalSolidList"/>
    <dgm:cxn modelId="{E03A01F3-6E0A-430D-92FE-5732BCE37062}" type="presParOf" srcId="{106DD87E-19C8-44E4-8232-4451FDF89E81}" destId="{66A9184A-3591-436B-8BE6-FAB5F4B80A38}" srcOrd="1" destOrd="0" presId="urn:microsoft.com/office/officeart/2018/2/layout/IconVerticalSolidList"/>
    <dgm:cxn modelId="{434430D5-CFDC-4ADA-8FE2-C5B314628709}" type="presParOf" srcId="{106DD87E-19C8-44E4-8232-4451FDF89E81}" destId="{D0C09E21-7595-45BE-89D3-C4FD0E0D18B7}" srcOrd="2" destOrd="0" presId="urn:microsoft.com/office/officeart/2018/2/layout/IconVerticalSolidList"/>
    <dgm:cxn modelId="{5E46ED75-DE99-4D79-AE05-5096CB9CDCE5}" type="presParOf" srcId="{106DD87E-19C8-44E4-8232-4451FDF89E81}" destId="{804D045F-9358-41C3-A920-CF0150CD52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BECB1-BFB2-40AC-B4EF-79BBA522E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2B84B-31CF-4E18-AFE4-9D4B4EFF8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Managing large volumes of postal items and ensuring precision in address labeling</a:t>
          </a:r>
        </a:p>
      </dgm:t>
    </dgm:pt>
    <dgm:pt modelId="{5D5F941D-56CA-4CBB-A29C-03CB296DE242}" type="parTrans" cxnId="{F05C1589-5274-4182-8441-81A75183AEB5}">
      <dgm:prSet/>
      <dgm:spPr/>
      <dgm:t>
        <a:bodyPr/>
        <a:lstStyle/>
        <a:p>
          <a:endParaRPr lang="en-US"/>
        </a:p>
      </dgm:t>
    </dgm:pt>
    <dgm:pt modelId="{2F0CEBD9-609C-48D9-AF26-29423A9BA025}" type="sibTrans" cxnId="{F05C1589-5274-4182-8441-81A75183AEB5}">
      <dgm:prSet/>
      <dgm:spPr/>
      <dgm:t>
        <a:bodyPr/>
        <a:lstStyle/>
        <a:p>
          <a:endParaRPr lang="en-US"/>
        </a:p>
      </dgm:t>
    </dgm:pt>
    <dgm:pt modelId="{32A89C8F-81DF-4E4C-9ECC-04876EC209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Handling sensitive student information and maintaining confidentiality during data entry tasks</a:t>
          </a:r>
        </a:p>
      </dgm:t>
    </dgm:pt>
    <dgm:pt modelId="{D3A5290B-03D2-457D-994D-2B22EC9D28D4}" type="parTrans" cxnId="{51CC4F54-C393-4F95-9373-F216BF9CCF6D}">
      <dgm:prSet/>
      <dgm:spPr/>
      <dgm:t>
        <a:bodyPr/>
        <a:lstStyle/>
        <a:p>
          <a:endParaRPr lang="en-US"/>
        </a:p>
      </dgm:t>
    </dgm:pt>
    <dgm:pt modelId="{16EF6B19-024E-4DA7-90F9-F31864E22EDF}" type="sibTrans" cxnId="{51CC4F54-C393-4F95-9373-F216BF9CCF6D}">
      <dgm:prSet/>
      <dgm:spPr/>
      <dgm:t>
        <a:bodyPr/>
        <a:lstStyle/>
        <a:p>
          <a:endParaRPr lang="en-US"/>
        </a:p>
      </dgm:t>
    </dgm:pt>
    <dgm:pt modelId="{AAF88E08-ED7E-4AC9-A034-37CD360A0123}" type="pres">
      <dgm:prSet presAssocID="{1A6BECB1-BFB2-40AC-B4EF-79BBA522E74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A8B1FE-6FBD-4B84-8ABA-745F545D9B3A}" type="pres">
      <dgm:prSet presAssocID="{B362B84B-31CF-4E18-AFE4-9D4B4EFF8EAC}" presName="compNode" presStyleCnt="0"/>
      <dgm:spPr/>
    </dgm:pt>
    <dgm:pt modelId="{0BDB97C6-28FB-482E-9F5E-7A958B29A60B}" type="pres">
      <dgm:prSet presAssocID="{B362B84B-31CF-4E18-AFE4-9D4B4EFF8EAC}" presName="bgRect" presStyleLbl="bgShp" presStyleIdx="0" presStyleCnt="2"/>
      <dgm:spPr/>
    </dgm:pt>
    <dgm:pt modelId="{FCFC0FF6-981C-4BCB-9C4E-F685456082A4}" type="pres">
      <dgm:prSet presAssocID="{B362B84B-31CF-4E18-AFE4-9D4B4EFF8EAC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90AD754-CEF4-4774-9651-E651D83E6646}" type="pres">
      <dgm:prSet presAssocID="{B362B84B-31CF-4E18-AFE4-9D4B4EFF8EAC}" presName="spaceRect" presStyleCnt="0"/>
      <dgm:spPr/>
    </dgm:pt>
    <dgm:pt modelId="{0DA7996E-49D8-41E0-AA4B-C7373813021B}" type="pres">
      <dgm:prSet presAssocID="{B362B84B-31CF-4E18-AFE4-9D4B4EFF8EAC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E897B5B-74D8-4CFB-98E9-7DC818E7C61E}" type="pres">
      <dgm:prSet presAssocID="{2F0CEBD9-609C-48D9-AF26-29423A9BA025}" presName="sibTrans" presStyleCnt="0"/>
      <dgm:spPr/>
    </dgm:pt>
    <dgm:pt modelId="{79A3FA7C-D5FA-4D1F-9A2D-EEF76216AFBF}" type="pres">
      <dgm:prSet presAssocID="{32A89C8F-81DF-4E4C-9ECC-04876EC209CF}" presName="compNode" presStyleCnt="0"/>
      <dgm:spPr/>
    </dgm:pt>
    <dgm:pt modelId="{67EA863C-8E4B-42BC-AD48-07F2F1B6D062}" type="pres">
      <dgm:prSet presAssocID="{32A89C8F-81DF-4E4C-9ECC-04876EC209CF}" presName="bgRect" presStyleLbl="bgShp" presStyleIdx="1" presStyleCnt="2"/>
      <dgm:spPr/>
    </dgm:pt>
    <dgm:pt modelId="{92D1065E-F5A1-4B72-9656-798EA272D895}" type="pres">
      <dgm:prSet presAssocID="{32A89C8F-81DF-4E4C-9ECC-04876EC209CF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2F06D3B-DDCC-4700-A600-E766206A4081}" type="pres">
      <dgm:prSet presAssocID="{32A89C8F-81DF-4E4C-9ECC-04876EC209CF}" presName="spaceRect" presStyleCnt="0"/>
      <dgm:spPr/>
    </dgm:pt>
    <dgm:pt modelId="{AF2B7703-8413-4AC6-9BFB-A9898E8C1EF0}" type="pres">
      <dgm:prSet presAssocID="{32A89C8F-81DF-4E4C-9ECC-04876EC209C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7731035D-860A-4C17-BB48-53634EE073D7}" type="presOf" srcId="{32A89C8F-81DF-4E4C-9ECC-04876EC209CF}" destId="{AF2B7703-8413-4AC6-9BFB-A9898E8C1EF0}" srcOrd="0" destOrd="0" presId="urn:microsoft.com/office/officeart/2018/2/layout/IconVerticalSolidList"/>
    <dgm:cxn modelId="{51CC4F54-C393-4F95-9373-F216BF9CCF6D}" srcId="{1A6BECB1-BFB2-40AC-B4EF-79BBA522E749}" destId="{32A89C8F-81DF-4E4C-9ECC-04876EC209CF}" srcOrd="1" destOrd="0" parTransId="{D3A5290B-03D2-457D-994D-2B22EC9D28D4}" sibTransId="{16EF6B19-024E-4DA7-90F9-F31864E22EDF}"/>
    <dgm:cxn modelId="{94762C41-27FD-48E1-9CF6-FC7F7A3D1998}" type="presOf" srcId="{1A6BECB1-BFB2-40AC-B4EF-79BBA522E749}" destId="{AAF88E08-ED7E-4AC9-A034-37CD360A0123}" srcOrd="0" destOrd="0" presId="urn:microsoft.com/office/officeart/2018/2/layout/IconVerticalSolidList"/>
    <dgm:cxn modelId="{B0797642-A617-47D1-AEB7-16BAABC071BA}" type="presOf" srcId="{B362B84B-31CF-4E18-AFE4-9D4B4EFF8EAC}" destId="{0DA7996E-49D8-41E0-AA4B-C7373813021B}" srcOrd="0" destOrd="0" presId="urn:microsoft.com/office/officeart/2018/2/layout/IconVerticalSolidList"/>
    <dgm:cxn modelId="{F05C1589-5274-4182-8441-81A75183AEB5}" srcId="{1A6BECB1-BFB2-40AC-B4EF-79BBA522E749}" destId="{B362B84B-31CF-4E18-AFE4-9D4B4EFF8EAC}" srcOrd="0" destOrd="0" parTransId="{5D5F941D-56CA-4CBB-A29C-03CB296DE242}" sibTransId="{2F0CEBD9-609C-48D9-AF26-29423A9BA025}"/>
    <dgm:cxn modelId="{DBD388C9-E8C0-47D2-B357-4352E84D2662}" type="presParOf" srcId="{AAF88E08-ED7E-4AC9-A034-37CD360A0123}" destId="{2CA8B1FE-6FBD-4B84-8ABA-745F545D9B3A}" srcOrd="0" destOrd="0" presId="urn:microsoft.com/office/officeart/2018/2/layout/IconVerticalSolidList"/>
    <dgm:cxn modelId="{99E4CFEF-B45F-4ED6-9430-4FCF4398861B}" type="presParOf" srcId="{2CA8B1FE-6FBD-4B84-8ABA-745F545D9B3A}" destId="{0BDB97C6-28FB-482E-9F5E-7A958B29A60B}" srcOrd="0" destOrd="0" presId="urn:microsoft.com/office/officeart/2018/2/layout/IconVerticalSolidList"/>
    <dgm:cxn modelId="{3E4403B4-1786-4B99-B49A-4011D868E573}" type="presParOf" srcId="{2CA8B1FE-6FBD-4B84-8ABA-745F545D9B3A}" destId="{FCFC0FF6-981C-4BCB-9C4E-F685456082A4}" srcOrd="1" destOrd="0" presId="urn:microsoft.com/office/officeart/2018/2/layout/IconVerticalSolidList"/>
    <dgm:cxn modelId="{A420BAED-F977-48F1-8525-F703A7C873BA}" type="presParOf" srcId="{2CA8B1FE-6FBD-4B84-8ABA-745F545D9B3A}" destId="{490AD754-CEF4-4774-9651-E651D83E6646}" srcOrd="2" destOrd="0" presId="urn:microsoft.com/office/officeart/2018/2/layout/IconVerticalSolidList"/>
    <dgm:cxn modelId="{C07BE2E3-DD2D-4721-9101-201B79016D92}" type="presParOf" srcId="{2CA8B1FE-6FBD-4B84-8ABA-745F545D9B3A}" destId="{0DA7996E-49D8-41E0-AA4B-C7373813021B}" srcOrd="3" destOrd="0" presId="urn:microsoft.com/office/officeart/2018/2/layout/IconVerticalSolidList"/>
    <dgm:cxn modelId="{C01947A1-C5E2-4DDC-A2BA-D8D754277E22}" type="presParOf" srcId="{AAF88E08-ED7E-4AC9-A034-37CD360A0123}" destId="{4E897B5B-74D8-4CFB-98E9-7DC818E7C61E}" srcOrd="1" destOrd="0" presId="urn:microsoft.com/office/officeart/2018/2/layout/IconVerticalSolidList"/>
    <dgm:cxn modelId="{69C9B732-7080-471B-819C-E68E7A3B8DB0}" type="presParOf" srcId="{AAF88E08-ED7E-4AC9-A034-37CD360A0123}" destId="{79A3FA7C-D5FA-4D1F-9A2D-EEF76216AFBF}" srcOrd="2" destOrd="0" presId="urn:microsoft.com/office/officeart/2018/2/layout/IconVerticalSolidList"/>
    <dgm:cxn modelId="{2E124FF9-D890-4DCF-B640-CD2A9B7B7803}" type="presParOf" srcId="{79A3FA7C-D5FA-4D1F-9A2D-EEF76216AFBF}" destId="{67EA863C-8E4B-42BC-AD48-07F2F1B6D062}" srcOrd="0" destOrd="0" presId="urn:microsoft.com/office/officeart/2018/2/layout/IconVerticalSolidList"/>
    <dgm:cxn modelId="{2B583DFB-AD26-42DF-A9EC-E07EB5CFD5DB}" type="presParOf" srcId="{79A3FA7C-D5FA-4D1F-9A2D-EEF76216AFBF}" destId="{92D1065E-F5A1-4B72-9656-798EA272D895}" srcOrd="1" destOrd="0" presId="urn:microsoft.com/office/officeart/2018/2/layout/IconVerticalSolidList"/>
    <dgm:cxn modelId="{93DBE8D6-1E83-494D-BED2-269964C95064}" type="presParOf" srcId="{79A3FA7C-D5FA-4D1F-9A2D-EEF76216AFBF}" destId="{B2F06D3B-DDCC-4700-A600-E766206A4081}" srcOrd="2" destOrd="0" presId="urn:microsoft.com/office/officeart/2018/2/layout/IconVerticalSolidList"/>
    <dgm:cxn modelId="{062C258C-A0B9-4160-A2A1-87B84ED364BE}" type="presParOf" srcId="{79A3FA7C-D5FA-4D1F-9A2D-EEF76216AFBF}" destId="{AF2B7703-8413-4AC6-9BFB-A9898E8C1E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44D62-DDB4-41D2-B614-3281C64B3F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D3E8E6-EA83-43F0-BCB2-7347DC891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 proficiency in data organization and management using Google sheet </a:t>
          </a:r>
        </a:p>
      </dgm:t>
    </dgm:pt>
    <dgm:pt modelId="{3D513D9E-EF76-493C-A3AD-EEEFCA5A557A}" type="parTrans" cxnId="{F4963B73-7118-443D-83D2-CD517A9A40D0}">
      <dgm:prSet/>
      <dgm:spPr/>
      <dgm:t>
        <a:bodyPr/>
        <a:lstStyle/>
        <a:p>
          <a:endParaRPr lang="en-US"/>
        </a:p>
      </dgm:t>
    </dgm:pt>
    <dgm:pt modelId="{2B8E8E98-E6B7-4CF1-A3DD-0271114EE414}" type="sibTrans" cxnId="{F4963B73-7118-443D-83D2-CD517A9A40D0}">
      <dgm:prSet/>
      <dgm:spPr/>
      <dgm:t>
        <a:bodyPr/>
        <a:lstStyle/>
        <a:p>
          <a:endParaRPr lang="en-US"/>
        </a:p>
      </dgm:t>
    </dgm:pt>
    <dgm:pt modelId="{B5383BFB-AFDF-4CDF-B69C-1427D0058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attention to detail and organizational skills through handling complex administrative tasks </a:t>
          </a:r>
        </a:p>
      </dgm:t>
    </dgm:pt>
    <dgm:pt modelId="{D9FD97BA-EF10-49F2-8FF6-A5BF8C0A4CF3}" type="parTrans" cxnId="{16D0FDF1-F4F9-4678-B165-EB08B471E833}">
      <dgm:prSet/>
      <dgm:spPr/>
      <dgm:t>
        <a:bodyPr/>
        <a:lstStyle/>
        <a:p>
          <a:endParaRPr lang="en-US"/>
        </a:p>
      </dgm:t>
    </dgm:pt>
    <dgm:pt modelId="{87F86905-A73A-441B-B21C-CFB08A515948}" type="sibTrans" cxnId="{16D0FDF1-F4F9-4678-B165-EB08B471E833}">
      <dgm:prSet/>
      <dgm:spPr/>
      <dgm:t>
        <a:bodyPr/>
        <a:lstStyle/>
        <a:p>
          <a:endParaRPr lang="en-US"/>
        </a:p>
      </dgm:t>
    </dgm:pt>
    <dgm:pt modelId="{59BFCE75-85E5-4942-B42A-264EAB87EE84}" type="pres">
      <dgm:prSet presAssocID="{1EF44D62-DDB4-41D2-B614-3281C64B3F5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5A1739-F1AF-430F-A322-5204CEAA043C}" type="pres">
      <dgm:prSet presAssocID="{A5D3E8E6-EA83-43F0-BCB2-7347DC8916DA}" presName="compNode" presStyleCnt="0"/>
      <dgm:spPr/>
    </dgm:pt>
    <dgm:pt modelId="{1A411C21-4489-4139-BF7C-10E1DB91CAB6}" type="pres">
      <dgm:prSet presAssocID="{A5D3E8E6-EA83-43F0-BCB2-7347DC8916DA}" presName="bgRect" presStyleLbl="bgShp" presStyleIdx="0" presStyleCnt="2"/>
      <dgm:spPr/>
    </dgm:pt>
    <dgm:pt modelId="{0F8D1AC1-FE1A-4989-8AEE-89D3DFB0D99B}" type="pres">
      <dgm:prSet presAssocID="{A5D3E8E6-EA83-43F0-BCB2-7347DC8916DA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BD046EC-E0FF-4188-A17F-830D2A7FC08E}" type="pres">
      <dgm:prSet presAssocID="{A5D3E8E6-EA83-43F0-BCB2-7347DC8916DA}" presName="spaceRect" presStyleCnt="0"/>
      <dgm:spPr/>
    </dgm:pt>
    <dgm:pt modelId="{32509A75-3BDB-47D0-8084-E1F7BF9CA7F6}" type="pres">
      <dgm:prSet presAssocID="{A5D3E8E6-EA83-43F0-BCB2-7347DC8916DA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F5AD981-AF5F-47D6-99A5-9749B5A87AE4}" type="pres">
      <dgm:prSet presAssocID="{2B8E8E98-E6B7-4CF1-A3DD-0271114EE414}" presName="sibTrans" presStyleCnt="0"/>
      <dgm:spPr/>
    </dgm:pt>
    <dgm:pt modelId="{358CF5E4-509A-4B82-8D7E-D81ED95BBE89}" type="pres">
      <dgm:prSet presAssocID="{B5383BFB-AFDF-4CDF-B69C-1427D0058FFD}" presName="compNode" presStyleCnt="0"/>
      <dgm:spPr/>
    </dgm:pt>
    <dgm:pt modelId="{6858BD1C-DC35-4A2B-A864-85C18B34DEE0}" type="pres">
      <dgm:prSet presAssocID="{B5383BFB-AFDF-4CDF-B69C-1427D0058FFD}" presName="bgRect" presStyleLbl="bgShp" presStyleIdx="1" presStyleCnt="2"/>
      <dgm:spPr/>
    </dgm:pt>
    <dgm:pt modelId="{2B95BE5A-4460-4DF3-AA88-5A10C6A0C667}" type="pres">
      <dgm:prSet presAssocID="{B5383BFB-AFDF-4CDF-B69C-1427D0058FFD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AFE86E-6E7C-49C8-9E48-D6AF6F6BF30C}" type="pres">
      <dgm:prSet presAssocID="{B5383BFB-AFDF-4CDF-B69C-1427D0058FFD}" presName="spaceRect" presStyleCnt="0"/>
      <dgm:spPr/>
    </dgm:pt>
    <dgm:pt modelId="{2CC277EB-2615-4172-9E3D-BC2D695C2F57}" type="pres">
      <dgm:prSet presAssocID="{B5383BFB-AFDF-4CDF-B69C-1427D0058FF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16D0FDF1-F4F9-4678-B165-EB08B471E833}" srcId="{1EF44D62-DDB4-41D2-B614-3281C64B3F5C}" destId="{B5383BFB-AFDF-4CDF-B69C-1427D0058FFD}" srcOrd="1" destOrd="0" parTransId="{D9FD97BA-EF10-49F2-8FF6-A5BF8C0A4CF3}" sibTransId="{87F86905-A73A-441B-B21C-CFB08A515948}"/>
    <dgm:cxn modelId="{F4963B73-7118-443D-83D2-CD517A9A40D0}" srcId="{1EF44D62-DDB4-41D2-B614-3281C64B3F5C}" destId="{A5D3E8E6-EA83-43F0-BCB2-7347DC8916DA}" srcOrd="0" destOrd="0" parTransId="{3D513D9E-EF76-493C-A3AD-EEEFCA5A557A}" sibTransId="{2B8E8E98-E6B7-4CF1-A3DD-0271114EE414}"/>
    <dgm:cxn modelId="{977962A8-30A1-4910-AE11-663591E6FD10}" type="presOf" srcId="{A5D3E8E6-EA83-43F0-BCB2-7347DC8916DA}" destId="{32509A75-3BDB-47D0-8084-E1F7BF9CA7F6}" srcOrd="0" destOrd="0" presId="urn:microsoft.com/office/officeart/2018/2/layout/IconVerticalSolidList"/>
    <dgm:cxn modelId="{C2D16352-6943-4EFC-BA0A-68691C2D63F1}" type="presOf" srcId="{1EF44D62-DDB4-41D2-B614-3281C64B3F5C}" destId="{59BFCE75-85E5-4942-B42A-264EAB87EE84}" srcOrd="0" destOrd="0" presId="urn:microsoft.com/office/officeart/2018/2/layout/IconVerticalSolidList"/>
    <dgm:cxn modelId="{E748F9D0-030D-4436-936D-18383785DF69}" type="presOf" srcId="{B5383BFB-AFDF-4CDF-B69C-1427D0058FFD}" destId="{2CC277EB-2615-4172-9E3D-BC2D695C2F57}" srcOrd="0" destOrd="0" presId="urn:microsoft.com/office/officeart/2018/2/layout/IconVerticalSolidList"/>
    <dgm:cxn modelId="{42F2B329-73BC-4528-834A-BCDA9AF1AD04}" type="presParOf" srcId="{59BFCE75-85E5-4942-B42A-264EAB87EE84}" destId="{5E5A1739-F1AF-430F-A322-5204CEAA043C}" srcOrd="0" destOrd="0" presId="urn:microsoft.com/office/officeart/2018/2/layout/IconVerticalSolidList"/>
    <dgm:cxn modelId="{3F10F8DA-6B31-4FE1-BDF4-A71A0B336CCC}" type="presParOf" srcId="{5E5A1739-F1AF-430F-A322-5204CEAA043C}" destId="{1A411C21-4489-4139-BF7C-10E1DB91CAB6}" srcOrd="0" destOrd="0" presId="urn:microsoft.com/office/officeart/2018/2/layout/IconVerticalSolidList"/>
    <dgm:cxn modelId="{08A4EB8E-7B9D-40CB-BFB5-1A3EDF0B980A}" type="presParOf" srcId="{5E5A1739-F1AF-430F-A322-5204CEAA043C}" destId="{0F8D1AC1-FE1A-4989-8AEE-89D3DFB0D99B}" srcOrd="1" destOrd="0" presId="urn:microsoft.com/office/officeart/2018/2/layout/IconVerticalSolidList"/>
    <dgm:cxn modelId="{51C12B29-8BF7-4867-934E-2FE1EFAFC0EB}" type="presParOf" srcId="{5E5A1739-F1AF-430F-A322-5204CEAA043C}" destId="{DBD046EC-E0FF-4188-A17F-830D2A7FC08E}" srcOrd="2" destOrd="0" presId="urn:microsoft.com/office/officeart/2018/2/layout/IconVerticalSolidList"/>
    <dgm:cxn modelId="{032C5440-4383-41B1-BAF7-B7EFEFF90E4B}" type="presParOf" srcId="{5E5A1739-F1AF-430F-A322-5204CEAA043C}" destId="{32509A75-3BDB-47D0-8084-E1F7BF9CA7F6}" srcOrd="3" destOrd="0" presId="urn:microsoft.com/office/officeart/2018/2/layout/IconVerticalSolidList"/>
    <dgm:cxn modelId="{C304AA2F-D22F-40A3-9905-A04C82A0D429}" type="presParOf" srcId="{59BFCE75-85E5-4942-B42A-264EAB87EE84}" destId="{5F5AD981-AF5F-47D6-99A5-9749B5A87AE4}" srcOrd="1" destOrd="0" presId="urn:microsoft.com/office/officeart/2018/2/layout/IconVerticalSolidList"/>
    <dgm:cxn modelId="{CAEA54DF-B2E5-4DE8-978D-F4A3791A1BC7}" type="presParOf" srcId="{59BFCE75-85E5-4942-B42A-264EAB87EE84}" destId="{358CF5E4-509A-4B82-8D7E-D81ED95BBE89}" srcOrd="2" destOrd="0" presId="urn:microsoft.com/office/officeart/2018/2/layout/IconVerticalSolidList"/>
    <dgm:cxn modelId="{5A6AF7E3-BCA4-4B7E-A2D0-EA7E3E12D5CC}" type="presParOf" srcId="{358CF5E4-509A-4B82-8D7E-D81ED95BBE89}" destId="{6858BD1C-DC35-4A2B-A864-85C18B34DEE0}" srcOrd="0" destOrd="0" presId="urn:microsoft.com/office/officeart/2018/2/layout/IconVerticalSolidList"/>
    <dgm:cxn modelId="{96F99DE4-06C5-46D4-8CEA-D7524770F19F}" type="presParOf" srcId="{358CF5E4-509A-4B82-8D7E-D81ED95BBE89}" destId="{2B95BE5A-4460-4DF3-AA88-5A10C6A0C667}" srcOrd="1" destOrd="0" presId="urn:microsoft.com/office/officeart/2018/2/layout/IconVerticalSolidList"/>
    <dgm:cxn modelId="{23522526-05CE-4706-AB8A-2D472B1DBB7C}" type="presParOf" srcId="{358CF5E4-509A-4B82-8D7E-D81ED95BBE89}" destId="{A5AFE86E-6E7C-49C8-9E48-D6AF6F6BF30C}" srcOrd="2" destOrd="0" presId="urn:microsoft.com/office/officeart/2018/2/layout/IconVerticalSolidList"/>
    <dgm:cxn modelId="{1367A64F-D3E4-4A3C-A751-B19A3823A71C}" type="presParOf" srcId="{358CF5E4-509A-4B82-8D7E-D81ED95BBE89}" destId="{2CC277EB-2615-4172-9E3D-BC2D695C2F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5D551-7B9C-4652-B55B-3A6979A9E75F}">
      <dsp:nvSpPr>
        <dsp:cNvPr id="0" name=""/>
        <dsp:cNvSpPr/>
      </dsp:nvSpPr>
      <dsp:spPr>
        <a:xfrm>
          <a:off x="0" y="512"/>
          <a:ext cx="11274612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D107A-6A2E-4914-9D33-16D31E4F9308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224F0-8682-474A-92AB-EC3ACAFC8E6C}">
      <dsp:nvSpPr>
        <dsp:cNvPr id="0" name=""/>
        <dsp:cNvSpPr/>
      </dsp:nvSpPr>
      <dsp:spPr>
        <a:xfrm>
          <a:off x="1384263" y="512"/>
          <a:ext cx="9890348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As an intern, my role involved handling administration tasks crucial to daily operation</a:t>
          </a:r>
        </a:p>
      </dsp:txBody>
      <dsp:txXfrm>
        <a:off x="1384263" y="512"/>
        <a:ext cx="9890348" cy="1198496"/>
      </dsp:txXfrm>
    </dsp:sp>
    <dsp:sp modelId="{FBBBCBCB-E606-41F9-B23B-0937314CED1D}">
      <dsp:nvSpPr>
        <dsp:cNvPr id="0" name=""/>
        <dsp:cNvSpPr/>
      </dsp:nvSpPr>
      <dsp:spPr>
        <a:xfrm>
          <a:off x="0" y="1498633"/>
          <a:ext cx="11274612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4E338-7A9E-41A4-933C-694D04359D35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A6F7-6743-4E17-9377-FD0D637DE802}">
      <dsp:nvSpPr>
        <dsp:cNvPr id="0" name=""/>
        <dsp:cNvSpPr/>
      </dsp:nvSpPr>
      <dsp:spPr>
        <a:xfrm>
          <a:off x="1384263" y="1498633"/>
          <a:ext cx="9890348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Managing postal operations by processing and organizing school addresses for effective communication</a:t>
          </a:r>
        </a:p>
      </dsp:txBody>
      <dsp:txXfrm>
        <a:off x="1384263" y="1498633"/>
        <a:ext cx="9890348" cy="1198496"/>
      </dsp:txXfrm>
    </dsp:sp>
    <dsp:sp modelId="{96D52F54-0A63-4391-9B1D-C495F5014D88}">
      <dsp:nvSpPr>
        <dsp:cNvPr id="0" name=""/>
        <dsp:cNvSpPr/>
      </dsp:nvSpPr>
      <dsp:spPr>
        <a:xfrm>
          <a:off x="0" y="2996754"/>
          <a:ext cx="11274612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56675-05F2-4F10-AD2A-E035C3854614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5E6BB-E32B-464F-BFE3-3D29C23B7060}">
      <dsp:nvSpPr>
        <dsp:cNvPr id="0" name=""/>
        <dsp:cNvSpPr/>
      </dsp:nvSpPr>
      <dsp:spPr>
        <a:xfrm>
          <a:off x="1384263" y="2996754"/>
          <a:ext cx="9890348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Updating and maintaining event details on social media platform to enhance community engagement</a:t>
          </a:r>
        </a:p>
      </dsp:txBody>
      <dsp:txXfrm>
        <a:off x="1384263" y="2996754"/>
        <a:ext cx="9890348" cy="119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8D3FE-7338-41A4-8411-F6510D417917}">
      <dsp:nvSpPr>
        <dsp:cNvPr id="0" name=""/>
        <dsp:cNvSpPr/>
      </dsp:nvSpPr>
      <dsp:spPr>
        <a:xfrm>
          <a:off x="0" y="681811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9E35C-4FF7-4A54-ADBC-6E6770C45C7A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788A6-CDBC-45E5-9E20-6835E71394A6}">
      <dsp:nvSpPr>
        <dsp:cNvPr id="0" name=""/>
        <dsp:cNvSpPr/>
      </dsp:nvSpPr>
      <dsp:spPr>
        <a:xfrm>
          <a:off x="1453831" y="681811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Managed the processing of 1000 postal items, ensuring accurate and timely delivery to various schools</a:t>
          </a:r>
        </a:p>
      </dsp:txBody>
      <dsp:txXfrm>
        <a:off x="1453831" y="681811"/>
        <a:ext cx="9820780" cy="1258728"/>
      </dsp:txXfrm>
    </dsp:sp>
    <dsp:sp modelId="{0D29E2AB-B45D-408A-9B51-A71A9F67FCCC}">
      <dsp:nvSpPr>
        <dsp:cNvPr id="0" name=""/>
        <dsp:cNvSpPr/>
      </dsp:nvSpPr>
      <dsp:spPr>
        <a:xfrm>
          <a:off x="0" y="2255222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9184A-3591-436B-8BE6-FAB5F4B80A38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D045F-9358-41C3-A920-CF0150CD52B9}">
      <dsp:nvSpPr>
        <dsp:cNvPr id="0" name=""/>
        <dsp:cNvSpPr/>
      </dsp:nvSpPr>
      <dsp:spPr>
        <a:xfrm>
          <a:off x="1453831" y="2255222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Organized and updated event details on Facebook and Google sheets, improving communication and outreach effectiveness</a:t>
          </a:r>
        </a:p>
      </dsp:txBody>
      <dsp:txXfrm>
        <a:off x="1453831" y="2255222"/>
        <a:ext cx="9820780" cy="125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B97C6-28FB-482E-9F5E-7A958B29A60B}">
      <dsp:nvSpPr>
        <dsp:cNvPr id="0" name=""/>
        <dsp:cNvSpPr/>
      </dsp:nvSpPr>
      <dsp:spPr>
        <a:xfrm>
          <a:off x="0" y="681811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C0FF6-981C-4BCB-9C4E-F685456082A4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7996E-49D8-41E0-AA4B-C7373813021B}">
      <dsp:nvSpPr>
        <dsp:cNvPr id="0" name=""/>
        <dsp:cNvSpPr/>
      </dsp:nvSpPr>
      <dsp:spPr>
        <a:xfrm>
          <a:off x="1453831" y="681811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Managing large volumes of postal items and ensuring precision in address labeling</a:t>
          </a:r>
        </a:p>
      </dsp:txBody>
      <dsp:txXfrm>
        <a:off x="1453831" y="681811"/>
        <a:ext cx="9820780" cy="1258728"/>
      </dsp:txXfrm>
    </dsp:sp>
    <dsp:sp modelId="{67EA863C-8E4B-42BC-AD48-07F2F1B6D062}">
      <dsp:nvSpPr>
        <dsp:cNvPr id="0" name=""/>
        <dsp:cNvSpPr/>
      </dsp:nvSpPr>
      <dsp:spPr>
        <a:xfrm>
          <a:off x="0" y="2255222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1065E-F5A1-4B72-9656-798EA272D895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7703-8413-4AC6-9BFB-A9898E8C1EF0}">
      <dsp:nvSpPr>
        <dsp:cNvPr id="0" name=""/>
        <dsp:cNvSpPr/>
      </dsp:nvSpPr>
      <dsp:spPr>
        <a:xfrm>
          <a:off x="1453831" y="2255222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Handling sensitive student information and maintaining confidentiality during data entry tasks</a:t>
          </a:r>
        </a:p>
      </dsp:txBody>
      <dsp:txXfrm>
        <a:off x="1453831" y="2255222"/>
        <a:ext cx="9820780" cy="125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1C21-4489-4139-BF7C-10E1DB91CAB6}">
      <dsp:nvSpPr>
        <dsp:cNvPr id="0" name=""/>
        <dsp:cNvSpPr/>
      </dsp:nvSpPr>
      <dsp:spPr>
        <a:xfrm>
          <a:off x="0" y="681811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1AC1-FE1A-4989-8AEE-89D3DFB0D99B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09A75-3BDB-47D0-8084-E1F7BF9CA7F6}">
      <dsp:nvSpPr>
        <dsp:cNvPr id="0" name=""/>
        <dsp:cNvSpPr/>
      </dsp:nvSpPr>
      <dsp:spPr>
        <a:xfrm>
          <a:off x="1453831" y="681811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Developed proficiency in data organization and management using Google sheet </a:t>
          </a:r>
        </a:p>
      </dsp:txBody>
      <dsp:txXfrm>
        <a:off x="1453831" y="681811"/>
        <a:ext cx="9820780" cy="1258728"/>
      </dsp:txXfrm>
    </dsp:sp>
    <dsp:sp modelId="{6858BD1C-DC35-4A2B-A864-85C18B34DEE0}">
      <dsp:nvSpPr>
        <dsp:cNvPr id="0" name=""/>
        <dsp:cNvSpPr/>
      </dsp:nvSpPr>
      <dsp:spPr>
        <a:xfrm>
          <a:off x="0" y="2255222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5BE5A-4460-4DF3-AA88-5A10C6A0C667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77EB-2615-4172-9E3D-BC2D695C2F57}">
      <dsp:nvSpPr>
        <dsp:cNvPr id="0" name=""/>
        <dsp:cNvSpPr/>
      </dsp:nvSpPr>
      <dsp:spPr>
        <a:xfrm>
          <a:off x="1453831" y="2255222"/>
          <a:ext cx="982078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Enhanced attention to detail and organizational skills through handling complex administrative tasks </a:t>
          </a:r>
        </a:p>
      </dsp:txBody>
      <dsp:txXfrm>
        <a:off x="1453831" y="2255222"/>
        <a:ext cx="9820780" cy="125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2D924463-4DB7-437D-85B1-7EE5042DE5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684E975-303E-47A8-B594-8B8635D99C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FE09A4F-A15B-47D3-8D0C-5312542A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4B050247-430F-4B46-AB4B-EF8831953A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3E69A1C-E919-43B0-BA1D-6599CABDF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19E882-12EA-4946-A93B-09E6EA137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>
                <a:latin typeface="Century Schoolbook"/>
              </a:rPr>
              <a:t>SOCIAL INTERNSHIP PRESENTATION </a:t>
            </a:r>
            <a:br>
              <a:rPr lang="en-US" sz="3600" b="1">
                <a:latin typeface="Century Schoolbook"/>
              </a:rPr>
            </a:br>
            <a:r>
              <a:rPr lang="en-US" sz="3600" b="1">
                <a:latin typeface="Century Schoolbook"/>
              </a:rPr>
              <a:t/>
            </a:r>
            <a:br>
              <a:rPr lang="en-US" sz="3600" b="1">
                <a:latin typeface="Century Schoolbook"/>
              </a:rPr>
            </a:br>
            <a:r>
              <a:rPr lang="en-US" sz="3600" b="1">
                <a:latin typeface="Century Schoolbook"/>
              </a:rPr>
              <a:t>INDIAN ASSOCIATION FOR BLIND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71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HARINI </a:t>
            </a:r>
            <a:r>
              <a:rPr lang="en-US" sz="2200" dirty="0" smtClean="0"/>
              <a:t>S (C3S48855)</a:t>
            </a:r>
            <a:endParaRPr lang="en-US" sz="2200" dirty="0"/>
          </a:p>
          <a:p>
            <a:r>
              <a:rPr lang="en-US" sz="2200" dirty="0"/>
              <a:t>SNEHA </a:t>
            </a:r>
            <a:r>
              <a:rPr lang="en-US" sz="2200" dirty="0" smtClean="0"/>
              <a:t>I (C3S48861)</a:t>
            </a:r>
            <a:endParaRPr lang="en-US" sz="2200" dirty="0"/>
          </a:p>
          <a:p>
            <a:r>
              <a:rPr lang="en-US" sz="2200" dirty="0"/>
              <a:t>HARINI P </a:t>
            </a:r>
            <a:r>
              <a:rPr lang="en-US" sz="2200" dirty="0" smtClean="0"/>
              <a:t>(C3S48854)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88AEE-4F6F-218F-4250-510EB713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CONCLUSION AND REFLECTIONS</a:t>
            </a:r>
            <a:endParaRPr lang="en-US" b="1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1534-11A3-C111-D1C2-9A927128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My internship at the Indian Association for Blind, Madurai, provided invaluable insights into non-profit operations and community-focused initiatives</a:t>
            </a:r>
          </a:p>
          <a:p>
            <a:r>
              <a:rPr lang="en-US" dirty="0"/>
              <a:t>Gained a deeper appreciation for the challenges faced by visually impaired individuals and the importance of accessible education and support services</a:t>
            </a:r>
          </a:p>
          <a:p>
            <a:r>
              <a:rPr lang="en-US" dirty="0"/>
              <a:t>This experience has inspired me to pursue a career in non-profit management, focusing on initiative that promote </a:t>
            </a:r>
            <a:r>
              <a:rPr lang="en-US" dirty="0" err="1"/>
              <a:t>inclusitivity</a:t>
            </a:r>
            <a:r>
              <a:rPr lang="en-US" dirty="0"/>
              <a:t> and empower marginalized communities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5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D924463-4DB7-437D-85B1-7EE5042DE5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684E975-303E-47A8-B594-8B8635D99C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FE09A4F-A15B-47D3-8D0C-5312542A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4B050247-430F-4B46-AB4B-EF8831953A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73E69A1C-E919-43B0-BA1D-6599CABDF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619E882-12EA-4946-A93B-09E6EA137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A8A93-3DF1-EFF2-1A49-9C30AF97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230285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8B048C4-AB77-4182-B261-2C9BE5962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6CB186C-DCCB-4FA4-808E-18DA02317A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F02115DE-AE0F-458E-9254-E6CB19CB9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AECDB069-B11E-48A6-BFC3-29A0B51E59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4EFF2-81A5-43D8-0DEE-18AE092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118" y="-1598366"/>
            <a:ext cx="8763000" cy="2794199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cs typeface="Sabon Next LT"/>
              </a:rPr>
              <a:t>INTRODUCTION</a:t>
            </a:r>
            <a:endParaRPr lang="en-US" b="1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8BEC8-0F22-FC2F-996E-5CC1C26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07" y="1578999"/>
            <a:ext cx="8762435" cy="26634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OVERVIEW OF THE INTERNSHIP ORGANIZATION AND ITS MISSION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/>
              <a:t>During, internship at Indian blind association for blind, Madurai, we had the opportunity to contribute their mission of enhancing the lives of visually impaired individuals through education and community support </a:t>
            </a:r>
          </a:p>
        </p:txBody>
      </p:sp>
    </p:spTree>
    <p:extLst>
      <p:ext uri="{BB962C8B-B14F-4D97-AF65-F5344CB8AC3E}">
        <p14:creationId xmlns:p14="http://schemas.microsoft.com/office/powerpoint/2010/main" val="1013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BC8BBE5-981E-4B0B-9654-32B5668BF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8ED5E97A-D21B-4AA4-83CF-DA3A380E30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8AF5706D-4464-450F-93F4-853EDF68C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3E0FB244-C158-43A9-AD7A-05DC5BBF6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D125F-CC86-72EE-3880-FDD40850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89" y="-175008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OBJECTIVES </a:t>
            </a:r>
            <a:endParaRPr lang="en-US" sz="4400" b="1" dirty="0">
              <a:cs typeface="Sabon Next 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B6AF7C-63CF-7841-9A0F-B044DD6B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351" y="3124200"/>
            <a:ext cx="5638437" cy="31561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To develop the practical skills in data collection, organization, and administrative tasks.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To support the organization in efficiently managing postal operations and updating social media event details.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To gain hands on experience in non-profit  administration and contribute to meaningful projects that directly impact the community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C785B41E-F248-B870-7DFC-BBF93D2E6D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4033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F86B-444B-AD5A-1626-B74A7A2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ea typeface="+mj-lt"/>
                <a:cs typeface="+mj-lt"/>
              </a:rPr>
              <a:t/>
            </a:r>
            <a:br>
              <a:rPr lang="en-US" sz="3200" b="1" dirty="0">
                <a:ea typeface="+mj-lt"/>
                <a:cs typeface="+mj-lt"/>
              </a:rPr>
            </a:br>
            <a:r>
              <a:rPr lang="en-US" sz="3600" b="1" dirty="0">
                <a:ea typeface="+mj-lt"/>
                <a:cs typeface="+mj-lt"/>
              </a:rPr>
              <a:t>ORGANIZATION BACKGROUND </a:t>
            </a:r>
            <a:endParaRPr lang="en-US" sz="3600" b="1">
              <a:cs typeface="Sabon Next LT"/>
            </a:endParaRPr>
          </a:p>
          <a:p>
            <a:endParaRPr lang="en-US" sz="3600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F078D-ED40-CB54-27C1-865820F0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en-US" dirty="0">
                <a:latin typeface="Arial"/>
                <a:cs typeface="Arial"/>
              </a:rPr>
              <a:t>Founded in 1985, the Indian Association for Blind, Madurai, is committed to empowering visually- impaired individuals through education, vocational training, and advocacy for accessibility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dirty="0">
                <a:latin typeface="Arial"/>
                <a:cs typeface="Arial"/>
              </a:rPr>
              <a:t>Includes educational support programs,  vocational training initiatives, advocacy efforts for accessibility rights, and community integration project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873BF-2B7A-009E-25CC-B2D3EE2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ROLE AND RESPONSIBILITY</a:t>
            </a:r>
            <a:r>
              <a:rPr lang="en-US" dirty="0">
                <a:cs typeface="Sabon Next LT"/>
              </a:rPr>
              <a:t> </a:t>
            </a:r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xmlns="" id="{DE526E92-0E0E-587B-DA81-85B8931ACE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5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7C061-6D65-C2F8-520D-4CC7F4E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KEY PROJECTS AND ACTIVITIES </a:t>
            </a:r>
            <a:endParaRPr lang="en-US" b="1">
              <a:cs typeface="Sabon Next LT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3C0984D3-5535-E3DB-6C9C-9B9BD1B88C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5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A99B7-4706-2FB4-7D0A-4743D96B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CHALLENGES FACED 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4452E7A1-37C3-6B80-CE85-CEC84CF18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06761"/>
              </p:ext>
            </p:extLst>
          </p:nvPr>
        </p:nvGraphicFramePr>
        <p:xfrm>
          <a:off x="458694" y="1877564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38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457DA-7190-727D-8449-D1E9C4DE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0" y="380137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cs typeface="Sabon Next LT"/>
              </a:rPr>
              <a:t>SKILLS DEVELOPED </a:t>
            </a:r>
            <a:endParaRPr lang="en-US" b="1">
              <a:cs typeface="Sabon Next LT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DFFA456A-0767-B564-7A74-ADD2B7DCC2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20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DE330-855A-8F02-A6A1-8A3C6512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IMPACT AND OUTCOMES</a:t>
            </a:r>
            <a:r>
              <a:rPr lang="en-US" dirty="0">
                <a:cs typeface="Sabon Next 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6C738-FDA0-5DAF-E327-AF31C584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Improved efficiency in postal operations resulted in timely delivery and Enhanced </a:t>
            </a:r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Enhanced social media presence and engagement through accurate event management and updates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5270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Avenir Next LT Pro</vt:lpstr>
      <vt:lpstr>AvenirNext LT Pro Medium</vt:lpstr>
      <vt:lpstr>Century Schoolbook</vt:lpstr>
      <vt:lpstr>Sabon Next LT</vt:lpstr>
      <vt:lpstr>DappledVTI</vt:lpstr>
      <vt:lpstr>SOCIAL INTERNSHIP PRESENTATION   INDIAN ASSOCIATION FOR BLIND </vt:lpstr>
      <vt:lpstr>INTRODUCTION</vt:lpstr>
      <vt:lpstr>OBJECTIVES </vt:lpstr>
      <vt:lpstr> ORGANIZATION BACKGROUND  </vt:lpstr>
      <vt:lpstr>ROLE AND RESPONSIBILITY </vt:lpstr>
      <vt:lpstr>KEY PROJECTS AND ACTIVITIES </vt:lpstr>
      <vt:lpstr>CHALLENGES FACED </vt:lpstr>
      <vt:lpstr>SKILLS DEVELOPED </vt:lpstr>
      <vt:lpstr>IMPACT AND OUTCOMES </vt:lpstr>
      <vt:lpstr>CONCLUSION AND REFLECTIONS</vt:lpstr>
      <vt:lpstr>THANK YOU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440</cp:revision>
  <dcterms:created xsi:type="dcterms:W3CDTF">2013-07-15T20:26:40Z</dcterms:created>
  <dcterms:modified xsi:type="dcterms:W3CDTF">2024-07-06T04:43:49Z</dcterms:modified>
</cp:coreProperties>
</file>