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5" r:id="rId7"/>
    <p:sldId id="266" r:id="rId8"/>
    <p:sldId id="260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5650192" cy="1058254"/>
          </a:xfrm>
        </p:spPr>
        <p:txBody>
          <a:bodyPr/>
          <a:lstStyle/>
          <a:p>
            <a:r>
              <a:rPr lang="fr-FR" dirty="0" smtClean="0"/>
              <a:t>Tender du Poulet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803873" y="1141381"/>
            <a:ext cx="7766936" cy="1096899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3630199" cy="1058254"/>
          </a:xfrm>
        </p:spPr>
        <p:txBody>
          <a:bodyPr/>
          <a:lstStyle/>
          <a:p>
            <a:r>
              <a:rPr lang="fr-FR" dirty="0" smtClean="0"/>
              <a:t>Front-end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46167" y="1983067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Utilisation de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Axios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envoyer les requêtes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JSON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vers le Back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Hashage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des mots de passe dans le Front avec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Js-Sha256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46662" y="1398292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Dépendances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</a:rPr>
              <a:t>React</a:t>
            </a:r>
            <a:endParaRPr lang="fr-F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3690928"/>
            <a:ext cx="671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Bootstrap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l’aspect visuel du site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46662" y="3183097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HTML/CSS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546167" y="5166308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Session stockée dans le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localStorage</a:t>
            </a:r>
            <a:endParaRPr lang="fr-FR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Expiration de la session après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30min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d’inactivité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46662" y="4567792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Gestion des sessions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8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06086" y="-258478"/>
            <a:ext cx="5868786" cy="1656770"/>
          </a:xfrm>
        </p:spPr>
        <p:txBody>
          <a:bodyPr/>
          <a:lstStyle/>
          <a:p>
            <a:r>
              <a:rPr lang="fr-FR" sz="4000" dirty="0" smtClean="0"/>
              <a:t>Cheminement du front </a:t>
            </a:r>
            <a:br>
              <a:rPr lang="fr-FR" sz="4000" dirty="0" smtClean="0"/>
            </a:br>
            <a:r>
              <a:rPr lang="fr-FR" sz="4000" dirty="0" smtClean="0"/>
              <a:t>au back-end</a:t>
            </a:r>
            <a:endParaRPr lang="fr-FR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05098" y="2298951"/>
            <a:ext cx="671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Exemple de la connexion d’un utilisateur</a:t>
            </a:r>
            <a:endParaRPr lang="fr-FR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7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06086" y="-258478"/>
            <a:ext cx="4937761" cy="1239380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370032" cy="1058254"/>
          </a:xfrm>
        </p:spPr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6662" y="1429789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Réseau social professionnel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2028305"/>
            <a:ext cx="671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Plusieurs profils : grossiste, distributeur, détaillant.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Création d’une demande ou d’une offre.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Négociation autour des ces offres ou demandes.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Domaine cible : volaille (pourra être étendu à d’autre domaine).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2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1" y="83127"/>
            <a:ext cx="6140643" cy="1058254"/>
          </a:xfrm>
        </p:spPr>
        <p:txBody>
          <a:bodyPr/>
          <a:lstStyle/>
          <a:p>
            <a:r>
              <a:rPr lang="fr-FR" dirty="0" smtClean="0"/>
              <a:t>Création du projet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6662" y="1429789"/>
            <a:ext cx="4463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Conception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2028305"/>
            <a:ext cx="6716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Cahier des charges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Maquettage (Adobe XD)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MCD (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Jmerise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MLD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5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9" y="1839167"/>
            <a:ext cx="6907098" cy="44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7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4" y="1179685"/>
            <a:ext cx="9425278" cy="5678315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91634" y="207817"/>
            <a:ext cx="8326890" cy="1058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/>
              <a:t>Modèle conceptuelle de données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28500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35769" y="1280156"/>
            <a:ext cx="91316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prenomUtilisateur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siteWeb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telephone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codePostal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posteOccupe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emailUtilisateur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motDePasseUtilisateur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Siret,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nomEntreprise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idDomaine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Profil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idProfil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nomProfil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Avoir(#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idProfil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EtatCompte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idEtatCompte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nomEtatCompte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duree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Attribuer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idEtatCompte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dateDebut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Domaine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idDomaine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nomDomaine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MettreEnFavori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idUtilisateur_favori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Consulter((#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accessible)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Publication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descriptionPublication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prix,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typeProduit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quantite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idTypePublication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idStatutPublication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idEtat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TypePublication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idTypePublication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nomTypePublication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Etat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idEtat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nomEtat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StatutPublication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idStatutPublication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nomStatutPublication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ActionSurUtilisateur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CompteAdmin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motDePassAadmin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AdministrerUtilisateur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AdministrerPublication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Negocier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(date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idNegociation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message)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Negociation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 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idNegocation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91634" y="207817"/>
            <a:ext cx="8326890" cy="1058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/>
              <a:t>Modèle logique de données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78384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77"/>
          <a:stretch/>
        </p:blipFill>
        <p:spPr>
          <a:xfrm>
            <a:off x="366525" y="1081215"/>
            <a:ext cx="4445812" cy="562715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91634" y="207817"/>
            <a:ext cx="8326890" cy="1058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/>
              <a:t>Diagramme de cas d’utilisation</a:t>
            </a:r>
            <a:endParaRPr lang="fr-FR" sz="5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60000" r="7787"/>
          <a:stretch/>
        </p:blipFill>
        <p:spPr>
          <a:xfrm>
            <a:off x="4796443" y="1081215"/>
            <a:ext cx="4729942" cy="45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6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370032" cy="1058254"/>
          </a:xfrm>
        </p:spPr>
        <p:txBody>
          <a:bodyPr/>
          <a:lstStyle/>
          <a:p>
            <a:r>
              <a:rPr lang="fr-FR" dirty="0" smtClean="0"/>
              <a:t>Technologies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6662" y="3283527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Front-end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3882043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React</a:t>
            </a:r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Bootstrap</a:t>
            </a:r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46662" y="1384551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Back-end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46167" y="1983067"/>
            <a:ext cx="671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Base de données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(PostgreSQL)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Langage de programmation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(Eclipse)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Framework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Spring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DataJPA</a:t>
            </a:r>
            <a:endParaRPr lang="fr-FR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PostMan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(tester les requêtes)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3630199" cy="1058254"/>
          </a:xfrm>
        </p:spPr>
        <p:txBody>
          <a:bodyPr/>
          <a:lstStyle/>
          <a:p>
            <a:r>
              <a:rPr lang="fr-FR" dirty="0" smtClean="0"/>
              <a:t>Back-end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46167" y="1983067"/>
            <a:ext cx="671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Mise en place de la base de données via un script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réaliser à partir du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MLD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346662" y="1384551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Base de données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46167" y="3535391"/>
            <a:ext cx="6716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Création d’entités et de 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grâce au 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framework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Spring</a:t>
            </a:r>
            <a:endParaRPr lang="fr-FR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Utilisation des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Rest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appeler la base de données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Mise en place de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DTO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éviter de manipuler les entités dans le Front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346662" y="293687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Entités / Contrôleurs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252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379</Words>
  <Application>Microsoft Office PowerPoint</Application>
  <PresentationFormat>Grand écran</PresentationFormat>
  <Paragraphs>82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Facette</vt:lpstr>
      <vt:lpstr>Tender du Poulet</vt:lpstr>
      <vt:lpstr>Présentation</vt:lpstr>
      <vt:lpstr>Création du projet</vt:lpstr>
      <vt:lpstr>Maquettage</vt:lpstr>
      <vt:lpstr>Présentation PowerPoint</vt:lpstr>
      <vt:lpstr>Présentation PowerPoint</vt:lpstr>
      <vt:lpstr>Présentation PowerPoint</vt:lpstr>
      <vt:lpstr>Technologies</vt:lpstr>
      <vt:lpstr>Back-end</vt:lpstr>
      <vt:lpstr>Front-end</vt:lpstr>
      <vt:lpstr>Cheminement du front  au back-end</vt:lpstr>
      <vt:lpstr>Démonstration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59013-28-02</dc:creator>
  <cp:lastModifiedBy>59013-28-02</cp:lastModifiedBy>
  <cp:revision>17</cp:revision>
  <dcterms:created xsi:type="dcterms:W3CDTF">2021-08-18T07:02:35Z</dcterms:created>
  <dcterms:modified xsi:type="dcterms:W3CDTF">2021-08-18T09:38:36Z</dcterms:modified>
</cp:coreProperties>
</file>