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5" r:id="rId7"/>
    <p:sldId id="260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5650192" cy="1058254"/>
          </a:xfrm>
        </p:spPr>
        <p:txBody>
          <a:bodyPr/>
          <a:lstStyle/>
          <a:p>
            <a:r>
              <a:rPr lang="fr-FR" dirty="0" smtClean="0"/>
              <a:t>Tender du Poulet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803873" y="1141381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7345988" cy="1058254"/>
          </a:xfrm>
        </p:spPr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803873" y="1141381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2" y="149629"/>
            <a:ext cx="1787441" cy="1778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256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Réseau social professionnel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Plusieurs profils : grossiste, distributeur, détaillant.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d’une demande ou d’une offre.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Négociation autour des ces offres ou demandes.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Domaine cible : volaille (pourra être étendu à d’autre domaine).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2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1" y="83127"/>
            <a:ext cx="6140643" cy="1058254"/>
          </a:xfrm>
        </p:spPr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Maquettage (Adobe XD)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MCD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Jmerise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9" y="1839167"/>
            <a:ext cx="6907098" cy="44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1179685"/>
            <a:ext cx="9425278" cy="5678315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conceptuelle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2850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5769" y="1280156"/>
            <a:ext cx="91316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prenomUtilisateur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siteWeb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telephone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codePostal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posteOccupe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emailUtilisateur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motDePasseUtilisateur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Siret,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nomEntreprise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Profil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Avoir(#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EtatCompte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duree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Attribuer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dateDebut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Domaine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MettreEnFavori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idUtilisateur_favori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Consulter((#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accessible)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descriptionPublication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prix,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typeProduit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quantite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TypePublication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Etat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StatutPublication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ActionSurUtilisateur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CompteAdmin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motDePassAadmin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Negocier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(date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message)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idNegocation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logique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78384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328352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Front-end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882043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Back-end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46167" y="1983067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Base de données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(PostgreSQL)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Langage de programmation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(Eclipse)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Framework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DataJPA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PostMan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(tester les requêtes)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la base de données via un script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réaliser à partir du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Base de données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6167" y="3535391"/>
            <a:ext cx="671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d’entités et de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grâce au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des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Rest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appeler la base de données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DTO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éviter de manipuler les entités dans le Front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46662" y="293687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Entités / Contrôleurs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Axios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envoyer les requêtes vers le back-end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Hashage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des mots de passe dans le Front avec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Js-Sha256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6662" y="13982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Dépendances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690928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5 pour l’aspect visuel du site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318309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HTML/CSS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6167" y="5166308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Session stockée dans le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localStorage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Expiration de la session après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30min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d’inactivité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662" y="45677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Gestion des sessions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85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363</Words>
  <Application>Microsoft Office PowerPoint</Application>
  <PresentationFormat>Grand écran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Facette</vt:lpstr>
      <vt:lpstr>Tender du Poulet</vt:lpstr>
      <vt:lpstr>Présentation</vt:lpstr>
      <vt:lpstr>Création du projet</vt:lpstr>
      <vt:lpstr>Maquettage</vt:lpstr>
      <vt:lpstr>Présentation PowerPoint</vt:lpstr>
      <vt:lpstr>Présentation PowerPoint</vt:lpstr>
      <vt:lpstr>Technologies</vt:lpstr>
      <vt:lpstr>Back-end</vt:lpstr>
      <vt:lpstr>Front-end</vt:lpstr>
      <vt:lpstr>Technologies utilisées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59013-28-02</dc:creator>
  <cp:lastModifiedBy>59013-28-02</cp:lastModifiedBy>
  <cp:revision>11</cp:revision>
  <dcterms:created xsi:type="dcterms:W3CDTF">2021-08-18T07:02:35Z</dcterms:created>
  <dcterms:modified xsi:type="dcterms:W3CDTF">2021-08-18T09:10:23Z</dcterms:modified>
</cp:coreProperties>
</file>