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72" r:id="rId5"/>
    <p:sldId id="273" r:id="rId6"/>
    <p:sldId id="274" r:id="rId7"/>
    <p:sldId id="275" r:id="rId8"/>
    <p:sldId id="262" r:id="rId9"/>
    <p:sldId id="276" r:id="rId10"/>
    <p:sldId id="277" r:id="rId11"/>
    <p:sldId id="261" r:id="rId12"/>
    <p:sldId id="265" r:id="rId13"/>
    <p:sldId id="266" r:id="rId14"/>
    <p:sldId id="260" r:id="rId15"/>
    <p:sldId id="263" r:id="rId16"/>
    <p:sldId id="264" r:id="rId17"/>
    <p:sldId id="267" r:id="rId18"/>
    <p:sldId id="269" r:id="rId19"/>
    <p:sldId id="270" r:id="rId20"/>
    <p:sldId id="271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5650192" cy="1058254"/>
          </a:xfrm>
        </p:spPr>
        <p:txBody>
          <a:bodyPr/>
          <a:lstStyle/>
          <a:p>
            <a:r>
              <a:rPr lang="fr-FR" dirty="0" smtClean="0"/>
              <a:t>Tender du Poulet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88473" y="1249446"/>
            <a:ext cx="6716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Camille Binet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Loïc Mathieu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Philippe Venet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Théo Maes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4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4153902" cy="1058254"/>
          </a:xfrm>
        </p:spPr>
        <p:txBody>
          <a:bodyPr/>
          <a:lstStyle/>
          <a:p>
            <a:r>
              <a:rPr lang="fr-FR" dirty="0" smtClean="0"/>
              <a:t>Maquettage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97280" y="1331335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Publier et page de profil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0"/>
          <a:stretch/>
        </p:blipFill>
        <p:spPr>
          <a:xfrm>
            <a:off x="2325636" y="1920240"/>
            <a:ext cx="2437558" cy="46398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" b="10302"/>
          <a:stretch/>
        </p:blipFill>
        <p:spPr>
          <a:xfrm>
            <a:off x="5321856" y="612254"/>
            <a:ext cx="1858630" cy="60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4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34" y="1179685"/>
            <a:ext cx="9425278" cy="5678315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91634" y="207817"/>
            <a:ext cx="8326890" cy="10582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/>
              <a:t>Modèle conceptuelle de données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328500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35769" y="1280156"/>
            <a:ext cx="91316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prenomUtilisateur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siteWeb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telephone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codePostal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posteOccupe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emailUtilisateur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motDePasseUtilisateur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Siret,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nomEntreprise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idDomaine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Profil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idProfil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nomProfil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Avoir(#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idProfil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EtatCompte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idEtatCompte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nomEtatCompte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duree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Attribuer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idEtatCompte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dateDebut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Domaine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idDomaine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nomDomaine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MettreEnFavori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idUtilisateur_favori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Consulter((#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accessible)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Publication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descriptionPublication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prix,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typeProduit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datePublication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quantite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idTypePublication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idStatutPublication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idEtat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TypePublication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idTypePublication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nomTypePublication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Etat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idEtat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nomEtat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StatutPublication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idStatutPublication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nomStatutPublication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ActionSurUtilisateur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idActionUtilisateur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nomActionutilisateur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idAdmin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CompteAdmin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motDePassAadmin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AdministrerUtilisateur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idActionUtilisateur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idAdmin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dateActionUtilisateur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ActionPublication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idActionPublication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nomActionPublication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AdministrerPublication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idAdmin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idActionPublication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dateActionPublication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Negocier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(date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idNegociation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idPublication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fr-FR" sz="1100" dirty="0" err="1">
                <a:solidFill>
                  <a:schemeClr val="bg1">
                    <a:lumMod val="65000"/>
                  </a:schemeClr>
                </a:solidFill>
              </a:rPr>
              <a:t>idUtilisateur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, message) </a:t>
            </a:r>
            <a:endParaRPr lang="fr-F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100" b="1" dirty="0" err="1" smtClean="0">
                <a:solidFill>
                  <a:schemeClr val="bg1">
                    <a:lumMod val="65000"/>
                  </a:schemeClr>
                </a:solidFill>
              </a:rPr>
              <a:t>Negociation</a:t>
            </a: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( </a:t>
            </a:r>
            <a:r>
              <a:rPr lang="fr-FR" sz="1100" dirty="0" err="1" smtClean="0">
                <a:solidFill>
                  <a:schemeClr val="bg1">
                    <a:lumMod val="65000"/>
                  </a:schemeClr>
                </a:solidFill>
              </a:rPr>
              <a:t>idNegocation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91634" y="207817"/>
            <a:ext cx="8326890" cy="10582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/>
              <a:t>Modèle logique de données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78384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77"/>
          <a:stretch/>
        </p:blipFill>
        <p:spPr>
          <a:xfrm>
            <a:off x="366525" y="1081215"/>
            <a:ext cx="4445812" cy="5627156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91634" y="207817"/>
            <a:ext cx="8326890" cy="10582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/>
              <a:t>Diagramme de cas d’utilisation</a:t>
            </a:r>
            <a:endParaRPr lang="fr-FR" sz="5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" t="60000" r="7787"/>
          <a:stretch/>
        </p:blipFill>
        <p:spPr>
          <a:xfrm>
            <a:off x="4796443" y="1081215"/>
            <a:ext cx="4729942" cy="45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62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4370032" cy="1058254"/>
          </a:xfrm>
        </p:spPr>
        <p:txBody>
          <a:bodyPr/>
          <a:lstStyle/>
          <a:p>
            <a:r>
              <a:rPr lang="fr-FR" dirty="0" smtClean="0"/>
              <a:t>Technologies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46662" y="3283527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Front-end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6167" y="3882043"/>
            <a:ext cx="6716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React</a:t>
            </a:r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Bootstrap</a:t>
            </a:r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46662" y="1384551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Back-end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546167" y="1983067"/>
            <a:ext cx="6716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Base de données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SQL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(PostgreSQL)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Langage de programmation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Java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(Eclipse)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Framework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Spring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DataJPA</a:t>
            </a:r>
            <a:endParaRPr lang="fr-FR" sz="1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PostMan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(tester les requêtes)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3630199" cy="1058254"/>
          </a:xfrm>
        </p:spPr>
        <p:txBody>
          <a:bodyPr/>
          <a:lstStyle/>
          <a:p>
            <a:r>
              <a:rPr lang="fr-FR" dirty="0" smtClean="0"/>
              <a:t>Back-end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546167" y="1983067"/>
            <a:ext cx="6716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Mise en place de la base de données via un script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SQL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réaliser à partir du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MLD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346662" y="1384551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Base de données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46167" y="3535391"/>
            <a:ext cx="6716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Création d’entités et de </a:t>
            </a:r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Repository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grâce au </a:t>
            </a:r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framework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Spring</a:t>
            </a:r>
            <a:endParaRPr lang="fr-FR" sz="1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Utilisation des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Rest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pour appeler la base de données</a:t>
            </a:r>
          </a:p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Mise en place de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DTO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pour éviter de manipuler les entités dans le Front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346662" y="2936875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Entités / Contrôleurs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2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3630199" cy="1058254"/>
          </a:xfrm>
        </p:spPr>
        <p:txBody>
          <a:bodyPr/>
          <a:lstStyle/>
          <a:p>
            <a:r>
              <a:rPr lang="fr-FR" dirty="0" smtClean="0"/>
              <a:t>Front-end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546167" y="1983067"/>
            <a:ext cx="6716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Utilisation de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Axios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pour envoyer les requêtes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JSON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vers le Back</a:t>
            </a:r>
          </a:p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Hashage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des mots de passe dans le Front avec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Js-Sha256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346662" y="1398292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Dépendances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</a:rPr>
              <a:t>React</a:t>
            </a:r>
            <a:endParaRPr lang="fr-F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6167" y="3690928"/>
            <a:ext cx="6716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Bootstrap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pour l’aspect visuel du site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46662" y="3183097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HTML/CSS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546167" y="5166308"/>
            <a:ext cx="6716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Session stockée dans le </a:t>
            </a:r>
            <a:r>
              <a:rPr lang="fr-FR" sz="1600" b="1" dirty="0" err="1" smtClean="0">
                <a:solidFill>
                  <a:schemeClr val="bg1">
                    <a:lumMod val="65000"/>
                  </a:schemeClr>
                </a:solidFill>
              </a:rPr>
              <a:t>localStorage</a:t>
            </a:r>
            <a:endParaRPr lang="fr-FR" sz="1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Expiration de la session après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30min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d’inactivité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46662" y="4567792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Gestion des sessions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58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06086" y="-258478"/>
            <a:ext cx="5868786" cy="1656770"/>
          </a:xfrm>
        </p:spPr>
        <p:txBody>
          <a:bodyPr/>
          <a:lstStyle/>
          <a:p>
            <a:r>
              <a:rPr lang="fr-FR" sz="4000" dirty="0" smtClean="0"/>
              <a:t>Cheminement du front </a:t>
            </a:r>
            <a:br>
              <a:rPr lang="fr-FR" sz="4000" dirty="0" smtClean="0"/>
            </a:br>
            <a:r>
              <a:rPr lang="fr-FR" sz="4000" dirty="0" smtClean="0"/>
              <a:t>au back-end</a:t>
            </a:r>
            <a:endParaRPr lang="fr-FR" sz="4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014153" y="1514671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Connexion de l’utilisateur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4" y="2012288"/>
            <a:ext cx="7952965" cy="404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77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389" y="-258478"/>
            <a:ext cx="5769034" cy="1656770"/>
          </a:xfrm>
        </p:spPr>
        <p:txBody>
          <a:bodyPr/>
          <a:lstStyle/>
          <a:p>
            <a:r>
              <a:rPr lang="fr-FR" sz="4000" dirty="0" smtClean="0"/>
              <a:t>Cheminement du front </a:t>
            </a:r>
            <a:br>
              <a:rPr lang="fr-FR" sz="4000" dirty="0" smtClean="0"/>
            </a:br>
            <a:r>
              <a:rPr lang="fr-FR" sz="4000" dirty="0" smtClean="0"/>
              <a:t>au back-end</a:t>
            </a:r>
            <a:endParaRPr lang="fr-FR" sz="4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014153" y="1514671"/>
            <a:ext cx="80965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Méthode qui réalise envoie la requête vers la base de données et le State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067" y="2654849"/>
            <a:ext cx="4525006" cy="31532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85" y="2654849"/>
            <a:ext cx="1981477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08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389" y="-258478"/>
            <a:ext cx="5769034" cy="1656770"/>
          </a:xfrm>
        </p:spPr>
        <p:txBody>
          <a:bodyPr/>
          <a:lstStyle/>
          <a:p>
            <a:r>
              <a:rPr lang="fr-FR" sz="4000" dirty="0" smtClean="0"/>
              <a:t>Cheminement du front </a:t>
            </a:r>
            <a:br>
              <a:rPr lang="fr-FR" sz="4000" dirty="0" smtClean="0"/>
            </a:br>
            <a:r>
              <a:rPr lang="fr-FR" sz="4000" dirty="0" smtClean="0"/>
              <a:t>au back-end</a:t>
            </a:r>
            <a:endParaRPr lang="fr-FR" sz="4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014153" y="1639360"/>
            <a:ext cx="8096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Méthode appelé par la requête (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</a:rPr>
              <a:t>UtilisateurController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3" y="2189511"/>
            <a:ext cx="7954485" cy="21910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3" y="5356365"/>
            <a:ext cx="8821381" cy="86689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014153" y="4664898"/>
            <a:ext cx="8096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Méthode appelé par le contrôleur (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</a:rPr>
              <a:t>UtilisateurService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5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4370032" cy="1058254"/>
          </a:xfrm>
        </p:spPr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46662" y="1429789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Réseau social professionnel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6167" y="2028305"/>
            <a:ext cx="6716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Plusieurs profils : grossiste, distributeur, détaillant.</a:t>
            </a:r>
          </a:p>
          <a:p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Création d’une demande ou d’une offre.</a:t>
            </a:r>
          </a:p>
          <a:p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Négociation autour des ces offres ou demandes.</a:t>
            </a:r>
          </a:p>
          <a:p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Domaine cible : volaille (pourra être étendu à d’autre domaine).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26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389" y="-258478"/>
            <a:ext cx="5769034" cy="1656770"/>
          </a:xfrm>
        </p:spPr>
        <p:txBody>
          <a:bodyPr/>
          <a:lstStyle/>
          <a:p>
            <a:r>
              <a:rPr lang="fr-FR" sz="4000" dirty="0" smtClean="0"/>
              <a:t>Cheminement du front </a:t>
            </a:r>
            <a:br>
              <a:rPr lang="fr-FR" sz="4000" dirty="0" smtClean="0"/>
            </a:br>
            <a:r>
              <a:rPr lang="fr-FR" sz="4000" dirty="0" smtClean="0"/>
              <a:t>au back-end</a:t>
            </a:r>
            <a:endParaRPr lang="fr-FR" sz="4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014153" y="1930307"/>
            <a:ext cx="9468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Conversion de l’entité en DTO (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</a:rPr>
              <a:t>UtilisateurConverter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50" y="2559849"/>
            <a:ext cx="6077798" cy="11717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78" y="4774735"/>
            <a:ext cx="8326012" cy="63826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14152" y="3989117"/>
            <a:ext cx="8794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Requête envoyé à la base de données (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</a:rPr>
              <a:t>UtilisateurRepository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3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06086" y="-258478"/>
            <a:ext cx="4937761" cy="1239380"/>
          </a:xfrm>
        </p:spPr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8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1" y="83127"/>
            <a:ext cx="6140643" cy="1058254"/>
          </a:xfrm>
        </p:spPr>
        <p:txBody>
          <a:bodyPr/>
          <a:lstStyle/>
          <a:p>
            <a:r>
              <a:rPr lang="fr-FR" dirty="0" smtClean="0"/>
              <a:t>Création du projet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46662" y="1429789"/>
            <a:ext cx="4463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Conception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6167" y="2028305"/>
            <a:ext cx="6716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Cahier des charges</a:t>
            </a:r>
          </a:p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Maquettage (Adobe XD)</a:t>
            </a:r>
          </a:p>
          <a:p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MCD (</a:t>
            </a:r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Jmerise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MLD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5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1" y="83127"/>
            <a:ext cx="6140643" cy="1058254"/>
          </a:xfrm>
        </p:spPr>
        <p:txBody>
          <a:bodyPr/>
          <a:lstStyle/>
          <a:p>
            <a:r>
              <a:rPr lang="fr-FR" dirty="0" smtClean="0"/>
              <a:t>Cahier des charges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46662" y="1429789"/>
            <a:ext cx="4463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Conception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6167" y="2028305"/>
            <a:ext cx="6716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Cahier des charges</a:t>
            </a:r>
          </a:p>
          <a:p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Maquettage (Adobe XD)</a:t>
            </a:r>
          </a:p>
          <a:p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MCD (</a:t>
            </a:r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Jmerise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fr-F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MLD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4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4153902" cy="1058254"/>
          </a:xfrm>
        </p:spPr>
        <p:txBody>
          <a:bodyPr/>
          <a:lstStyle/>
          <a:p>
            <a:r>
              <a:rPr lang="fr-FR" dirty="0" smtClean="0"/>
              <a:t>Maquettage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97280" y="1331335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Page de connexion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42" y="1978873"/>
            <a:ext cx="2760172" cy="45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4153902" cy="1058254"/>
          </a:xfrm>
        </p:spPr>
        <p:txBody>
          <a:bodyPr/>
          <a:lstStyle/>
          <a:p>
            <a:r>
              <a:rPr lang="fr-FR" dirty="0" smtClean="0"/>
              <a:t>Maquettage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97280" y="1331335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Page d’inscription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71"/>
          <a:stretch/>
        </p:blipFill>
        <p:spPr>
          <a:xfrm>
            <a:off x="1577695" y="2010638"/>
            <a:ext cx="2446178" cy="380827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21" b="1819"/>
          <a:stretch/>
        </p:blipFill>
        <p:spPr>
          <a:xfrm>
            <a:off x="4504288" y="2010638"/>
            <a:ext cx="2411901" cy="461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8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4153902" cy="1058254"/>
          </a:xfrm>
        </p:spPr>
        <p:txBody>
          <a:bodyPr/>
          <a:lstStyle/>
          <a:p>
            <a:r>
              <a:rPr lang="fr-FR" dirty="0" smtClean="0"/>
              <a:t>Maquettage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97280" y="1331335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Affichage des publications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" b="13333"/>
          <a:stretch/>
        </p:blipFill>
        <p:spPr>
          <a:xfrm>
            <a:off x="1787237" y="1900441"/>
            <a:ext cx="4954385" cy="464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6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4153902" cy="1058254"/>
          </a:xfrm>
        </p:spPr>
        <p:txBody>
          <a:bodyPr/>
          <a:lstStyle/>
          <a:p>
            <a:r>
              <a:rPr lang="fr-FR" dirty="0" smtClean="0"/>
              <a:t>Maquettage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69" y="1839167"/>
            <a:ext cx="6907098" cy="444611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97280" y="1331335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Affichage négociations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7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292" y="83127"/>
            <a:ext cx="4153902" cy="1058254"/>
          </a:xfrm>
        </p:spPr>
        <p:txBody>
          <a:bodyPr/>
          <a:lstStyle/>
          <a:p>
            <a:r>
              <a:rPr lang="fr-FR" dirty="0" smtClean="0"/>
              <a:t>Maquettage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48" y="182880"/>
            <a:ext cx="1438101" cy="143115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97280" y="1331335"/>
            <a:ext cx="446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Contenu des publications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34716"/>
          <a:stretch/>
        </p:blipFill>
        <p:spPr>
          <a:xfrm>
            <a:off x="2429414" y="2003367"/>
            <a:ext cx="2566535" cy="399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896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349</TotalTime>
  <Words>481</Words>
  <Application>Microsoft Office PowerPoint</Application>
  <PresentationFormat>Grand écran</PresentationFormat>
  <Paragraphs>117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Trebuchet MS</vt:lpstr>
      <vt:lpstr>Wingdings</vt:lpstr>
      <vt:lpstr>Wingdings 3</vt:lpstr>
      <vt:lpstr>Facette</vt:lpstr>
      <vt:lpstr>Tender du Poulet</vt:lpstr>
      <vt:lpstr>Présentation</vt:lpstr>
      <vt:lpstr>Création du projet</vt:lpstr>
      <vt:lpstr>Cahier des charges </vt:lpstr>
      <vt:lpstr>Maquettage</vt:lpstr>
      <vt:lpstr>Maquettage</vt:lpstr>
      <vt:lpstr>Maquettage</vt:lpstr>
      <vt:lpstr>Maquettage</vt:lpstr>
      <vt:lpstr>Maquettage</vt:lpstr>
      <vt:lpstr>Maquettage</vt:lpstr>
      <vt:lpstr>Présentation PowerPoint</vt:lpstr>
      <vt:lpstr>Présentation PowerPoint</vt:lpstr>
      <vt:lpstr>Présentation PowerPoint</vt:lpstr>
      <vt:lpstr>Technologies</vt:lpstr>
      <vt:lpstr>Back-end</vt:lpstr>
      <vt:lpstr>Front-end</vt:lpstr>
      <vt:lpstr>Cheminement du front  au back-end</vt:lpstr>
      <vt:lpstr>Cheminement du front  au back-end</vt:lpstr>
      <vt:lpstr>Cheminement du front  au back-end</vt:lpstr>
      <vt:lpstr>Cheminement du front  au back-end</vt:lpstr>
      <vt:lpstr>Démonstration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59013-28-02</dc:creator>
  <cp:lastModifiedBy>59013-28-02</cp:lastModifiedBy>
  <cp:revision>29</cp:revision>
  <dcterms:created xsi:type="dcterms:W3CDTF">2021-08-18T07:02:35Z</dcterms:created>
  <dcterms:modified xsi:type="dcterms:W3CDTF">2021-08-18T12:52:01Z</dcterms:modified>
</cp:coreProperties>
</file>