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60" r:id="rId5"/>
    <p:sldId id="270" r:id="rId6"/>
    <p:sldId id="278" r:id="rId7"/>
  </p:sldIdLst>
  <p:sldSz cx="9144000" cy="5143500" type="screen16x9"/>
  <p:notesSz cx="6858000" cy="9144000"/>
  <p:embeddedFontLst>
    <p:embeddedFont>
      <p:font typeface="Quattrocento Sans" panose="020B0604020202020204" charset="0"/>
      <p:regular r:id="rId9"/>
      <p:bold r:id="rId10"/>
      <p:italic r:id="rId11"/>
      <p:boldItalic r:id="rId12"/>
    </p:embeddedFont>
    <p:embeddedFont>
      <p:font typeface="Lora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U2jFn832e7kSq34X3PLK16YZ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98" autoAdjust="0"/>
  </p:normalViewPr>
  <p:slideViewPr>
    <p:cSldViewPr snapToGrid="0">
      <p:cViewPr varScale="1">
        <p:scale>
          <a:sx n="104" d="100"/>
          <a:sy n="104" d="100"/>
        </p:scale>
        <p:origin x="126" y="7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263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Проект</a:t>
            </a:r>
            <a:r>
              <a:rPr lang="ru-RU" baseline="0" dirty="0" smtClean="0"/>
              <a:t> «Личный Кабинет Центра Карьеры Московского </a:t>
            </a:r>
            <a:r>
              <a:rPr lang="ru-RU" baseline="0" dirty="0" err="1" smtClean="0"/>
              <a:t>Политеха</a:t>
            </a:r>
            <a:r>
              <a:rPr lang="ru-RU" baseline="0" dirty="0" smtClean="0"/>
              <a:t>» Наконечного П.А.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7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Целью проекта стало модернизировать</a:t>
            </a:r>
            <a:r>
              <a:rPr lang="ru-RU" baseline="0" dirty="0" smtClean="0"/>
              <a:t> раздел центра карьеры в Личном Кабинете студента и сотрудника Московского </a:t>
            </a:r>
            <a:r>
              <a:rPr lang="ru-RU" baseline="0" dirty="0" err="1" smtClean="0"/>
              <a:t>Политеха</a:t>
            </a:r>
            <a:r>
              <a:rPr lang="ru-RU" baseline="0" dirty="0" smtClean="0"/>
              <a:t>. В частности – адаптировать раздел к новому ЛК.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 smtClean="0"/>
              <a:t>Проект необходим для трудоустройства студентов по специальности. Центр Карьеры в стенах университета соединяет студентов и индустриальных партнёров, упрощая поиск работы.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1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За время семестра были сформулированы</a:t>
            </a:r>
            <a:r>
              <a:rPr lang="ru-RU" baseline="0" dirty="0" smtClean="0"/>
              <a:t> требования к решению. Описаны бизнес-процессы заказчика, собраны сведения о текущих системах. Изучены существующие решения, разработаны планы возможных решений, представленные заказчику. Подготовлена отчётность по проекту.</a:t>
            </a:r>
          </a:p>
        </p:txBody>
      </p:sp>
    </p:spTree>
    <p:extLst>
      <p:ext uri="{BB962C8B-B14F-4D97-AF65-F5344CB8AC3E}">
        <p14:creationId xmlns:p14="http://schemas.microsoft.com/office/powerpoint/2010/main" val="114192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Основной трудностью в ходе работы над проектом была коммуникация: сбор требований к решению и информации о существующих системах, поскольку ответственные за это лица загружены более приоритетными задачами.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09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Решение</a:t>
            </a:r>
            <a:r>
              <a:rPr lang="ru-RU" baseline="0" dirty="0" smtClean="0"/>
              <a:t> задач проекта лежит в балансе запросов университета, бизнеса и студентов, которым предстоит пользоваться ЛК.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24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Поскольку</a:t>
            </a:r>
            <a:r>
              <a:rPr lang="ru-RU" baseline="0" dirty="0" smtClean="0"/>
              <a:t> новый ЛК работает на классическом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</a:t>
            </a:r>
            <a:r>
              <a:rPr lang="ru-RU" baseline="0" dirty="0" smtClean="0"/>
              <a:t>с использованием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</a:t>
            </a:r>
            <a:r>
              <a:rPr lang="ru-RU" baseline="0" dirty="0" smtClean="0"/>
              <a:t>верным решением было бы адаптировать в страницы ЛК стабильные и проверенные системы управления контентом. Таковой можно считать </a:t>
            </a:r>
            <a:r>
              <a:rPr lang="en-US" baseline="0" dirty="0" smtClean="0"/>
              <a:t>CMS </a:t>
            </a:r>
            <a:r>
              <a:rPr lang="en-US" baseline="0" dirty="0" err="1" smtClean="0"/>
              <a:t>Wordpress</a:t>
            </a:r>
            <a:r>
              <a:rPr lang="ru-RU" baseline="0" dirty="0" smtClean="0"/>
              <a:t>.</a:t>
            </a:r>
            <a:endParaRPr dirty="0"/>
          </a:p>
        </p:txBody>
      </p:sp>
      <p:sp>
        <p:nvSpPr>
          <p:cNvPr id="396" name="Google Shape;3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89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36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4832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ЛК Центра Карьеры </a:t>
            </a:r>
            <a:r>
              <a:rPr lang="ru-RU" dirty="0" err="1"/>
              <a:t>Мосполитеха</a:t>
            </a:r>
            <a:endParaRPr dirty="0"/>
          </a:p>
        </p:txBody>
      </p:sp>
      <p:grpSp>
        <p:nvGrpSpPr>
          <p:cNvPr id="60" name="Google Shape;60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1" name="Google Shape;61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"/>
          <p:cNvSpPr txBox="1"/>
          <p:nvPr/>
        </p:nvSpPr>
        <p:spPr>
          <a:xfrm>
            <a:off x="675650" y="4031688"/>
            <a:ext cx="7846200" cy="9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1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Выполнил: Наконечный Павел Александрович, студент 3 курса направления «Корпоративные информационные системы» Московского Политехнического университета группы 191-361.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О проекте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" name="Google Shape;77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"/>
          <p:cNvSpPr txBox="1"/>
          <p:nvPr/>
        </p:nvSpPr>
        <p:spPr>
          <a:xfrm>
            <a:off x="5259650" y="1512688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Проект должен способствовать целям центра карьеры </a:t>
            </a:r>
            <a:r>
              <a:rPr lang="ru-RU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Мосполитеха</a:t>
            </a:r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- трудоустроить всех студентов по окончании Вуза по специальности. Достижение этой цели невозможно без взаимодействия с максимальным числом индустриальных партнеров.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Вторая цель – просветительская функция (информирование) - о карьере, трудоустройстве, вакансиях и практике.</a:t>
            </a:r>
            <a:endParaRPr dirty="0"/>
          </a:p>
        </p:txBody>
      </p:sp>
      <p:sp>
        <p:nvSpPr>
          <p:cNvPr id="82" name="Google Shape;82;p2"/>
          <p:cNvSpPr txBox="1"/>
          <p:nvPr/>
        </p:nvSpPr>
        <p:spPr>
          <a:xfrm>
            <a:off x="1131083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b="1" dirty="0">
                <a:highlight>
                  <a:schemeClr val="accent1"/>
                </a:highlight>
                <a:sym typeface="Quattrocento Sans"/>
              </a:rPr>
              <a:t>Цель проекта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Модернизировать раздел центра карьеры в Личном Кабинете Московского Политеха.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Выполнение</a:t>
            </a:r>
            <a:endParaRPr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1381250" y="1618700"/>
            <a:ext cx="7057066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highlight>
                  <a:schemeClr val="accent1"/>
                </a:highlight>
              </a:rPr>
              <a:t>Результаты семестра</a:t>
            </a:r>
            <a:endParaRPr b="1" dirty="0">
              <a:highlight>
                <a:schemeClr val="accent1"/>
              </a:highlight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 err="1"/>
              <a:t>Сформулировалии</a:t>
            </a:r>
            <a:r>
              <a:rPr lang="ru-RU" sz="1600" dirty="0"/>
              <a:t> требования, описали бизнес-процессы заказчика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Собрали данные об используемых системах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Изучили существующие решения, </a:t>
            </a:r>
            <a:r>
              <a:rPr lang="ru-RU" sz="1600" dirty="0" smtClean="0"/>
              <a:t>разработали и </a:t>
            </a:r>
            <a:r>
              <a:rPr lang="ru-RU" sz="1600" dirty="0"/>
              <a:t>представили заказчику </a:t>
            </a:r>
            <a:r>
              <a:rPr lang="ru-RU" sz="1600" dirty="0" smtClean="0"/>
              <a:t>проекты решения</a:t>
            </a:r>
            <a:endParaRPr lang="ru-RU" sz="1600"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Подготовили отчётность по проекту</a:t>
            </a:r>
            <a:endParaRPr dirty="0"/>
          </a:p>
        </p:txBody>
      </p:sp>
      <p:grpSp>
        <p:nvGrpSpPr>
          <p:cNvPr id="92" name="Google Shape;92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3" name="Google Shape;9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6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541176" y="1623527"/>
            <a:ext cx="8061648" cy="1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ru-RU" sz="2000" dirty="0"/>
              <a:t>Основной </a:t>
            </a:r>
            <a:r>
              <a:rPr lang="ru-RU" sz="2000" dirty="0">
                <a:highlight>
                  <a:schemeClr val="accent1"/>
                </a:highlight>
              </a:rPr>
              <a:t>трудностью</a:t>
            </a:r>
            <a:r>
              <a:rPr lang="ru-RU" sz="2000" dirty="0"/>
              <a:t> в ходе работы над проектом была коммуникация: сбор требований к решению и информации о существующих системах, поскольку ответственные за это лица загружены более приоритетными задачами.</a:t>
            </a:r>
            <a:endParaRPr sz="2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45200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бизнеса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21209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университета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307;p15">
            <a:extLst>
              <a:ext uri="{FF2B5EF4-FFF2-40B4-BE49-F238E27FC236}">
                <a16:creationId xmlns="" xmlns:a16="http://schemas.microsoft.com/office/drawing/2014/main" id="{FAFA2E5E-6A89-4D4D-8FE7-45FD3CB554E4}"/>
              </a:ext>
            </a:extLst>
          </p:cNvPr>
          <p:cNvSpPr/>
          <p:nvPr/>
        </p:nvSpPr>
        <p:spPr>
          <a:xfrm>
            <a:off x="3372450" y="1142520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студентов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Поиск решения</a:t>
            </a:r>
            <a:endParaRPr dirty="0"/>
          </a:p>
        </p:txBody>
      </p:sp>
      <p:sp>
        <p:nvSpPr>
          <p:cNvPr id="305" name="Google Shape;305;p15"/>
          <p:cNvSpPr/>
          <p:nvPr/>
        </p:nvSpPr>
        <p:spPr>
          <a:xfrm>
            <a:off x="3756781" y="2612239"/>
            <a:ext cx="1502869" cy="15028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Решение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9" name="Google Shape;309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Решение</a:t>
            </a:r>
            <a:endParaRPr dirty="0"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2"/>
          </p:nvPr>
        </p:nvSpPr>
        <p:spPr>
          <a:xfrm>
            <a:off x="249381" y="1514764"/>
            <a:ext cx="8672945" cy="323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предоставляет простую и доступную админ-панель для сотрудников.</a:t>
            </a:r>
          </a:p>
          <a:p>
            <a:pPr lvl="0" hangingPunct="0">
              <a:buFont typeface="+mj-lt"/>
              <a:buAutoNum type="arabicPeriod"/>
            </a:pPr>
            <a:r>
              <a:rPr lang="ru-RU" sz="1400" dirty="0"/>
              <a:t>С минимальной доработкой </a:t>
            </a:r>
            <a:r>
              <a:rPr lang="en-US" sz="1400" dirty="0"/>
              <a:t>API </a:t>
            </a: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позволяет включить произвольную информацию в ЛК </a:t>
            </a:r>
            <a:r>
              <a:rPr lang="ru-RU" sz="1400" dirty="0" err="1"/>
              <a:t>Мосполитеха</a:t>
            </a:r>
            <a:r>
              <a:rPr lang="ru-RU" sz="1400" dirty="0"/>
              <a:t>.</a:t>
            </a:r>
          </a:p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значительно упрощает разработку, поскольку позволяет отделить данные Центра Карьеры от остальных разделов ЛК без внесения изменений в Бэкенд ЛК.</a:t>
            </a:r>
          </a:p>
          <a:p>
            <a:pPr lvl="0" hangingPunct="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400" name="Google Shape;400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379</Words>
  <Application>Microsoft Office PowerPoint</Application>
  <PresentationFormat>Экран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Quattrocento Sans</vt:lpstr>
      <vt:lpstr>Arial</vt:lpstr>
      <vt:lpstr>Lora</vt:lpstr>
      <vt:lpstr>Viola template</vt:lpstr>
      <vt:lpstr>ЛК Центра Карьеры Мосполитеха</vt:lpstr>
      <vt:lpstr>О проекте</vt:lpstr>
      <vt:lpstr>Выполнение</vt:lpstr>
      <vt:lpstr>Презентация PowerPoint</vt:lpstr>
      <vt:lpstr>Поиск решения</vt:lpstr>
      <vt:lpstr>Решение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Микрообучение сотрудников дилерских центров MINI</dc:title>
  <dc:creator>mi</dc:creator>
  <cp:lastModifiedBy>Павел Наконечный</cp:lastModifiedBy>
  <cp:revision>28</cp:revision>
  <dcterms:modified xsi:type="dcterms:W3CDTF">2022-02-03T13:23:04Z</dcterms:modified>
</cp:coreProperties>
</file>