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55" r:id="rId2"/>
  </p:sldMasterIdLst>
  <p:notesMasterIdLst>
    <p:notesMasterId r:id="rId4"/>
  </p:notesMasterIdLst>
  <p:handoutMasterIdLst>
    <p:handoutMasterId r:id="rId5"/>
  </p:handoutMasterIdLst>
  <p:sldIdLst>
    <p:sldId id="261" r:id="rId3"/>
  </p:sldIdLst>
  <p:sldSz cx="43891200" cy="32918400"/>
  <p:notesSz cx="6858000" cy="9144000"/>
  <p:defaultTextStyle>
    <a:defPPr>
      <a:defRPr lang="en-US"/>
    </a:defPPr>
    <a:lvl1pPr marL="0" algn="l" defTabSz="2821185" rtl="0" eaLnBrk="1" latinLnBrk="0" hangingPunct="1">
      <a:defRPr sz="5528" kern="1200">
        <a:solidFill>
          <a:schemeClr val="tx1"/>
        </a:solidFill>
        <a:latin typeface="+mn-lt"/>
        <a:ea typeface="+mn-ea"/>
        <a:cs typeface="+mn-cs"/>
      </a:defRPr>
    </a:lvl1pPr>
    <a:lvl2pPr marL="1410593" algn="l" defTabSz="2821185" rtl="0" eaLnBrk="1" latinLnBrk="0" hangingPunct="1">
      <a:defRPr sz="5528" kern="1200">
        <a:solidFill>
          <a:schemeClr val="tx1"/>
        </a:solidFill>
        <a:latin typeface="+mn-lt"/>
        <a:ea typeface="+mn-ea"/>
        <a:cs typeface="+mn-cs"/>
      </a:defRPr>
    </a:lvl2pPr>
    <a:lvl3pPr marL="2821185" algn="l" defTabSz="2821185" rtl="0" eaLnBrk="1" latinLnBrk="0" hangingPunct="1">
      <a:defRPr sz="5528" kern="1200">
        <a:solidFill>
          <a:schemeClr val="tx1"/>
        </a:solidFill>
        <a:latin typeface="+mn-lt"/>
        <a:ea typeface="+mn-ea"/>
        <a:cs typeface="+mn-cs"/>
      </a:defRPr>
    </a:lvl3pPr>
    <a:lvl4pPr marL="4231778" algn="l" defTabSz="2821185" rtl="0" eaLnBrk="1" latinLnBrk="0" hangingPunct="1">
      <a:defRPr sz="5528" kern="1200">
        <a:solidFill>
          <a:schemeClr val="tx1"/>
        </a:solidFill>
        <a:latin typeface="+mn-lt"/>
        <a:ea typeface="+mn-ea"/>
        <a:cs typeface="+mn-cs"/>
      </a:defRPr>
    </a:lvl4pPr>
    <a:lvl5pPr marL="5642370" algn="l" defTabSz="2821185" rtl="0" eaLnBrk="1" latinLnBrk="0" hangingPunct="1">
      <a:defRPr sz="5528" kern="1200">
        <a:solidFill>
          <a:schemeClr val="tx1"/>
        </a:solidFill>
        <a:latin typeface="+mn-lt"/>
        <a:ea typeface="+mn-ea"/>
        <a:cs typeface="+mn-cs"/>
      </a:defRPr>
    </a:lvl5pPr>
    <a:lvl6pPr marL="7052964" algn="l" defTabSz="2821185" rtl="0" eaLnBrk="1" latinLnBrk="0" hangingPunct="1">
      <a:defRPr sz="5528" kern="1200">
        <a:solidFill>
          <a:schemeClr val="tx1"/>
        </a:solidFill>
        <a:latin typeface="+mn-lt"/>
        <a:ea typeface="+mn-ea"/>
        <a:cs typeface="+mn-cs"/>
      </a:defRPr>
    </a:lvl6pPr>
    <a:lvl7pPr marL="8463557" algn="l" defTabSz="2821185" rtl="0" eaLnBrk="1" latinLnBrk="0" hangingPunct="1">
      <a:defRPr sz="5528" kern="1200">
        <a:solidFill>
          <a:schemeClr val="tx1"/>
        </a:solidFill>
        <a:latin typeface="+mn-lt"/>
        <a:ea typeface="+mn-ea"/>
        <a:cs typeface="+mn-cs"/>
      </a:defRPr>
    </a:lvl7pPr>
    <a:lvl8pPr marL="9874149" algn="l" defTabSz="2821185" rtl="0" eaLnBrk="1" latinLnBrk="0" hangingPunct="1">
      <a:defRPr sz="5528" kern="1200">
        <a:solidFill>
          <a:schemeClr val="tx1"/>
        </a:solidFill>
        <a:latin typeface="+mn-lt"/>
        <a:ea typeface="+mn-ea"/>
        <a:cs typeface="+mn-cs"/>
      </a:defRPr>
    </a:lvl8pPr>
    <a:lvl9pPr marL="11284742" algn="l" defTabSz="2821185" rtl="0" eaLnBrk="1" latinLnBrk="0" hangingPunct="1">
      <a:defRPr sz="552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D5ED"/>
    <a:srgbClr val="F6F8FC"/>
    <a:srgbClr val="545554"/>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3" autoAdjust="0"/>
    <p:restoredTop sz="94286" autoAdjust="0"/>
  </p:normalViewPr>
  <p:slideViewPr>
    <p:cSldViewPr snapToGrid="0" snapToObjects="1" showGuides="1">
      <p:cViewPr>
        <p:scale>
          <a:sx n="33" d="100"/>
          <a:sy n="33" d="100"/>
        </p:scale>
        <p:origin x="-246" y="3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6" d="100"/>
        <a:sy n="46" d="100"/>
      </p:scale>
      <p:origin x="0" y="0"/>
    </p:cViewPr>
  </p:sorterViewPr>
  <p:notesViewPr>
    <p:cSldViewPr snapToGrid="0" snapToObjects="1" showGuides="1">
      <p:cViewPr varScale="1">
        <p:scale>
          <a:sx n="135" d="100"/>
          <a:sy n="135" d="100"/>
        </p:scale>
        <p:origin x="5120"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1/9/2022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1/9/2022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2821185" rtl="0" eaLnBrk="1" latinLnBrk="0" hangingPunct="1">
      <a:defRPr sz="3728" kern="1200">
        <a:solidFill>
          <a:schemeClr val="tx1"/>
        </a:solidFill>
        <a:latin typeface="+mn-lt"/>
        <a:ea typeface="+mn-ea"/>
        <a:cs typeface="+mn-cs"/>
      </a:defRPr>
    </a:lvl1pPr>
    <a:lvl2pPr marL="1410593" algn="l" defTabSz="2821185" rtl="0" eaLnBrk="1" latinLnBrk="0" hangingPunct="1">
      <a:defRPr sz="3728" kern="1200">
        <a:solidFill>
          <a:schemeClr val="tx1"/>
        </a:solidFill>
        <a:latin typeface="+mn-lt"/>
        <a:ea typeface="+mn-ea"/>
        <a:cs typeface="+mn-cs"/>
      </a:defRPr>
    </a:lvl2pPr>
    <a:lvl3pPr marL="2821185" algn="l" defTabSz="2821185" rtl="0" eaLnBrk="1" latinLnBrk="0" hangingPunct="1">
      <a:defRPr sz="3728" kern="1200">
        <a:solidFill>
          <a:schemeClr val="tx1"/>
        </a:solidFill>
        <a:latin typeface="+mn-lt"/>
        <a:ea typeface="+mn-ea"/>
        <a:cs typeface="+mn-cs"/>
      </a:defRPr>
    </a:lvl3pPr>
    <a:lvl4pPr marL="4231778" algn="l" defTabSz="2821185" rtl="0" eaLnBrk="1" latinLnBrk="0" hangingPunct="1">
      <a:defRPr sz="3728" kern="1200">
        <a:solidFill>
          <a:schemeClr val="tx1"/>
        </a:solidFill>
        <a:latin typeface="+mn-lt"/>
        <a:ea typeface="+mn-ea"/>
        <a:cs typeface="+mn-cs"/>
      </a:defRPr>
    </a:lvl4pPr>
    <a:lvl5pPr marL="5642370" algn="l" defTabSz="2821185" rtl="0" eaLnBrk="1" latinLnBrk="0" hangingPunct="1">
      <a:defRPr sz="3728" kern="1200">
        <a:solidFill>
          <a:schemeClr val="tx1"/>
        </a:solidFill>
        <a:latin typeface="+mn-lt"/>
        <a:ea typeface="+mn-ea"/>
        <a:cs typeface="+mn-cs"/>
      </a:defRPr>
    </a:lvl5pPr>
    <a:lvl6pPr marL="7052964" algn="l" defTabSz="2821185" rtl="0" eaLnBrk="1" latinLnBrk="0" hangingPunct="1">
      <a:defRPr sz="3728" kern="1200">
        <a:solidFill>
          <a:schemeClr val="tx1"/>
        </a:solidFill>
        <a:latin typeface="+mn-lt"/>
        <a:ea typeface="+mn-ea"/>
        <a:cs typeface="+mn-cs"/>
      </a:defRPr>
    </a:lvl6pPr>
    <a:lvl7pPr marL="8463557" algn="l" defTabSz="2821185" rtl="0" eaLnBrk="1" latinLnBrk="0" hangingPunct="1">
      <a:defRPr sz="3728" kern="1200">
        <a:solidFill>
          <a:schemeClr val="tx1"/>
        </a:solidFill>
        <a:latin typeface="+mn-lt"/>
        <a:ea typeface="+mn-ea"/>
        <a:cs typeface="+mn-cs"/>
      </a:defRPr>
    </a:lvl7pPr>
    <a:lvl8pPr marL="9874149" algn="l" defTabSz="2821185" rtl="0" eaLnBrk="1" latinLnBrk="0" hangingPunct="1">
      <a:defRPr sz="3728" kern="1200">
        <a:solidFill>
          <a:schemeClr val="tx1"/>
        </a:solidFill>
        <a:latin typeface="+mn-lt"/>
        <a:ea typeface="+mn-ea"/>
        <a:cs typeface="+mn-cs"/>
      </a:defRPr>
    </a:lvl8pPr>
    <a:lvl9pPr marL="11284742" algn="l" defTabSz="2821185" rtl="0" eaLnBrk="1" latinLnBrk="0" hangingPunct="1">
      <a:defRPr sz="372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th Guides">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C96E18C0-5E19-4D47-9237-14BD7C2930F7}"/>
              </a:ext>
            </a:extLst>
          </p:cNvPr>
          <p:cNvSpPr>
            <a:spLocks noGrp="1"/>
          </p:cNvSpPr>
          <p:nvPr>
            <p:ph type="body" sz="quarter" idx="10" hasCustomPrompt="1"/>
          </p:nvPr>
        </p:nvSpPr>
        <p:spPr>
          <a:xfrm>
            <a:off x="11430000" y="2901984"/>
            <a:ext cx="21069300" cy="830997"/>
          </a:xfrm>
          <a:prstGeom prst="rect">
            <a:avLst/>
          </a:prstGeom>
        </p:spPr>
        <p:txBody>
          <a:bodyPr wrap="square">
            <a:spAutoFit/>
          </a:bodyPr>
          <a:lstStyle>
            <a:lvl1pPr marL="0" indent="0" algn="ctr">
              <a:buNone/>
              <a:defRPr sz="48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19" name="Text Placeholder 17">
            <a:extLst>
              <a:ext uri="{FF2B5EF4-FFF2-40B4-BE49-F238E27FC236}">
                <a16:creationId xmlns:a16="http://schemas.microsoft.com/office/drawing/2014/main" id="{EECA4861-B93C-0849-A47D-17FACB135140}"/>
              </a:ext>
            </a:extLst>
          </p:cNvPr>
          <p:cNvSpPr>
            <a:spLocks noGrp="1"/>
          </p:cNvSpPr>
          <p:nvPr>
            <p:ph type="body" sz="quarter" idx="11" hasCustomPrompt="1"/>
          </p:nvPr>
        </p:nvSpPr>
        <p:spPr>
          <a:xfrm>
            <a:off x="11430000" y="1714548"/>
            <a:ext cx="21069300" cy="923330"/>
          </a:xfrm>
          <a:prstGeom prst="rect">
            <a:avLst/>
          </a:prstGeom>
        </p:spPr>
        <p:txBody>
          <a:bodyPr wrap="square">
            <a:spAutoFit/>
          </a:bodyPr>
          <a:lstStyle>
            <a:lvl1pPr marL="0" indent="0" algn="ctr">
              <a:buNone/>
              <a:defRPr sz="54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20" name="Text Placeholder 17">
            <a:extLst>
              <a:ext uri="{FF2B5EF4-FFF2-40B4-BE49-F238E27FC236}">
                <a16:creationId xmlns:a16="http://schemas.microsoft.com/office/drawing/2014/main" id="{053CD722-9E93-6049-839B-8A79A9C42804}"/>
              </a:ext>
            </a:extLst>
          </p:cNvPr>
          <p:cNvSpPr>
            <a:spLocks noGrp="1"/>
          </p:cNvSpPr>
          <p:nvPr>
            <p:ph type="body" sz="quarter" idx="12" hasCustomPrompt="1"/>
          </p:nvPr>
        </p:nvSpPr>
        <p:spPr>
          <a:xfrm>
            <a:off x="11430000" y="266652"/>
            <a:ext cx="21069300" cy="1200329"/>
          </a:xfrm>
          <a:prstGeom prst="rect">
            <a:avLst/>
          </a:prstGeom>
        </p:spPr>
        <p:txBody>
          <a:bodyPr wrap="square">
            <a:spAutoFit/>
          </a:bodyPr>
          <a:lstStyle>
            <a:lvl1pPr marL="0" indent="0" algn="ctr">
              <a:buNone/>
              <a:defRPr sz="72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27" name="Text Placeholder 9">
            <a:extLst>
              <a:ext uri="{FF2B5EF4-FFF2-40B4-BE49-F238E27FC236}">
                <a16:creationId xmlns:a16="http://schemas.microsoft.com/office/drawing/2014/main" id="{0022466D-7E9F-0541-8791-ADE9FFDEB5D2}"/>
              </a:ext>
            </a:extLst>
          </p:cNvPr>
          <p:cNvSpPr>
            <a:spLocks noGrp="1"/>
          </p:cNvSpPr>
          <p:nvPr>
            <p:ph type="body" sz="quarter" idx="15" hasCustomPrompt="1"/>
          </p:nvPr>
        </p:nvSpPr>
        <p:spPr>
          <a:xfrm>
            <a:off x="456500" y="4997541"/>
            <a:ext cx="10059099"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INTRODUCTION or ABSTRACT</a:t>
            </a:r>
          </a:p>
        </p:txBody>
      </p:sp>
      <p:sp>
        <p:nvSpPr>
          <p:cNvPr id="28" name="Text Placeholder 9">
            <a:extLst>
              <a:ext uri="{FF2B5EF4-FFF2-40B4-BE49-F238E27FC236}">
                <a16:creationId xmlns:a16="http://schemas.microsoft.com/office/drawing/2014/main" id="{8BA21A8B-51D3-DF46-9C47-207CAE71FBEA}"/>
              </a:ext>
            </a:extLst>
          </p:cNvPr>
          <p:cNvSpPr>
            <a:spLocks noGrp="1"/>
          </p:cNvSpPr>
          <p:nvPr>
            <p:ph type="body" sz="quarter" idx="17" hasCustomPrompt="1"/>
          </p:nvPr>
        </p:nvSpPr>
        <p:spPr>
          <a:xfrm>
            <a:off x="457199" y="14728805"/>
            <a:ext cx="10059099"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OBJECTIVES</a:t>
            </a:r>
          </a:p>
        </p:txBody>
      </p:sp>
      <p:sp>
        <p:nvSpPr>
          <p:cNvPr id="29" name="Text Placeholder 9">
            <a:extLst>
              <a:ext uri="{FF2B5EF4-FFF2-40B4-BE49-F238E27FC236}">
                <a16:creationId xmlns:a16="http://schemas.microsoft.com/office/drawing/2014/main" id="{6B7BCEDA-48FE-554E-B697-5222E92C0303}"/>
              </a:ext>
            </a:extLst>
          </p:cNvPr>
          <p:cNvSpPr>
            <a:spLocks noGrp="1"/>
          </p:cNvSpPr>
          <p:nvPr>
            <p:ph type="body" sz="quarter" idx="18" hasCustomPrompt="1"/>
          </p:nvPr>
        </p:nvSpPr>
        <p:spPr>
          <a:xfrm>
            <a:off x="11430000" y="4997540"/>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MATERIALS &amp; METHODS</a:t>
            </a:r>
          </a:p>
        </p:txBody>
      </p:sp>
      <p:sp>
        <p:nvSpPr>
          <p:cNvPr id="30" name="Text Placeholder 9">
            <a:extLst>
              <a:ext uri="{FF2B5EF4-FFF2-40B4-BE49-F238E27FC236}">
                <a16:creationId xmlns:a16="http://schemas.microsoft.com/office/drawing/2014/main" id="{195A2674-63FD-C54C-9DAA-0C31B6481A1A}"/>
              </a:ext>
            </a:extLst>
          </p:cNvPr>
          <p:cNvSpPr>
            <a:spLocks noGrp="1"/>
          </p:cNvSpPr>
          <p:nvPr>
            <p:ph type="body" sz="quarter" idx="19" hasCustomPrompt="1"/>
          </p:nvPr>
        </p:nvSpPr>
        <p:spPr>
          <a:xfrm>
            <a:off x="22402800" y="4997539"/>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RESULTS</a:t>
            </a:r>
          </a:p>
        </p:txBody>
      </p:sp>
      <p:sp>
        <p:nvSpPr>
          <p:cNvPr id="31" name="Text Placeholder 9">
            <a:extLst>
              <a:ext uri="{FF2B5EF4-FFF2-40B4-BE49-F238E27FC236}">
                <a16:creationId xmlns:a16="http://schemas.microsoft.com/office/drawing/2014/main" id="{515A5891-6D49-BD40-81DC-C833CD1D5A59}"/>
              </a:ext>
            </a:extLst>
          </p:cNvPr>
          <p:cNvSpPr>
            <a:spLocks noGrp="1"/>
          </p:cNvSpPr>
          <p:nvPr>
            <p:ph type="body" sz="quarter" idx="20" hasCustomPrompt="1"/>
          </p:nvPr>
        </p:nvSpPr>
        <p:spPr>
          <a:xfrm>
            <a:off x="33375600" y="4997539"/>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CONCLUSIONS</a:t>
            </a:r>
          </a:p>
        </p:txBody>
      </p:sp>
      <p:sp>
        <p:nvSpPr>
          <p:cNvPr id="32" name="Text Placeholder 9">
            <a:extLst>
              <a:ext uri="{FF2B5EF4-FFF2-40B4-BE49-F238E27FC236}">
                <a16:creationId xmlns:a16="http://schemas.microsoft.com/office/drawing/2014/main" id="{9BFF821D-FD9D-2744-B5A1-4A148A0C6B5C}"/>
              </a:ext>
            </a:extLst>
          </p:cNvPr>
          <p:cNvSpPr>
            <a:spLocks noGrp="1"/>
          </p:cNvSpPr>
          <p:nvPr>
            <p:ph type="body" sz="quarter" idx="21" hasCustomPrompt="1"/>
          </p:nvPr>
        </p:nvSpPr>
        <p:spPr>
          <a:xfrm>
            <a:off x="33375600" y="19751103"/>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REFERENCES</a:t>
            </a:r>
          </a:p>
        </p:txBody>
      </p:sp>
      <p:sp>
        <p:nvSpPr>
          <p:cNvPr id="33" name="Text Placeholder 9">
            <a:extLst>
              <a:ext uri="{FF2B5EF4-FFF2-40B4-BE49-F238E27FC236}">
                <a16:creationId xmlns:a16="http://schemas.microsoft.com/office/drawing/2014/main" id="{FF9A2537-AAFE-CB4B-BEDA-42E072DEA8B5}"/>
              </a:ext>
            </a:extLst>
          </p:cNvPr>
          <p:cNvSpPr>
            <a:spLocks noGrp="1"/>
          </p:cNvSpPr>
          <p:nvPr>
            <p:ph type="body" sz="quarter" idx="22" hasCustomPrompt="1"/>
          </p:nvPr>
        </p:nvSpPr>
        <p:spPr>
          <a:xfrm>
            <a:off x="33375600" y="28607770"/>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ACKNOWLEDGEMENTS or  CONTACT</a:t>
            </a:r>
          </a:p>
        </p:txBody>
      </p:sp>
      <p:sp>
        <p:nvSpPr>
          <p:cNvPr id="35" name="Text Placeholder 13">
            <a:extLst>
              <a:ext uri="{FF2B5EF4-FFF2-40B4-BE49-F238E27FC236}">
                <a16:creationId xmlns:a16="http://schemas.microsoft.com/office/drawing/2014/main" id="{6120AEE4-BDF6-7945-B2A2-8844FB735B2D}"/>
              </a:ext>
            </a:extLst>
          </p:cNvPr>
          <p:cNvSpPr>
            <a:spLocks noGrp="1"/>
          </p:cNvSpPr>
          <p:nvPr>
            <p:ph type="body" sz="quarter" idx="16" hasCustomPrompt="1"/>
          </p:nvPr>
        </p:nvSpPr>
        <p:spPr>
          <a:xfrm>
            <a:off x="457200" y="5703005"/>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Text Placeholder 13">
            <a:extLst>
              <a:ext uri="{FF2B5EF4-FFF2-40B4-BE49-F238E27FC236}">
                <a16:creationId xmlns:a16="http://schemas.microsoft.com/office/drawing/2014/main" id="{C56249E3-4AC9-E749-A90B-24CA40349A13}"/>
              </a:ext>
            </a:extLst>
          </p:cNvPr>
          <p:cNvSpPr>
            <a:spLocks noGrp="1"/>
          </p:cNvSpPr>
          <p:nvPr>
            <p:ph type="body" sz="quarter" idx="23" hasCustomPrompt="1"/>
          </p:nvPr>
        </p:nvSpPr>
        <p:spPr>
          <a:xfrm>
            <a:off x="457199" y="15402433"/>
            <a:ext cx="10058399"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Text Placeholder 13">
            <a:extLst>
              <a:ext uri="{FF2B5EF4-FFF2-40B4-BE49-F238E27FC236}">
                <a16:creationId xmlns:a16="http://schemas.microsoft.com/office/drawing/2014/main" id="{8BEEB820-A1CB-3F40-B75D-663BC6D90D04}"/>
              </a:ext>
            </a:extLst>
          </p:cNvPr>
          <p:cNvSpPr>
            <a:spLocks noGrp="1"/>
          </p:cNvSpPr>
          <p:nvPr>
            <p:ph type="body" sz="quarter" idx="24" hasCustomPrompt="1"/>
          </p:nvPr>
        </p:nvSpPr>
        <p:spPr>
          <a:xfrm>
            <a:off x="11430000" y="5671167"/>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Text Placeholder 13">
            <a:extLst>
              <a:ext uri="{FF2B5EF4-FFF2-40B4-BE49-F238E27FC236}">
                <a16:creationId xmlns:a16="http://schemas.microsoft.com/office/drawing/2014/main" id="{3F09E665-6DA1-6A4E-ACE4-DA4B580D6E3B}"/>
              </a:ext>
            </a:extLst>
          </p:cNvPr>
          <p:cNvSpPr>
            <a:spLocks noGrp="1"/>
          </p:cNvSpPr>
          <p:nvPr>
            <p:ph type="body" sz="quarter" idx="25" hasCustomPrompt="1"/>
          </p:nvPr>
        </p:nvSpPr>
        <p:spPr>
          <a:xfrm>
            <a:off x="22402800" y="5671167"/>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13">
            <a:extLst>
              <a:ext uri="{FF2B5EF4-FFF2-40B4-BE49-F238E27FC236}">
                <a16:creationId xmlns:a16="http://schemas.microsoft.com/office/drawing/2014/main" id="{A73D55F4-EA3C-CB4B-B623-F9FB1411F615}"/>
              </a:ext>
            </a:extLst>
          </p:cNvPr>
          <p:cNvSpPr>
            <a:spLocks noGrp="1"/>
          </p:cNvSpPr>
          <p:nvPr>
            <p:ph type="body" sz="quarter" idx="26" hasCustomPrompt="1"/>
          </p:nvPr>
        </p:nvSpPr>
        <p:spPr>
          <a:xfrm>
            <a:off x="33375600" y="5703005"/>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Text Placeholder 13">
            <a:extLst>
              <a:ext uri="{FF2B5EF4-FFF2-40B4-BE49-F238E27FC236}">
                <a16:creationId xmlns:a16="http://schemas.microsoft.com/office/drawing/2014/main" id="{901D1A8D-240B-ED4E-BD04-4E9EB9663055}"/>
              </a:ext>
            </a:extLst>
          </p:cNvPr>
          <p:cNvSpPr>
            <a:spLocks noGrp="1"/>
          </p:cNvSpPr>
          <p:nvPr>
            <p:ph type="body" sz="quarter" idx="27" hasCustomPrompt="1"/>
          </p:nvPr>
        </p:nvSpPr>
        <p:spPr>
          <a:xfrm>
            <a:off x="33375600" y="20473588"/>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 name="Text Placeholder 13">
            <a:extLst>
              <a:ext uri="{FF2B5EF4-FFF2-40B4-BE49-F238E27FC236}">
                <a16:creationId xmlns:a16="http://schemas.microsoft.com/office/drawing/2014/main" id="{2D400D92-52AF-2641-BAD0-BCC05B329A1C}"/>
              </a:ext>
            </a:extLst>
          </p:cNvPr>
          <p:cNvSpPr>
            <a:spLocks noGrp="1"/>
          </p:cNvSpPr>
          <p:nvPr>
            <p:ph type="body" sz="quarter" idx="28" hasCustomPrompt="1"/>
          </p:nvPr>
        </p:nvSpPr>
        <p:spPr>
          <a:xfrm>
            <a:off x="33375600" y="29362052"/>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7582369"/>
      </p:ext>
    </p:extLst>
  </p:cSld>
  <p:clrMapOvr>
    <a:masterClrMapping/>
  </p:clrMapOvr>
  <p:extLst>
    <p:ext uri="{DCECCB84-F9BA-43D5-87BE-67443E8EF086}">
      <p15:sldGuideLst xmlns:p15="http://schemas.microsoft.com/office/powerpoint/2012/main">
        <p15:guide id="1" orient="horz" pos="20208" userDrawn="1">
          <p15:clr>
            <a:srgbClr val="FBAE40"/>
          </p15:clr>
        </p15:guide>
        <p15:guide id="2" pos="288" userDrawn="1">
          <p15:clr>
            <a:srgbClr val="FBAE40"/>
          </p15:clr>
        </p15:guide>
        <p15:guide id="3" pos="6624" userDrawn="1">
          <p15:clr>
            <a:srgbClr val="FBAE40"/>
          </p15:clr>
        </p15:guide>
        <p15:guide id="4" pos="7200" userDrawn="1">
          <p15:clr>
            <a:srgbClr val="FBAE40"/>
          </p15:clr>
        </p15:guide>
        <p15:guide id="5" pos="13536" userDrawn="1">
          <p15:clr>
            <a:srgbClr val="FBAE40"/>
          </p15:clr>
        </p15:guide>
        <p15:guide id="6" pos="14112" userDrawn="1">
          <p15:clr>
            <a:srgbClr val="FBAE40"/>
          </p15:clr>
        </p15:guide>
        <p15:guide id="7" pos="20448" userDrawn="1">
          <p15:clr>
            <a:srgbClr val="FBAE40"/>
          </p15:clr>
        </p15:guide>
        <p15:guide id="8" pos="21024" userDrawn="1">
          <p15:clr>
            <a:srgbClr val="FBAE40"/>
          </p15:clr>
        </p15:guide>
        <p15:guide id="9" pos="27360" userDrawn="1">
          <p15:clr>
            <a:srgbClr val="FBAE40"/>
          </p15:clr>
        </p15:guide>
        <p15:guide id="10" orient="horz" pos="292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Tree>
    <p:extLst>
      <p:ext uri="{BB962C8B-B14F-4D97-AF65-F5344CB8AC3E}">
        <p14:creationId xmlns:p14="http://schemas.microsoft.com/office/powerpoint/2010/main" val="788282303"/>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20000"/>
                <a:lumOff val="8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14098"/>
            <a:ext cx="43891200" cy="4172264"/>
          </a:xfrm>
          <a:prstGeom prst="rect">
            <a:avLst/>
          </a:prstGeom>
          <a:solidFill>
            <a:schemeClr val="accent1"/>
          </a:solidFill>
          <a:ln w="9525">
            <a:noFill/>
            <a:miter lim="800000"/>
            <a:headEnd/>
            <a:tailEnd/>
          </a:ln>
          <a:effectLst/>
        </p:spPr>
        <p:txBody>
          <a:bodyPr wrap="none" lIns="162554" tIns="81277" rIns="162554" bIns="81277" anchor="ctr"/>
          <a:lstStyle/>
          <a:p>
            <a:pPr>
              <a:defRPr/>
            </a:pPr>
            <a:endParaRPr lang="en-US" sz="8736"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640080" y="32214790"/>
            <a:ext cx="5182176" cy="523644"/>
          </a:xfrm>
          <a:prstGeom prst="rect">
            <a:avLst/>
          </a:prstGeom>
          <a:noFill/>
          <a:ln w="9525">
            <a:noFill/>
            <a:miter lim="800000"/>
            <a:headEnd/>
            <a:tailEnd/>
          </a:ln>
          <a:effectLst/>
        </p:spPr>
        <p:txBody>
          <a:bodyPr wrap="square" lIns="162246" tIns="81109" rIns="162246" bIns="81109">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1600"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4169847"/>
            <a:ext cx="438912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42071E14-BFBA-5041-9B7B-1EAD5CCACC7D}"/>
              </a:ext>
            </a:extLst>
          </p:cNvPr>
          <p:cNvSpPr/>
          <p:nvPr userDrawn="1"/>
        </p:nvSpPr>
        <p:spPr>
          <a:xfrm>
            <a:off x="457198" y="4643562"/>
            <a:ext cx="10058400"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8" name="Rounded Rectangle 17">
            <a:extLst>
              <a:ext uri="{FF2B5EF4-FFF2-40B4-BE49-F238E27FC236}">
                <a16:creationId xmlns:a16="http://schemas.microsoft.com/office/drawing/2014/main" id="{4128F8C5-8AC2-BE40-A83F-D9C512F88994}"/>
              </a:ext>
            </a:extLst>
          </p:cNvPr>
          <p:cNvSpPr/>
          <p:nvPr userDrawn="1"/>
        </p:nvSpPr>
        <p:spPr>
          <a:xfrm>
            <a:off x="33375600" y="4643562"/>
            <a:ext cx="10058400"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9" name="Rounded Rectangle 18">
            <a:extLst>
              <a:ext uri="{FF2B5EF4-FFF2-40B4-BE49-F238E27FC236}">
                <a16:creationId xmlns:a16="http://schemas.microsoft.com/office/drawing/2014/main" id="{B721DE94-4EEC-9240-AF22-5C3C7AAC4669}"/>
              </a:ext>
            </a:extLst>
          </p:cNvPr>
          <p:cNvSpPr/>
          <p:nvPr userDrawn="1"/>
        </p:nvSpPr>
        <p:spPr>
          <a:xfrm>
            <a:off x="11427882" y="4643562"/>
            <a:ext cx="10061575"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20" name="Rounded Rectangle 19">
            <a:extLst>
              <a:ext uri="{FF2B5EF4-FFF2-40B4-BE49-F238E27FC236}">
                <a16:creationId xmlns:a16="http://schemas.microsoft.com/office/drawing/2014/main" id="{681182F3-81E6-0A46-A2C3-461A26B01FE5}"/>
              </a:ext>
            </a:extLst>
          </p:cNvPr>
          <p:cNvSpPr/>
          <p:nvPr userDrawn="1"/>
        </p:nvSpPr>
        <p:spPr>
          <a:xfrm>
            <a:off x="22401741" y="4643562"/>
            <a:ext cx="10061575"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graphicFrame>
        <p:nvGraphicFramePr>
          <p:cNvPr id="14" name="Table 13">
            <a:extLst>
              <a:ext uri="{FF2B5EF4-FFF2-40B4-BE49-F238E27FC236}">
                <a16:creationId xmlns:a16="http://schemas.microsoft.com/office/drawing/2014/main" id="{7F676F10-DC6C-B14E-AFA0-A8955F66A208}"/>
              </a:ext>
            </a:extLst>
          </p:cNvPr>
          <p:cNvGraphicFramePr>
            <a:graphicFrameLocks noGrp="1"/>
          </p:cNvGraphicFramePr>
          <p:nvPr userDrawn="1">
            <p:extLst>
              <p:ext uri="{D42A27DB-BD31-4B8C-83A1-F6EECF244321}">
                <p14:modId xmlns:p14="http://schemas.microsoft.com/office/powerpoint/2010/main" val="733354326"/>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standard screen size (4:3 Ratio) virtual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Virtual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Standard Size</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(4:3 Ratio)</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0" baseline="0" dirty="0">
                          <a:solidFill>
                            <a:srgbClr val="FFC000"/>
                          </a:solidFill>
                          <a:latin typeface="Arial" panose="020B0604020202020204" pitchFamily="34" charset="0"/>
                          <a:cs typeface="Arial" panose="020B0604020202020204" pitchFamily="34" charset="0"/>
                        </a:rPr>
                        <a:t>36 tall x 48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FD21FB08-E011-3D4C-8828-2C551990D533}"/>
              </a:ext>
            </a:extLst>
          </p:cNvPr>
          <p:cNvGraphicFramePr>
            <a:graphicFrameLocks noGrp="1"/>
          </p:cNvGraphicFramePr>
          <p:nvPr userDrawn="1">
            <p:extLst>
              <p:ext uri="{D42A27DB-BD31-4B8C-83A1-F6EECF244321}">
                <p14:modId xmlns:p14="http://schemas.microsoft.com/office/powerpoint/2010/main" val="141159618"/>
              </p:ext>
            </p:extLst>
          </p:nvPr>
        </p:nvGraphicFramePr>
        <p:xfrm>
          <a:off x="44635119" y="14098"/>
          <a:ext cx="9619281" cy="32847657"/>
        </p:xfrm>
        <a:graphic>
          <a:graphicData uri="http://schemas.openxmlformats.org/drawingml/2006/table">
            <a:tbl>
              <a:tblPr firstRow="1" bandRow="1">
                <a:tableStyleId>{5C22544A-7EE6-4342-B048-85BDC9FD1C3A}</a:tableStyleId>
              </a:tblPr>
              <a:tblGrid>
                <a:gridCol w="3585856">
                  <a:extLst>
                    <a:ext uri="{9D8B030D-6E8A-4147-A177-3AD203B41FA5}">
                      <a16:colId xmlns:a16="http://schemas.microsoft.com/office/drawing/2014/main" val="20000"/>
                    </a:ext>
                  </a:extLst>
                </a:gridCol>
                <a:gridCol w="1199648">
                  <a:extLst>
                    <a:ext uri="{9D8B030D-6E8A-4147-A177-3AD203B41FA5}">
                      <a16:colId xmlns:a16="http://schemas.microsoft.com/office/drawing/2014/main" val="997673227"/>
                    </a:ext>
                  </a:extLst>
                </a:gridCol>
                <a:gridCol w="4833777">
                  <a:extLst>
                    <a:ext uri="{9D8B030D-6E8A-4147-A177-3AD203B41FA5}">
                      <a16:colId xmlns:a16="http://schemas.microsoft.com/office/drawing/2014/main" val="4164475170"/>
                    </a:ext>
                  </a:extLst>
                </a:gridCol>
              </a:tblGrid>
              <a:tr h="1296236">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76923">
                <a:tc gridSpan="3">
                  <a:txBody>
                    <a:bodyPr/>
                    <a:lstStyle/>
                    <a:p>
                      <a:pPr algn="l"/>
                      <a:r>
                        <a:rPr lang="en-US" sz="29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2854805">
                <a:tc gridSpan="3">
                  <a:txBody>
                    <a:bodyPr/>
                    <a:lstStyle/>
                    <a:p>
                      <a:r>
                        <a:rPr lang="en-US" sz="29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sz="8600"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353616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91719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672668">
                <a:tc gridSpan="2">
                  <a:txBody>
                    <a:bodyPr/>
                    <a:lstStyle/>
                    <a:p>
                      <a:r>
                        <a:rPr lang="en-US" sz="2900" b="1" dirty="0">
                          <a:solidFill>
                            <a:srgbClr val="FFC000"/>
                          </a:solidFill>
                          <a:latin typeface="Arial" panose="020B0604020202020204" pitchFamily="34" charset="0"/>
                          <a:cs typeface="Arial" panose="020B0604020202020204" pitchFamily="34" charset="0"/>
                        </a:rPr>
                        <a:t>How to</a:t>
                      </a:r>
                      <a:r>
                        <a:rPr lang="en-US" sz="2900" b="1" baseline="0" dirty="0">
                          <a:solidFill>
                            <a:srgbClr val="FFC000"/>
                          </a:solidFill>
                          <a:latin typeface="Arial" panose="020B0604020202020204" pitchFamily="34" charset="0"/>
                          <a:cs typeface="Arial" panose="020B0604020202020204" pitchFamily="34" charset="0"/>
                        </a:rPr>
                        <a:t> preview your poster prior to presenting</a:t>
                      </a:r>
                      <a:endParaRPr lang="en-US" sz="29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sz="86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1743746">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a:cs typeface="Arial"/>
                      </a:endParaRP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8073404">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Publish, present virtually, share, and discuss!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Submit your poster and add it to the Research Poster Virtual Library.</a:t>
                      </a:r>
                      <a:br>
                        <a:rPr lang="en-US" sz="2400" b="0" noProof="0" dirty="0">
                          <a:solidFill>
                            <a:srgbClr val="FFC000"/>
                          </a:solidFill>
                          <a:latin typeface="Arial"/>
                          <a:cs typeface="Arial"/>
                        </a:rPr>
                      </a:br>
                      <a:br>
                        <a:rPr lang="en-US" sz="2400" b="0" noProof="0" dirty="0">
                          <a:solidFill>
                            <a:srgbClr val="FFC000"/>
                          </a:solidFill>
                          <a:latin typeface="Arial"/>
                          <a:cs typeface="Arial"/>
                        </a:rPr>
                      </a:br>
                      <a:r>
                        <a:rPr lang="en-US" sz="2400" b="1" noProof="0" dirty="0">
                          <a:solidFill>
                            <a:srgbClr val="FFC000"/>
                          </a:solidFill>
                          <a:latin typeface="Arial"/>
                          <a:cs typeface="Arial"/>
                        </a:rPr>
                        <a:t>Continuous global reach</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Share your research with thousands of students, educators, scientists, and researchers from all over the United States and the World.</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Full-featured poster showcase included</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Convenience for presenter groups and conference coordinators </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Published posters can easily be presented at virtual conferences. Perfect solution for organizers of meetings and conferences.</a:t>
                      </a:r>
                      <a:br>
                        <a:rPr lang="en-US" sz="2400" b="0" noProof="0" dirty="0">
                          <a:solidFill>
                            <a:srgbClr val="FFC000"/>
                          </a:solidFill>
                          <a:latin typeface="Arial"/>
                          <a:cs typeface="Arial"/>
                        </a:rPr>
                      </a:b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https://</a:t>
                      </a:r>
                      <a:r>
                        <a:rPr lang="en-US" sz="2900" b="1" noProof="0" dirty="0" err="1">
                          <a:solidFill>
                            <a:srgbClr val="FFC000"/>
                          </a:solidFill>
                          <a:latin typeface="Arial"/>
                          <a:cs typeface="Arial"/>
                        </a:rPr>
                        <a:t>www.PosterPresentations.com</a:t>
                      </a:r>
                      <a:r>
                        <a:rPr lang="en-US" sz="2900" b="1" noProof="0" dirty="0">
                          <a:solidFill>
                            <a:srgbClr val="FFC000"/>
                          </a:solidFill>
                          <a:latin typeface="Arial"/>
                          <a:cs typeface="Arial"/>
                        </a:rPr>
                        <a:t>/research</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1" noProof="0" dirty="0">
                        <a:solidFill>
                          <a:srgbClr val="FFC000"/>
                        </a:solidFill>
                        <a:latin typeface="Arial"/>
                        <a:cs typeface="Arial"/>
                      </a:endParaRPr>
                    </a:p>
                  </a:txBody>
                  <a:tcPr marL="182880" marT="137160">
                    <a:solidFill>
                      <a:srgbClr val="00336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48051497"/>
                  </a:ext>
                </a:extLst>
              </a:tr>
              <a:tr h="1176075">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500444">
                <a:tc>
                  <a:txBody>
                    <a:bodyPr/>
                    <a:lstStyle/>
                    <a:p>
                      <a:pPr>
                        <a:lnSpc>
                          <a:spcPts val="2600"/>
                        </a:lnSpc>
                      </a:pPr>
                      <a:r>
                        <a:rPr lang="en-US" sz="2100" dirty="0">
                          <a:solidFill>
                            <a:schemeClr val="bg1">
                              <a:lumMod val="85000"/>
                            </a:schemeClr>
                          </a:solidFill>
                          <a:latin typeface="Arial"/>
                          <a:cs typeface="Arial"/>
                        </a:rPr>
                        <a:t>© 2020</a:t>
                      </a:r>
                      <a:r>
                        <a:rPr lang="en-US" sz="2100" baseline="0" dirty="0">
                          <a:solidFill>
                            <a:schemeClr val="bg1">
                              <a:lumMod val="85000"/>
                            </a:schemeClr>
                          </a:solidFill>
                          <a:latin typeface="Arial"/>
                          <a:cs typeface="Arial"/>
                        </a:rPr>
                        <a:t> </a:t>
                      </a:r>
                      <a:r>
                        <a:rPr lang="en-US" sz="2100" dirty="0" err="1">
                          <a:solidFill>
                            <a:schemeClr val="bg1">
                              <a:lumMod val="85000"/>
                            </a:schemeClr>
                          </a:solidFill>
                          <a:latin typeface="Arial"/>
                          <a:cs typeface="Arial"/>
                        </a:rPr>
                        <a:t>PosterPresentations.com</a:t>
                      </a:r>
                      <a:br>
                        <a:rPr lang="en-US" sz="2100" dirty="0">
                          <a:solidFill>
                            <a:schemeClr val="bg1">
                              <a:lumMod val="85000"/>
                            </a:schemeClr>
                          </a:solidFill>
                          <a:latin typeface="Arial"/>
                          <a:cs typeface="Arial"/>
                        </a:rPr>
                      </a:br>
                      <a:r>
                        <a:rPr lang="en-US" sz="2100" dirty="0">
                          <a:solidFill>
                            <a:schemeClr val="bg1">
                              <a:lumMod val="85000"/>
                            </a:schemeClr>
                          </a:solidFill>
                          <a:latin typeface="Arial"/>
                          <a:cs typeface="Arial"/>
                        </a:rPr>
                        <a:t>2117 Fourth Street ,</a:t>
                      </a:r>
                      <a:r>
                        <a:rPr lang="en-US" sz="2100" baseline="0" dirty="0">
                          <a:solidFill>
                            <a:schemeClr val="bg1">
                              <a:lumMod val="85000"/>
                            </a:schemeClr>
                          </a:solidFill>
                          <a:latin typeface="Arial"/>
                          <a:cs typeface="Arial"/>
                        </a:rPr>
                        <a:t> STE C        </a:t>
                      </a:r>
                    </a:p>
                    <a:p>
                      <a:pPr>
                        <a:lnSpc>
                          <a:spcPts val="2600"/>
                        </a:lnSpc>
                      </a:pPr>
                      <a:r>
                        <a:rPr lang="en-US" sz="2100" baseline="0" dirty="0">
                          <a:solidFill>
                            <a:schemeClr val="bg1">
                              <a:lumMod val="85000"/>
                            </a:schemeClr>
                          </a:solidFill>
                          <a:latin typeface="Arial"/>
                          <a:cs typeface="Arial"/>
                        </a:rPr>
                        <a:t>Berkeley CA 94710 USA</a:t>
                      </a:r>
                      <a:endParaRPr lang="en-US" sz="21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941000801"/>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7802411" rtl="0" eaLnBrk="1" latinLnBrk="0" hangingPunct="1">
        <a:spcBef>
          <a:spcPct val="0"/>
        </a:spcBef>
        <a:buNone/>
        <a:defRPr sz="15645" kern="1200">
          <a:solidFill>
            <a:schemeClr val="bg1"/>
          </a:solidFill>
          <a:latin typeface="Trebuchet MS" pitchFamily="34" charset="0"/>
          <a:ea typeface="+mj-ea"/>
          <a:cs typeface="+mj-cs"/>
        </a:defRPr>
      </a:lvl1pPr>
    </p:titleStyle>
    <p:bodyStyle>
      <a:lvl1pPr marL="1354653" indent="-1354653" algn="l" defTabSz="7802411" rtl="0" eaLnBrk="1" latinLnBrk="0" hangingPunct="1">
        <a:spcBef>
          <a:spcPct val="20000"/>
        </a:spcBef>
        <a:buFont typeface="Arial" pitchFamily="34" charset="0"/>
        <a:buChar char="•"/>
        <a:tabLst/>
        <a:defRPr sz="8533" kern="1200">
          <a:solidFill>
            <a:schemeClr val="tx1"/>
          </a:solidFill>
          <a:latin typeface="+mn-lt"/>
          <a:ea typeface="+mn-ea"/>
          <a:cs typeface="+mn-cs"/>
        </a:defRPr>
      </a:lvl1pPr>
      <a:lvl2pPr marL="1354653" indent="-1354653" algn="l" defTabSz="7802411" rtl="0" eaLnBrk="1" latinLnBrk="0" hangingPunct="1">
        <a:spcBef>
          <a:spcPct val="20000"/>
        </a:spcBef>
        <a:buFont typeface="Arial" pitchFamily="34" charset="0"/>
        <a:buChar char="–"/>
        <a:tabLst/>
        <a:defRPr sz="7110" kern="120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sz="5690" kern="120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sz="4267" kern="120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sz="4267"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p:bodyStyle>
    <p:otherStyle>
      <a:defPPr>
        <a:defRPr lang="en-US"/>
      </a:defPPr>
      <a:lvl1pPr marL="0" algn="l" defTabSz="7802411" rtl="0" eaLnBrk="1" latinLnBrk="0" hangingPunct="1">
        <a:defRPr sz="15288" kern="1200">
          <a:solidFill>
            <a:schemeClr val="tx1"/>
          </a:solidFill>
          <a:latin typeface="+mn-lt"/>
          <a:ea typeface="+mn-ea"/>
          <a:cs typeface="+mn-cs"/>
        </a:defRPr>
      </a:lvl1pPr>
      <a:lvl2pPr marL="3901210" algn="l" defTabSz="7802411" rtl="0" eaLnBrk="1" latinLnBrk="0" hangingPunct="1">
        <a:defRPr sz="15288" kern="1200">
          <a:solidFill>
            <a:schemeClr val="tx1"/>
          </a:solidFill>
          <a:latin typeface="+mn-lt"/>
          <a:ea typeface="+mn-ea"/>
          <a:cs typeface="+mn-cs"/>
        </a:defRPr>
      </a:lvl2pPr>
      <a:lvl3pPr marL="7802411" algn="l" defTabSz="7802411" rtl="0" eaLnBrk="1" latinLnBrk="0" hangingPunct="1">
        <a:defRPr sz="15288" kern="1200">
          <a:solidFill>
            <a:schemeClr val="tx1"/>
          </a:solidFill>
          <a:latin typeface="+mn-lt"/>
          <a:ea typeface="+mn-ea"/>
          <a:cs typeface="+mn-cs"/>
        </a:defRPr>
      </a:lvl3pPr>
      <a:lvl4pPr marL="11703619" algn="l" defTabSz="7802411" rtl="0" eaLnBrk="1" latinLnBrk="0" hangingPunct="1">
        <a:defRPr sz="15288" kern="1200">
          <a:solidFill>
            <a:schemeClr val="tx1"/>
          </a:solidFill>
          <a:latin typeface="+mn-lt"/>
          <a:ea typeface="+mn-ea"/>
          <a:cs typeface="+mn-cs"/>
        </a:defRPr>
      </a:lvl4pPr>
      <a:lvl5pPr marL="15604826" algn="l" defTabSz="7802411" rtl="0" eaLnBrk="1" latinLnBrk="0" hangingPunct="1">
        <a:defRPr sz="15288" kern="1200">
          <a:solidFill>
            <a:schemeClr val="tx1"/>
          </a:solidFill>
          <a:latin typeface="+mn-lt"/>
          <a:ea typeface="+mn-ea"/>
          <a:cs typeface="+mn-cs"/>
        </a:defRPr>
      </a:lvl5pPr>
      <a:lvl6pPr marL="19506030" algn="l" defTabSz="7802411" rtl="0" eaLnBrk="1" latinLnBrk="0" hangingPunct="1">
        <a:defRPr sz="15288" kern="1200">
          <a:solidFill>
            <a:schemeClr val="tx1"/>
          </a:solidFill>
          <a:latin typeface="+mn-lt"/>
          <a:ea typeface="+mn-ea"/>
          <a:cs typeface="+mn-cs"/>
        </a:defRPr>
      </a:lvl6pPr>
      <a:lvl7pPr marL="23407240" algn="l" defTabSz="7802411" rtl="0" eaLnBrk="1" latinLnBrk="0" hangingPunct="1">
        <a:defRPr sz="15288" kern="1200">
          <a:solidFill>
            <a:schemeClr val="tx1"/>
          </a:solidFill>
          <a:latin typeface="+mn-lt"/>
          <a:ea typeface="+mn-ea"/>
          <a:cs typeface="+mn-cs"/>
        </a:defRPr>
      </a:lvl7pPr>
      <a:lvl8pPr marL="27308442" algn="l" defTabSz="7802411" rtl="0" eaLnBrk="1" latinLnBrk="0" hangingPunct="1">
        <a:defRPr sz="15288" kern="1200">
          <a:solidFill>
            <a:schemeClr val="tx1"/>
          </a:solidFill>
          <a:latin typeface="+mn-lt"/>
          <a:ea typeface="+mn-ea"/>
          <a:cs typeface="+mn-cs"/>
        </a:defRPr>
      </a:lvl8pPr>
      <a:lvl9pPr marL="31209651" algn="l" defTabSz="7802411" rtl="0" eaLnBrk="1" latinLnBrk="0" hangingPunct="1">
        <a:defRPr sz="152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20000"/>
                <a:lumOff val="8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14098"/>
            <a:ext cx="43891200" cy="4172264"/>
          </a:xfrm>
          <a:prstGeom prst="rect">
            <a:avLst/>
          </a:prstGeom>
          <a:solidFill>
            <a:schemeClr val="accent1"/>
          </a:solidFill>
          <a:ln w="9525">
            <a:noFill/>
            <a:miter lim="800000"/>
            <a:headEnd/>
            <a:tailEnd/>
          </a:ln>
          <a:effectLst/>
        </p:spPr>
        <p:txBody>
          <a:bodyPr wrap="none" lIns="162554" tIns="81277" rIns="162554" bIns="81277" anchor="ctr"/>
          <a:lstStyle/>
          <a:p>
            <a:pPr>
              <a:defRPr/>
            </a:pPr>
            <a:endParaRPr lang="en-US" sz="8736"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640080" y="32214790"/>
            <a:ext cx="5182176" cy="523644"/>
          </a:xfrm>
          <a:prstGeom prst="rect">
            <a:avLst/>
          </a:prstGeom>
          <a:noFill/>
          <a:ln w="9525">
            <a:noFill/>
            <a:miter lim="800000"/>
            <a:headEnd/>
            <a:tailEnd/>
          </a:ln>
          <a:effectLst/>
        </p:spPr>
        <p:txBody>
          <a:bodyPr wrap="square" lIns="162246" tIns="81109" rIns="162246" bIns="81109">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1600"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4169847"/>
            <a:ext cx="438912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42071E14-BFBA-5041-9B7B-1EAD5CCACC7D}"/>
              </a:ext>
            </a:extLst>
          </p:cNvPr>
          <p:cNvSpPr/>
          <p:nvPr userDrawn="1"/>
        </p:nvSpPr>
        <p:spPr>
          <a:xfrm>
            <a:off x="457198" y="4643562"/>
            <a:ext cx="10058400"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8" name="Rounded Rectangle 17">
            <a:extLst>
              <a:ext uri="{FF2B5EF4-FFF2-40B4-BE49-F238E27FC236}">
                <a16:creationId xmlns:a16="http://schemas.microsoft.com/office/drawing/2014/main" id="{4128F8C5-8AC2-BE40-A83F-D9C512F88994}"/>
              </a:ext>
            </a:extLst>
          </p:cNvPr>
          <p:cNvSpPr/>
          <p:nvPr userDrawn="1"/>
        </p:nvSpPr>
        <p:spPr>
          <a:xfrm>
            <a:off x="33375600" y="4643562"/>
            <a:ext cx="10058400"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9" name="Rounded Rectangle 18">
            <a:extLst>
              <a:ext uri="{FF2B5EF4-FFF2-40B4-BE49-F238E27FC236}">
                <a16:creationId xmlns:a16="http://schemas.microsoft.com/office/drawing/2014/main" id="{B721DE94-4EEC-9240-AF22-5C3C7AAC4669}"/>
              </a:ext>
            </a:extLst>
          </p:cNvPr>
          <p:cNvSpPr/>
          <p:nvPr userDrawn="1"/>
        </p:nvSpPr>
        <p:spPr>
          <a:xfrm>
            <a:off x="11427882" y="4643562"/>
            <a:ext cx="10061575"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20" name="Rounded Rectangle 19">
            <a:extLst>
              <a:ext uri="{FF2B5EF4-FFF2-40B4-BE49-F238E27FC236}">
                <a16:creationId xmlns:a16="http://schemas.microsoft.com/office/drawing/2014/main" id="{681182F3-81E6-0A46-A2C3-461A26B01FE5}"/>
              </a:ext>
            </a:extLst>
          </p:cNvPr>
          <p:cNvSpPr/>
          <p:nvPr userDrawn="1"/>
        </p:nvSpPr>
        <p:spPr>
          <a:xfrm>
            <a:off x="22401741" y="4643562"/>
            <a:ext cx="10061575"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Tree>
    <p:extLst>
      <p:ext uri="{BB962C8B-B14F-4D97-AF65-F5344CB8AC3E}">
        <p14:creationId xmlns:p14="http://schemas.microsoft.com/office/powerpoint/2010/main" val="2324832553"/>
      </p:ext>
    </p:extLst>
  </p:cSld>
  <p:clrMap bg1="lt1" tx1="dk1" bg2="lt2" tx2="dk2" accent1="accent1" accent2="accent2" accent3="accent3" accent4="accent4" accent5="accent5" accent6="accent6" hlink="hlink" folHlink="folHlink"/>
  <p:sldLayoutIdLst>
    <p:sldLayoutId id="2147483656" r:id="rId1"/>
  </p:sldLayoutIdLst>
  <p:txStyles>
    <p:titleStyle>
      <a:lvl1pPr algn="ctr" defTabSz="7802411" rtl="0" eaLnBrk="1" latinLnBrk="0" hangingPunct="1">
        <a:spcBef>
          <a:spcPct val="0"/>
        </a:spcBef>
        <a:buNone/>
        <a:defRPr sz="15645" kern="1200">
          <a:solidFill>
            <a:schemeClr val="bg1"/>
          </a:solidFill>
          <a:latin typeface="Trebuchet MS" pitchFamily="34" charset="0"/>
          <a:ea typeface="+mj-ea"/>
          <a:cs typeface="+mj-cs"/>
        </a:defRPr>
      </a:lvl1pPr>
    </p:titleStyle>
    <p:bodyStyle>
      <a:lvl1pPr marL="1354653" indent="-1354653" algn="l" defTabSz="7802411" rtl="0" eaLnBrk="1" latinLnBrk="0" hangingPunct="1">
        <a:spcBef>
          <a:spcPct val="20000"/>
        </a:spcBef>
        <a:buFont typeface="Arial" pitchFamily="34" charset="0"/>
        <a:buChar char="•"/>
        <a:tabLst/>
        <a:defRPr sz="8533" kern="1200">
          <a:solidFill>
            <a:schemeClr val="tx1"/>
          </a:solidFill>
          <a:latin typeface="+mn-lt"/>
          <a:ea typeface="+mn-ea"/>
          <a:cs typeface="+mn-cs"/>
        </a:defRPr>
      </a:lvl1pPr>
      <a:lvl2pPr marL="1354653" indent="-1354653" algn="l" defTabSz="7802411" rtl="0" eaLnBrk="1" latinLnBrk="0" hangingPunct="1">
        <a:spcBef>
          <a:spcPct val="20000"/>
        </a:spcBef>
        <a:buFont typeface="Arial" pitchFamily="34" charset="0"/>
        <a:buChar char="–"/>
        <a:tabLst/>
        <a:defRPr sz="7110" kern="120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sz="5690" kern="120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sz="4267" kern="120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sz="4267"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p:bodyStyle>
    <p:otherStyle>
      <a:defPPr>
        <a:defRPr lang="en-US"/>
      </a:defPPr>
      <a:lvl1pPr marL="0" algn="l" defTabSz="7802411" rtl="0" eaLnBrk="1" latinLnBrk="0" hangingPunct="1">
        <a:defRPr sz="15288" kern="1200">
          <a:solidFill>
            <a:schemeClr val="tx1"/>
          </a:solidFill>
          <a:latin typeface="+mn-lt"/>
          <a:ea typeface="+mn-ea"/>
          <a:cs typeface="+mn-cs"/>
        </a:defRPr>
      </a:lvl1pPr>
      <a:lvl2pPr marL="3901210" algn="l" defTabSz="7802411" rtl="0" eaLnBrk="1" latinLnBrk="0" hangingPunct="1">
        <a:defRPr sz="15288" kern="1200">
          <a:solidFill>
            <a:schemeClr val="tx1"/>
          </a:solidFill>
          <a:latin typeface="+mn-lt"/>
          <a:ea typeface="+mn-ea"/>
          <a:cs typeface="+mn-cs"/>
        </a:defRPr>
      </a:lvl2pPr>
      <a:lvl3pPr marL="7802411" algn="l" defTabSz="7802411" rtl="0" eaLnBrk="1" latinLnBrk="0" hangingPunct="1">
        <a:defRPr sz="15288" kern="1200">
          <a:solidFill>
            <a:schemeClr val="tx1"/>
          </a:solidFill>
          <a:latin typeface="+mn-lt"/>
          <a:ea typeface="+mn-ea"/>
          <a:cs typeface="+mn-cs"/>
        </a:defRPr>
      </a:lvl3pPr>
      <a:lvl4pPr marL="11703619" algn="l" defTabSz="7802411" rtl="0" eaLnBrk="1" latinLnBrk="0" hangingPunct="1">
        <a:defRPr sz="15288" kern="1200">
          <a:solidFill>
            <a:schemeClr val="tx1"/>
          </a:solidFill>
          <a:latin typeface="+mn-lt"/>
          <a:ea typeface="+mn-ea"/>
          <a:cs typeface="+mn-cs"/>
        </a:defRPr>
      </a:lvl4pPr>
      <a:lvl5pPr marL="15604826" algn="l" defTabSz="7802411" rtl="0" eaLnBrk="1" latinLnBrk="0" hangingPunct="1">
        <a:defRPr sz="15288" kern="1200">
          <a:solidFill>
            <a:schemeClr val="tx1"/>
          </a:solidFill>
          <a:latin typeface="+mn-lt"/>
          <a:ea typeface="+mn-ea"/>
          <a:cs typeface="+mn-cs"/>
        </a:defRPr>
      </a:lvl5pPr>
      <a:lvl6pPr marL="19506030" algn="l" defTabSz="7802411" rtl="0" eaLnBrk="1" latinLnBrk="0" hangingPunct="1">
        <a:defRPr sz="15288" kern="1200">
          <a:solidFill>
            <a:schemeClr val="tx1"/>
          </a:solidFill>
          <a:latin typeface="+mn-lt"/>
          <a:ea typeface="+mn-ea"/>
          <a:cs typeface="+mn-cs"/>
        </a:defRPr>
      </a:lvl6pPr>
      <a:lvl7pPr marL="23407240" algn="l" defTabSz="7802411" rtl="0" eaLnBrk="1" latinLnBrk="0" hangingPunct="1">
        <a:defRPr sz="15288" kern="1200">
          <a:solidFill>
            <a:schemeClr val="tx1"/>
          </a:solidFill>
          <a:latin typeface="+mn-lt"/>
          <a:ea typeface="+mn-ea"/>
          <a:cs typeface="+mn-cs"/>
        </a:defRPr>
      </a:lvl7pPr>
      <a:lvl8pPr marL="27308442" algn="l" defTabSz="7802411" rtl="0" eaLnBrk="1" latinLnBrk="0" hangingPunct="1">
        <a:defRPr sz="15288" kern="1200">
          <a:solidFill>
            <a:schemeClr val="tx1"/>
          </a:solidFill>
          <a:latin typeface="+mn-lt"/>
          <a:ea typeface="+mn-ea"/>
          <a:cs typeface="+mn-cs"/>
        </a:defRPr>
      </a:lvl8pPr>
      <a:lvl9pPr marL="31209651" algn="l" defTabSz="7802411" rtl="0" eaLnBrk="1" latinLnBrk="0" hangingPunct="1">
        <a:defRPr sz="152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88C56A-C898-9F4E-8933-9EC817B96972}"/>
              </a:ext>
            </a:extLst>
          </p:cNvPr>
          <p:cNvSpPr>
            <a:spLocks noGrp="1"/>
          </p:cNvSpPr>
          <p:nvPr>
            <p:ph type="body" sz="quarter" idx="10"/>
          </p:nvPr>
        </p:nvSpPr>
        <p:spPr/>
        <p:txBody>
          <a:bodyPr/>
          <a:lstStyle/>
          <a:p>
            <a:r>
              <a:rPr lang="ru-RU" dirty="0"/>
              <a:t>Московский Политехнический Университет</a:t>
            </a:r>
            <a:endParaRPr lang="en-US" dirty="0"/>
          </a:p>
        </p:txBody>
      </p:sp>
      <p:sp>
        <p:nvSpPr>
          <p:cNvPr id="3" name="Text Placeholder 2">
            <a:extLst>
              <a:ext uri="{FF2B5EF4-FFF2-40B4-BE49-F238E27FC236}">
                <a16:creationId xmlns:a16="http://schemas.microsoft.com/office/drawing/2014/main" id="{368F42AB-0B38-6240-B455-4EAD6491D21A}"/>
              </a:ext>
            </a:extLst>
          </p:cNvPr>
          <p:cNvSpPr>
            <a:spLocks noGrp="1"/>
          </p:cNvSpPr>
          <p:nvPr>
            <p:ph type="body" sz="quarter" idx="11"/>
          </p:nvPr>
        </p:nvSpPr>
        <p:spPr/>
        <p:txBody>
          <a:bodyPr/>
          <a:lstStyle/>
          <a:p>
            <a:r>
              <a:rPr lang="ru-RU" dirty="0"/>
              <a:t>Наконечный П.А.</a:t>
            </a:r>
            <a:endParaRPr lang="en-US" dirty="0"/>
          </a:p>
        </p:txBody>
      </p:sp>
      <p:sp>
        <p:nvSpPr>
          <p:cNvPr id="4" name="Text Placeholder 3">
            <a:extLst>
              <a:ext uri="{FF2B5EF4-FFF2-40B4-BE49-F238E27FC236}">
                <a16:creationId xmlns:a16="http://schemas.microsoft.com/office/drawing/2014/main" id="{C92934C5-F417-4547-A178-F9454BBDDA4A}"/>
              </a:ext>
            </a:extLst>
          </p:cNvPr>
          <p:cNvSpPr>
            <a:spLocks noGrp="1"/>
          </p:cNvSpPr>
          <p:nvPr>
            <p:ph type="body" sz="quarter" idx="12"/>
          </p:nvPr>
        </p:nvSpPr>
        <p:spPr/>
        <p:txBody>
          <a:bodyPr/>
          <a:lstStyle/>
          <a:p>
            <a:r>
              <a:rPr lang="ru-RU" dirty="0"/>
              <a:t>ЛК Центра Карьеры </a:t>
            </a:r>
            <a:r>
              <a:rPr lang="ru-RU" dirty="0" err="1"/>
              <a:t>Мосполитеха</a:t>
            </a:r>
            <a:endParaRPr lang="en-US" dirty="0"/>
          </a:p>
        </p:txBody>
      </p:sp>
      <p:sp>
        <p:nvSpPr>
          <p:cNvPr id="5" name="Text Placeholder 4">
            <a:extLst>
              <a:ext uri="{FF2B5EF4-FFF2-40B4-BE49-F238E27FC236}">
                <a16:creationId xmlns:a16="http://schemas.microsoft.com/office/drawing/2014/main" id="{03371DE7-DCBD-E143-8BC8-F10EEF67D84C}"/>
              </a:ext>
            </a:extLst>
          </p:cNvPr>
          <p:cNvSpPr>
            <a:spLocks noGrp="1"/>
          </p:cNvSpPr>
          <p:nvPr>
            <p:ph type="body" sz="quarter" idx="15"/>
          </p:nvPr>
        </p:nvSpPr>
        <p:spPr/>
        <p:txBody>
          <a:bodyPr/>
          <a:lstStyle/>
          <a:p>
            <a:r>
              <a:rPr lang="ru-RU" dirty="0"/>
              <a:t>О проекте</a:t>
            </a:r>
            <a:endParaRPr lang="en-US" dirty="0"/>
          </a:p>
        </p:txBody>
      </p:sp>
      <p:sp>
        <p:nvSpPr>
          <p:cNvPr id="6" name="Text Placeholder 5">
            <a:extLst>
              <a:ext uri="{FF2B5EF4-FFF2-40B4-BE49-F238E27FC236}">
                <a16:creationId xmlns:a16="http://schemas.microsoft.com/office/drawing/2014/main" id="{A5DE1169-8E44-8344-A5CD-DA0F01E9245D}"/>
              </a:ext>
            </a:extLst>
          </p:cNvPr>
          <p:cNvSpPr>
            <a:spLocks noGrp="1"/>
          </p:cNvSpPr>
          <p:nvPr>
            <p:ph type="body" sz="quarter" idx="17"/>
          </p:nvPr>
        </p:nvSpPr>
        <p:spPr>
          <a:xfrm>
            <a:off x="457199" y="15820187"/>
            <a:ext cx="10059099" cy="553998"/>
          </a:xfrm>
        </p:spPr>
        <p:txBody>
          <a:bodyPr/>
          <a:lstStyle/>
          <a:p>
            <a:r>
              <a:rPr lang="ru-RU" dirty="0"/>
              <a:t>Задачи</a:t>
            </a:r>
            <a:endParaRPr lang="en-US" dirty="0"/>
          </a:p>
        </p:txBody>
      </p:sp>
      <p:sp>
        <p:nvSpPr>
          <p:cNvPr id="7" name="Text Placeholder 6">
            <a:extLst>
              <a:ext uri="{FF2B5EF4-FFF2-40B4-BE49-F238E27FC236}">
                <a16:creationId xmlns:a16="http://schemas.microsoft.com/office/drawing/2014/main" id="{8A19A437-04D4-5F45-A616-3A5D998A1D8E}"/>
              </a:ext>
            </a:extLst>
          </p:cNvPr>
          <p:cNvSpPr>
            <a:spLocks noGrp="1"/>
          </p:cNvSpPr>
          <p:nvPr>
            <p:ph type="body" sz="quarter" idx="18"/>
          </p:nvPr>
        </p:nvSpPr>
        <p:spPr/>
        <p:txBody>
          <a:bodyPr/>
          <a:lstStyle/>
          <a:p>
            <a:r>
              <a:rPr lang="ru-RU" dirty="0"/>
              <a:t>Основные шаги</a:t>
            </a:r>
            <a:endParaRPr lang="en-US" dirty="0"/>
          </a:p>
        </p:txBody>
      </p:sp>
      <p:sp>
        <p:nvSpPr>
          <p:cNvPr id="8" name="Text Placeholder 7">
            <a:extLst>
              <a:ext uri="{FF2B5EF4-FFF2-40B4-BE49-F238E27FC236}">
                <a16:creationId xmlns:a16="http://schemas.microsoft.com/office/drawing/2014/main" id="{527E62BD-C7ED-5840-AD8F-AB2265CC8F56}"/>
              </a:ext>
            </a:extLst>
          </p:cNvPr>
          <p:cNvSpPr>
            <a:spLocks noGrp="1"/>
          </p:cNvSpPr>
          <p:nvPr>
            <p:ph type="body" sz="quarter" idx="19"/>
          </p:nvPr>
        </p:nvSpPr>
        <p:spPr/>
        <p:txBody>
          <a:bodyPr/>
          <a:lstStyle/>
          <a:p>
            <a:r>
              <a:rPr lang="ru-RU" dirty="0"/>
              <a:t>Результаты</a:t>
            </a:r>
            <a:endParaRPr lang="en-US" dirty="0"/>
          </a:p>
        </p:txBody>
      </p:sp>
      <p:sp>
        <p:nvSpPr>
          <p:cNvPr id="9" name="Text Placeholder 8">
            <a:extLst>
              <a:ext uri="{FF2B5EF4-FFF2-40B4-BE49-F238E27FC236}">
                <a16:creationId xmlns:a16="http://schemas.microsoft.com/office/drawing/2014/main" id="{24A6263A-4C35-7147-8D90-4054A0A02347}"/>
              </a:ext>
            </a:extLst>
          </p:cNvPr>
          <p:cNvSpPr>
            <a:spLocks noGrp="1"/>
          </p:cNvSpPr>
          <p:nvPr>
            <p:ph type="body" sz="quarter" idx="20"/>
          </p:nvPr>
        </p:nvSpPr>
        <p:spPr/>
        <p:txBody>
          <a:bodyPr/>
          <a:lstStyle/>
          <a:p>
            <a:r>
              <a:rPr lang="ru-RU" dirty="0"/>
              <a:t>Выводы</a:t>
            </a:r>
            <a:endParaRPr lang="en-US" dirty="0"/>
          </a:p>
        </p:txBody>
      </p:sp>
      <p:sp>
        <p:nvSpPr>
          <p:cNvPr id="10" name="Text Placeholder 9">
            <a:extLst>
              <a:ext uri="{FF2B5EF4-FFF2-40B4-BE49-F238E27FC236}">
                <a16:creationId xmlns:a16="http://schemas.microsoft.com/office/drawing/2014/main" id="{099B1F13-D3D0-F942-946A-23CAE9ECBE0B}"/>
              </a:ext>
            </a:extLst>
          </p:cNvPr>
          <p:cNvSpPr>
            <a:spLocks noGrp="1"/>
          </p:cNvSpPr>
          <p:nvPr>
            <p:ph type="body" sz="quarter" idx="21"/>
          </p:nvPr>
        </p:nvSpPr>
        <p:spPr/>
        <p:txBody>
          <a:bodyPr/>
          <a:lstStyle/>
          <a:p>
            <a:r>
              <a:rPr lang="ru-RU" dirty="0"/>
              <a:t>Ссылки</a:t>
            </a:r>
            <a:endParaRPr lang="en-US" dirty="0"/>
          </a:p>
        </p:txBody>
      </p:sp>
      <p:sp>
        <p:nvSpPr>
          <p:cNvPr id="11" name="Text Placeholder 10">
            <a:extLst>
              <a:ext uri="{FF2B5EF4-FFF2-40B4-BE49-F238E27FC236}">
                <a16:creationId xmlns:a16="http://schemas.microsoft.com/office/drawing/2014/main" id="{5036AC81-DBB2-0640-A267-6633E3F50FE6}"/>
              </a:ext>
            </a:extLst>
          </p:cNvPr>
          <p:cNvSpPr>
            <a:spLocks noGrp="1"/>
          </p:cNvSpPr>
          <p:nvPr>
            <p:ph type="body" sz="quarter" idx="22"/>
          </p:nvPr>
        </p:nvSpPr>
        <p:spPr/>
        <p:txBody>
          <a:bodyPr/>
          <a:lstStyle/>
          <a:p>
            <a:endParaRPr lang="en-US"/>
          </a:p>
        </p:txBody>
      </p:sp>
      <p:sp>
        <p:nvSpPr>
          <p:cNvPr id="12" name="Text Placeholder 11">
            <a:extLst>
              <a:ext uri="{FF2B5EF4-FFF2-40B4-BE49-F238E27FC236}">
                <a16:creationId xmlns:a16="http://schemas.microsoft.com/office/drawing/2014/main" id="{4614F892-6D6E-EC44-9CF5-9E88641C3D98}"/>
              </a:ext>
            </a:extLst>
          </p:cNvPr>
          <p:cNvSpPr>
            <a:spLocks noGrp="1"/>
          </p:cNvSpPr>
          <p:nvPr>
            <p:ph type="body" sz="quarter" idx="16"/>
          </p:nvPr>
        </p:nvSpPr>
        <p:spPr>
          <a:xfrm>
            <a:off x="457200" y="5703005"/>
            <a:ext cx="10058400" cy="8519255"/>
          </a:xfrm>
        </p:spPr>
        <p:txBody>
          <a:bodyPr/>
          <a:lstStyle/>
          <a:p>
            <a:r>
              <a:rPr lang="ru-RU" dirty="0"/>
              <a:t>Цель проекта: модернизировать раздел центра карьеры в Личном Кабинете Московского Политеха.</a:t>
            </a:r>
          </a:p>
          <a:p>
            <a:r>
              <a:rPr lang="ru-RU" dirty="0"/>
              <a:t>Проект должен способствовать целям центра карьеры Мосполитеха - трудоустроить всех студентов по окончании Вуза по специальности.  Достижение этой цели невозможно без взаимодействия с максимальным числом индустриальных партнеров. </a:t>
            </a:r>
          </a:p>
          <a:p>
            <a:r>
              <a:rPr lang="ru-RU" dirty="0"/>
              <a:t>Вторая цель – просветительская функция (информирование) - о карьере, трудоустройстве, вакансиях и практике.</a:t>
            </a:r>
          </a:p>
          <a:p>
            <a:endParaRPr lang="ru-RU" dirty="0"/>
          </a:p>
          <a:p>
            <a:r>
              <a:rPr lang="ru-RU" dirty="0"/>
              <a:t>Ориентировочные сроки проекта: </a:t>
            </a:r>
            <a:r>
              <a:rPr lang="ru-RU" dirty="0" err="1"/>
              <a:t>сент</a:t>
            </a:r>
            <a:r>
              <a:rPr lang="ru-RU" dirty="0"/>
              <a:t> 2021 – май 2023.</a:t>
            </a:r>
          </a:p>
        </p:txBody>
      </p:sp>
      <p:sp>
        <p:nvSpPr>
          <p:cNvPr id="13" name="Text Placeholder 12">
            <a:extLst>
              <a:ext uri="{FF2B5EF4-FFF2-40B4-BE49-F238E27FC236}">
                <a16:creationId xmlns:a16="http://schemas.microsoft.com/office/drawing/2014/main" id="{4DD4B619-430D-8A45-B4E0-96F5F4B5F4A9}"/>
              </a:ext>
            </a:extLst>
          </p:cNvPr>
          <p:cNvSpPr>
            <a:spLocks noGrp="1"/>
          </p:cNvSpPr>
          <p:nvPr>
            <p:ph type="body" sz="quarter" idx="23"/>
          </p:nvPr>
        </p:nvSpPr>
        <p:spPr>
          <a:xfrm>
            <a:off x="457199" y="16493815"/>
            <a:ext cx="10058399" cy="4579715"/>
          </a:xfrm>
        </p:spPr>
        <p:txBody>
          <a:bodyPr/>
          <a:lstStyle/>
          <a:p>
            <a:pPr marL="514350" lvl="0" indent="-514350">
              <a:buFont typeface="+mj-lt"/>
              <a:buAutoNum type="arabicPeriod"/>
            </a:pPr>
            <a:r>
              <a:rPr lang="ru-RU" dirty="0"/>
              <a:t>Разработать аллею выпускников.</a:t>
            </a:r>
          </a:p>
          <a:p>
            <a:pPr marL="514350" lvl="0" indent="-514350">
              <a:buFont typeface="+mj-lt"/>
              <a:buAutoNum type="arabicPeriod"/>
            </a:pPr>
            <a:r>
              <a:rPr lang="ru-RU" dirty="0"/>
              <a:t>Встроить новости по вакансиям.</a:t>
            </a:r>
          </a:p>
          <a:p>
            <a:pPr marL="514350" lvl="0" indent="-514350">
              <a:buFont typeface="+mj-lt"/>
              <a:buAutoNum type="arabicPeriod"/>
            </a:pPr>
            <a:r>
              <a:rPr lang="ru-RU" dirty="0"/>
              <a:t>Разработать раздел индустриальных партнёров.</a:t>
            </a:r>
          </a:p>
          <a:p>
            <a:pPr marL="514350" lvl="0" indent="-514350">
              <a:buFont typeface="+mj-lt"/>
              <a:buAutoNum type="arabicPeriod"/>
            </a:pPr>
            <a:r>
              <a:rPr lang="ru-RU" dirty="0"/>
              <a:t>Разработать календарь событий.</a:t>
            </a:r>
          </a:p>
          <a:p>
            <a:pPr marL="514350" lvl="0" indent="-514350">
              <a:buFont typeface="+mj-lt"/>
              <a:buAutoNum type="arabicPeriod"/>
            </a:pPr>
            <a:r>
              <a:rPr lang="ru-RU" dirty="0"/>
              <a:t>Интегрировать ссылки на соцсети и другие ресурсы.</a:t>
            </a:r>
          </a:p>
        </p:txBody>
      </p:sp>
      <p:sp>
        <p:nvSpPr>
          <p:cNvPr id="14" name="Text Placeholder 13">
            <a:extLst>
              <a:ext uri="{FF2B5EF4-FFF2-40B4-BE49-F238E27FC236}">
                <a16:creationId xmlns:a16="http://schemas.microsoft.com/office/drawing/2014/main" id="{A24D8D8C-BE60-804E-9306-8CEF739EA2BB}"/>
              </a:ext>
            </a:extLst>
          </p:cNvPr>
          <p:cNvSpPr>
            <a:spLocks noGrp="1"/>
          </p:cNvSpPr>
          <p:nvPr>
            <p:ph type="body" sz="quarter" idx="24"/>
          </p:nvPr>
        </p:nvSpPr>
        <p:spPr>
          <a:xfrm>
            <a:off x="11430000" y="5671167"/>
            <a:ext cx="10058400" cy="11178445"/>
          </a:xfrm>
        </p:spPr>
        <p:txBody>
          <a:bodyPr/>
          <a:lstStyle/>
          <a:p>
            <a:pPr marL="514350" indent="-514350">
              <a:buFont typeface="+mj-lt"/>
              <a:buAutoNum type="arabicPeriod"/>
            </a:pPr>
            <a:r>
              <a:rPr lang="ru-RU" dirty="0"/>
              <a:t>Установлены требования заказчика, текущие бизнес-процессы, цели и задачи организации.</a:t>
            </a:r>
          </a:p>
          <a:p>
            <a:pPr marL="514350" indent="-514350">
              <a:buFont typeface="+mj-lt"/>
              <a:buAutoNum type="arabicPeriod"/>
            </a:pPr>
            <a:r>
              <a:rPr lang="ru-RU" dirty="0"/>
              <a:t>Выявлены текущие используемые системы, способы их модификации.</a:t>
            </a:r>
          </a:p>
          <a:p>
            <a:pPr marL="514350" indent="-514350">
              <a:buFont typeface="+mj-lt"/>
              <a:buAutoNum type="arabicPeriod"/>
            </a:pPr>
            <a:r>
              <a:rPr lang="ru-RU" dirty="0"/>
              <a:t>Изучены существующие на рынке решения поставленных задач.</a:t>
            </a:r>
          </a:p>
          <a:p>
            <a:pPr marL="514350" indent="-514350">
              <a:buFont typeface="+mj-lt"/>
              <a:buAutoNum type="arabicPeriod"/>
            </a:pPr>
            <a:r>
              <a:rPr lang="ru-RU" dirty="0"/>
              <a:t>Спланированы возможные решения проблемы.</a:t>
            </a:r>
          </a:p>
          <a:p>
            <a:pPr marL="514350" indent="-514350">
              <a:buFont typeface="+mj-lt"/>
              <a:buAutoNum type="arabicPeriod"/>
            </a:pPr>
            <a:r>
              <a:rPr lang="ru-RU" dirty="0"/>
              <a:t>Решения представлены заказчику.</a:t>
            </a:r>
          </a:p>
          <a:p>
            <a:r>
              <a:rPr lang="ru-RU" dirty="0"/>
              <a:t>--- Мы здесь ---</a:t>
            </a:r>
          </a:p>
          <a:p>
            <a:pPr marL="514350" indent="-514350">
              <a:buFont typeface="+mj-lt"/>
              <a:buAutoNum type="arabicPeriod"/>
            </a:pPr>
            <a:r>
              <a:rPr lang="ru-RU" dirty="0"/>
              <a:t>Разработать проект согласованного с заказчиком решения.</a:t>
            </a:r>
          </a:p>
          <a:p>
            <a:pPr marL="514350" indent="-514350">
              <a:buFont typeface="+mj-lt"/>
              <a:buAutoNum type="arabicPeriod"/>
            </a:pPr>
            <a:r>
              <a:rPr lang="ru-RU" dirty="0"/>
              <a:t>Подобрать разработчиков под проект решения.</a:t>
            </a:r>
          </a:p>
          <a:p>
            <a:pPr marL="514350" indent="-514350">
              <a:buFont typeface="+mj-lt"/>
              <a:buAutoNum type="arabicPeriod"/>
            </a:pPr>
            <a:r>
              <a:rPr lang="ru-RU" dirty="0"/>
              <a:t>Реализовать проект.</a:t>
            </a:r>
          </a:p>
          <a:p>
            <a:pPr marL="514350" indent="-514350">
              <a:buFont typeface="+mj-lt"/>
              <a:buAutoNum type="arabicPeriod"/>
            </a:pPr>
            <a:r>
              <a:rPr lang="ru-RU" dirty="0"/>
              <a:t>Проверить эффективность разработанного решения проекта.</a:t>
            </a:r>
          </a:p>
          <a:p>
            <a:pPr marL="514350" indent="-514350">
              <a:buFont typeface="+mj-lt"/>
              <a:buAutoNum type="arabicPeriod"/>
            </a:pPr>
            <a:r>
              <a:rPr lang="ru-RU" dirty="0"/>
              <a:t>Завершить проект.</a:t>
            </a:r>
          </a:p>
          <a:p>
            <a:pPr marL="514350" indent="-514350">
              <a:buFont typeface="+mj-lt"/>
              <a:buAutoNum type="arabicPeriod"/>
            </a:pPr>
            <a:endParaRPr lang="en-US" dirty="0"/>
          </a:p>
        </p:txBody>
      </p:sp>
      <p:sp>
        <p:nvSpPr>
          <p:cNvPr id="15" name="Text Placeholder 14">
            <a:extLst>
              <a:ext uri="{FF2B5EF4-FFF2-40B4-BE49-F238E27FC236}">
                <a16:creationId xmlns:a16="http://schemas.microsoft.com/office/drawing/2014/main" id="{573F2124-F9EB-C443-9990-BDE8295F860C}"/>
              </a:ext>
            </a:extLst>
          </p:cNvPr>
          <p:cNvSpPr>
            <a:spLocks noGrp="1"/>
          </p:cNvSpPr>
          <p:nvPr>
            <p:ph type="body" sz="quarter" idx="25"/>
          </p:nvPr>
        </p:nvSpPr>
        <p:spPr>
          <a:xfrm>
            <a:off x="22402800" y="5671167"/>
            <a:ext cx="10058400" cy="8322278"/>
          </a:xfrm>
        </p:spPr>
        <p:txBody>
          <a:bodyPr/>
          <a:lstStyle/>
          <a:p>
            <a:r>
              <a:rPr lang="ru-RU" dirty="0"/>
              <a:t>В ходе семестра были:</a:t>
            </a:r>
          </a:p>
          <a:p>
            <a:pPr marL="514350" lvl="0" indent="-514350">
              <a:buFont typeface="+mj-lt"/>
              <a:buAutoNum type="arabicPeriod"/>
            </a:pPr>
            <a:r>
              <a:rPr lang="ru-RU" dirty="0"/>
              <a:t>Собраны требования, описания бизнес-процессов заказчика.</a:t>
            </a:r>
          </a:p>
          <a:p>
            <a:pPr marL="514350" lvl="0" indent="-514350">
              <a:buFont typeface="+mj-lt"/>
              <a:buAutoNum type="arabicPeriod"/>
            </a:pPr>
            <a:r>
              <a:rPr lang="ru-RU" dirty="0"/>
              <a:t>Сформулированы требования к решению.</a:t>
            </a:r>
          </a:p>
          <a:p>
            <a:pPr marL="514350" lvl="0" indent="-514350">
              <a:buFont typeface="+mj-lt"/>
              <a:buAutoNum type="arabicPeriod"/>
            </a:pPr>
            <a:r>
              <a:rPr lang="ru-RU" dirty="0"/>
              <a:t>Собраны данные об используемых системах.</a:t>
            </a:r>
          </a:p>
          <a:p>
            <a:pPr marL="514350" lvl="0" indent="-514350">
              <a:buFont typeface="+mj-lt"/>
              <a:buAutoNum type="arabicPeriod"/>
            </a:pPr>
            <a:r>
              <a:rPr lang="ru-RU" dirty="0"/>
              <a:t>Изучены существующие решения.</a:t>
            </a:r>
          </a:p>
          <a:p>
            <a:pPr marL="514350" lvl="0" indent="-514350">
              <a:buFont typeface="+mj-lt"/>
              <a:buAutoNum type="arabicPeriod"/>
            </a:pPr>
            <a:r>
              <a:rPr lang="ru-RU" dirty="0"/>
              <a:t>Подобраны и представлены заказчику способы решения задачи.</a:t>
            </a:r>
          </a:p>
          <a:p>
            <a:pPr marL="514350" lvl="0" indent="-514350">
              <a:buFont typeface="+mj-lt"/>
              <a:buAutoNum type="arabicPeriod"/>
            </a:pPr>
            <a:r>
              <a:rPr lang="ru-RU" dirty="0"/>
              <a:t>Подготовлена отчётность по проекту.</a:t>
            </a:r>
          </a:p>
          <a:p>
            <a:r>
              <a:rPr lang="ru-RU" dirty="0"/>
              <a:t>Основной трудностью в ходе работы над проектом была коммуникация: сбор требований к решению и информации о существующих системах, поскольку ответственные за это лица загружены более приоритетными задачами.</a:t>
            </a:r>
          </a:p>
        </p:txBody>
      </p:sp>
      <p:sp>
        <p:nvSpPr>
          <p:cNvPr id="16" name="Text Placeholder 15">
            <a:extLst>
              <a:ext uri="{FF2B5EF4-FFF2-40B4-BE49-F238E27FC236}">
                <a16:creationId xmlns:a16="http://schemas.microsoft.com/office/drawing/2014/main" id="{EC58161B-F9FB-9047-B3D0-05DFF4252F3B}"/>
              </a:ext>
            </a:extLst>
          </p:cNvPr>
          <p:cNvSpPr>
            <a:spLocks noGrp="1"/>
          </p:cNvSpPr>
          <p:nvPr>
            <p:ph type="body" sz="quarter" idx="26"/>
          </p:nvPr>
        </p:nvSpPr>
        <p:spPr/>
        <p:txBody>
          <a:bodyPr/>
          <a:lstStyle/>
          <a:p>
            <a:endParaRPr lang="en-US" dirty="0"/>
          </a:p>
        </p:txBody>
      </p:sp>
      <p:sp>
        <p:nvSpPr>
          <p:cNvPr id="17" name="Text Placeholder 16">
            <a:extLst>
              <a:ext uri="{FF2B5EF4-FFF2-40B4-BE49-F238E27FC236}">
                <a16:creationId xmlns:a16="http://schemas.microsoft.com/office/drawing/2014/main" id="{C88BBE9A-9B55-4542-9F18-BFAF6613CB1D}"/>
              </a:ext>
            </a:extLst>
          </p:cNvPr>
          <p:cNvSpPr>
            <a:spLocks noGrp="1"/>
          </p:cNvSpPr>
          <p:nvPr>
            <p:ph type="body" sz="quarter" idx="27"/>
          </p:nvPr>
        </p:nvSpPr>
        <p:spPr/>
        <p:txBody>
          <a:bodyPr/>
          <a:lstStyle/>
          <a:p>
            <a:endParaRPr lang="en-US"/>
          </a:p>
        </p:txBody>
      </p:sp>
      <p:sp>
        <p:nvSpPr>
          <p:cNvPr id="18" name="Text Placeholder 17">
            <a:extLst>
              <a:ext uri="{FF2B5EF4-FFF2-40B4-BE49-F238E27FC236}">
                <a16:creationId xmlns:a16="http://schemas.microsoft.com/office/drawing/2014/main" id="{E641D930-5617-634E-B179-DBF1A8A3CF60}"/>
              </a:ext>
            </a:extLst>
          </p:cNvPr>
          <p:cNvSpPr>
            <a:spLocks noGrp="1"/>
          </p:cNvSpPr>
          <p:nvPr>
            <p:ph type="body" sz="quarter" idx="28"/>
          </p:nvPr>
        </p:nvSpPr>
        <p:spPr/>
        <p:txBody>
          <a:bodyPr/>
          <a:lstStyle/>
          <a:p>
            <a:endParaRPr lang="en-US"/>
          </a:p>
        </p:txBody>
      </p:sp>
      <p:sp>
        <p:nvSpPr>
          <p:cNvPr id="19" name="Text Placeholder 5">
            <a:extLst>
              <a:ext uri="{FF2B5EF4-FFF2-40B4-BE49-F238E27FC236}">
                <a16:creationId xmlns:a16="http://schemas.microsoft.com/office/drawing/2014/main" id="{747753B9-95D3-4756-9B6E-0A1CE1CECC89}"/>
              </a:ext>
            </a:extLst>
          </p:cNvPr>
          <p:cNvSpPr txBox="1">
            <a:spLocks/>
          </p:cNvSpPr>
          <p:nvPr/>
        </p:nvSpPr>
        <p:spPr>
          <a:xfrm>
            <a:off x="457199" y="24016955"/>
            <a:ext cx="10059099" cy="553998"/>
          </a:xfrm>
          <a:prstGeom prst="rect">
            <a:avLst/>
          </a:prstGeom>
        </p:spPr>
        <p:txBody>
          <a:bodyPr wrap="square">
            <a:spAutoFit/>
          </a:bodyPr>
          <a:lstStyle>
            <a:lvl1pPr marL="0" indent="0" algn="ctr" defTabSz="7802411" rtl="0" eaLnBrk="1" latinLnBrk="0" hangingPunct="1">
              <a:spcBef>
                <a:spcPct val="20000"/>
              </a:spcBef>
              <a:buFont typeface="Arial" pitchFamily="34" charset="0"/>
              <a:buNone/>
              <a:tabLst/>
              <a:defRPr lang="en-US" sz="3000" b="1" kern="1200" dirty="0">
                <a:solidFill>
                  <a:schemeClr val="accent1">
                    <a:lumMod val="50000"/>
                  </a:schemeClr>
                </a:solidFill>
                <a:latin typeface="+mj-lt"/>
                <a:ea typeface="+mn-ea"/>
                <a:cs typeface="+mn-cs"/>
              </a:defRPr>
            </a:lvl1pPr>
            <a:lvl2pPr marL="1354653" indent="-1354653" algn="l" defTabSz="7802411" rtl="0" eaLnBrk="1" latinLnBrk="0" hangingPunct="1">
              <a:spcBef>
                <a:spcPct val="20000"/>
              </a:spcBef>
              <a:buFont typeface="Arial" pitchFamily="34" charset="0"/>
              <a:buChar char="–"/>
              <a:tabLst/>
              <a:defRPr lang="en-US" sz="3200" kern="1200" smtClean="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lang="en-US" sz="2000" kern="1200" smtClean="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lang="en-US" sz="1600" kern="1200" smtClean="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lang="en-US" sz="1600"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r>
              <a:rPr lang="ru-RU" dirty="0"/>
              <a:t>Участники проекта</a:t>
            </a:r>
          </a:p>
        </p:txBody>
      </p:sp>
      <p:sp>
        <p:nvSpPr>
          <p:cNvPr id="20" name="Text Placeholder 12">
            <a:extLst>
              <a:ext uri="{FF2B5EF4-FFF2-40B4-BE49-F238E27FC236}">
                <a16:creationId xmlns:a16="http://schemas.microsoft.com/office/drawing/2014/main" id="{12F1F90B-45E9-4035-96B2-09931E40FDF0}"/>
              </a:ext>
            </a:extLst>
          </p:cNvPr>
          <p:cNvSpPr txBox="1">
            <a:spLocks/>
          </p:cNvSpPr>
          <p:nvPr/>
        </p:nvSpPr>
        <p:spPr>
          <a:xfrm>
            <a:off x="457199" y="24690583"/>
            <a:ext cx="10058399" cy="2412968"/>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24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r>
              <a:rPr lang="ru-RU" dirty="0"/>
              <a:t>Наконечный П.А. – </a:t>
            </a:r>
            <a:r>
              <a:rPr lang="en-US" dirty="0"/>
              <a:t>Project Manager</a:t>
            </a:r>
            <a:endParaRPr lang="ru-RU" dirty="0"/>
          </a:p>
          <a:p>
            <a:r>
              <a:rPr lang="ru-RU" dirty="0"/>
              <a:t>Даньшина М.В. – куратор проекта</a:t>
            </a:r>
          </a:p>
          <a:p>
            <a:r>
              <a:rPr lang="ru-RU" dirty="0"/>
              <a:t>Королькова А.Н. - заказчик</a:t>
            </a:r>
          </a:p>
        </p:txBody>
      </p:sp>
    </p:spTree>
    <p:extLst>
      <p:ext uri="{BB962C8B-B14F-4D97-AF65-F5344CB8AC3E}">
        <p14:creationId xmlns:p14="http://schemas.microsoft.com/office/powerpoint/2010/main" val="183389920"/>
      </p:ext>
    </p:extLst>
  </p:cSld>
  <p:clrMapOvr>
    <a:masterClrMapping/>
  </p:clrMapOvr>
</p:sld>
</file>

<file path=ppt/theme/theme1.xml><?xml version="1.0" encoding="utf-8"?>
<a:theme xmlns:a="http://schemas.openxmlformats.org/drawingml/2006/main" name="With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osterPresentations.com-36x48-Template-V001" id="{2709450C-FB62-A044-B777-6465EEDF651E}" vid="{FA1BCBBE-DDC6-9342-80DD-73272B52D67C}"/>
    </a:ext>
  </a:ext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osterPresentations.com-36x48-Template-V001" id="{2709450C-FB62-A044-B777-6465EEDF651E}" vid="{917552B4-2336-2548-AC25-7992FF197E9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795</TotalTime>
  <Words>278</Words>
  <Application>Microsoft Office PowerPoint</Application>
  <PresentationFormat>Произвольный</PresentationFormat>
  <Paragraphs>42</Paragraphs>
  <Slides>1</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2</vt:i4>
      </vt:variant>
      <vt:variant>
        <vt:lpstr>Заголовки слайдов</vt:lpstr>
      </vt:variant>
      <vt:variant>
        <vt:i4>1</vt:i4>
      </vt:variant>
    </vt:vector>
  </HeadingPairs>
  <TitlesOfParts>
    <vt:vector size="8" baseType="lpstr">
      <vt:lpstr>Arial</vt:lpstr>
      <vt:lpstr>Arial Black</vt:lpstr>
      <vt:lpstr>Arial Narrow</vt:lpstr>
      <vt:lpstr>Calibri</vt:lpstr>
      <vt:lpstr>Trebuchet MS</vt:lpstr>
      <vt:lpstr>With Guides</vt:lpstr>
      <vt:lpstr>Without Guides</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Argyris Kotoulas</dc:creator>
  <dc:description>This template is the property of PosterPresentations.com. Call us if you need help with this poster template._x000d_
1-866-649-3004           _x000d_
 (c)PosterPresentations.com</dc:description>
  <cp:lastModifiedBy>Павел Наконечный</cp:lastModifiedBy>
  <cp:revision>30</cp:revision>
  <dcterms:created xsi:type="dcterms:W3CDTF">2019-01-07T21:49:45Z</dcterms:created>
  <dcterms:modified xsi:type="dcterms:W3CDTF">2022-01-09T14:31:21Z</dcterms:modified>
</cp:coreProperties>
</file>