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5"/>
  </p:notesMasterIdLst>
  <p:sldIdLst>
    <p:sldId id="268" r:id="rId4"/>
    <p:sldId id="354" r:id="rId5"/>
    <p:sldId id="355" r:id="rId6"/>
    <p:sldId id="356" r:id="rId7"/>
    <p:sldId id="357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4" r:id="rId19"/>
    <p:sldId id="385" r:id="rId20"/>
    <p:sldId id="386" r:id="rId21"/>
    <p:sldId id="383" r:id="rId22"/>
    <p:sldId id="388" r:id="rId23"/>
    <p:sldId id="3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95" autoAdjust="0"/>
  </p:normalViewPr>
  <p:slideViewPr>
    <p:cSldViewPr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2F597-655C-423E-B607-947BACF3708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35454-D5E4-4952-9A70-DBA7427C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Rotation Assignment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Contributions</a:t>
            </a:r>
            <a:r>
              <a:rPr lang="en-US" baseline="0" dirty="0" smtClean="0"/>
              <a:t> and Accomplishments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35454-D5E4-4952-9A70-DBA7427CB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141288"/>
            <a:ext cx="2160588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141288"/>
            <a:ext cx="6334125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42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320800"/>
            <a:ext cx="4246563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320800"/>
            <a:ext cx="4248150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9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2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59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5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8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800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5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141288"/>
            <a:ext cx="2160588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141288"/>
            <a:ext cx="6334125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5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18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3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55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320800"/>
            <a:ext cx="4246563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320800"/>
            <a:ext cx="4248150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1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90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848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13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405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141288"/>
            <a:ext cx="2160588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141288"/>
            <a:ext cx="6334125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320800"/>
            <a:ext cx="4246563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320800"/>
            <a:ext cx="4248150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1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13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5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citi_logo_0-45-114_s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494463"/>
            <a:ext cx="5143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5"/>
          <p:cNvSpPr>
            <a:spLocks noChangeArrowheads="1"/>
          </p:cNvSpPr>
          <p:nvPr userDrawn="1"/>
        </p:nvSpPr>
        <p:spPr bwMode="gray">
          <a:xfrm>
            <a:off x="3360738" y="6635750"/>
            <a:ext cx="2422525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53565A"/>
                </a:solidFill>
              </a:rPr>
              <a:t>Confidential </a:t>
            </a:r>
            <a:r>
              <a:rPr lang="en-US" altLang="en-US" sz="700" smtClean="0">
                <a:solidFill>
                  <a:srgbClr val="E41F1F"/>
                </a:solidFill>
              </a:rPr>
              <a:t>•</a:t>
            </a:r>
            <a:r>
              <a:rPr lang="en-US" altLang="en-US" sz="700" smtClean="0">
                <a:solidFill>
                  <a:srgbClr val="53565A"/>
                </a:solidFill>
              </a:rPr>
              <a:t> Copyright © 2014 by Citi,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52413" y="641350"/>
            <a:ext cx="8640762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254000" y="141288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54000" y="1320800"/>
            <a:ext cx="86471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2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9pPr>
    </p:titleStyle>
    <p:bodyStyle>
      <a:lvl1pPr marL="288925" indent="-288925" algn="l" rtl="0" eaLnBrk="0" fontAlgn="base" hangingPunct="0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3413" indent="-23018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2pPr>
      <a:lvl3pPr marL="974725" indent="-227013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3pPr>
      <a:lvl4pPr marL="1312863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4pPr>
      <a:lvl5pPr marL="1651000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5pPr>
      <a:lvl6pPr marL="21082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6pPr>
      <a:lvl7pPr marL="25654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7pPr>
      <a:lvl8pPr marL="30226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8pPr>
      <a:lvl9pPr marL="34798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citi_logo_0-45-114_s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494463"/>
            <a:ext cx="5143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201613" y="653256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38DA820-BD9C-43E3-BACC-BF93AE1A1312}" type="slidenum">
              <a:rPr lang="en-US" altLang="en-US" sz="900" smtClean="0">
                <a:solidFill>
                  <a:srgbClr val="53565A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 smtClean="0">
              <a:solidFill>
                <a:srgbClr val="53565A"/>
              </a:solidFill>
            </a:endParaRPr>
          </a:p>
        </p:txBody>
      </p:sp>
      <p:sp>
        <p:nvSpPr>
          <p:cNvPr id="1030" name="Rectangle 95"/>
          <p:cNvSpPr>
            <a:spLocks noChangeArrowheads="1"/>
          </p:cNvSpPr>
          <p:nvPr userDrawn="1"/>
        </p:nvSpPr>
        <p:spPr bwMode="gray">
          <a:xfrm>
            <a:off x="3360738" y="6635750"/>
            <a:ext cx="2422525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53565A"/>
                </a:solidFill>
              </a:rPr>
              <a:t>Confidential </a:t>
            </a:r>
            <a:r>
              <a:rPr lang="en-US" altLang="en-US" sz="700" smtClean="0">
                <a:solidFill>
                  <a:srgbClr val="E41F1F"/>
                </a:solidFill>
              </a:rPr>
              <a:t>•</a:t>
            </a:r>
            <a:r>
              <a:rPr lang="en-US" altLang="en-US" sz="700" smtClean="0">
                <a:solidFill>
                  <a:srgbClr val="53565A"/>
                </a:solidFill>
              </a:rPr>
              <a:t> Copyright © 2014 by Citi,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52413" y="641350"/>
            <a:ext cx="8640762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102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254000" y="141288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3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54000" y="1320800"/>
            <a:ext cx="86471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76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9pPr>
    </p:titleStyle>
    <p:bodyStyle>
      <a:lvl1pPr marL="288925" indent="-288925" algn="l" rtl="0" fontAlgn="base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3413" indent="-23018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2pPr>
      <a:lvl3pPr marL="974725" indent="-227013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3pPr>
      <a:lvl4pPr marL="1312863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4pPr>
      <a:lvl5pPr marL="16510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5pPr>
      <a:lvl6pPr marL="21082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6pPr>
      <a:lvl7pPr marL="25654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7pPr>
      <a:lvl8pPr marL="30226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8pPr>
      <a:lvl9pPr marL="34798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citi_logo_0-45-114_s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494463"/>
            <a:ext cx="5143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201613" y="653256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38DA820-BD9C-43E3-BACC-BF93AE1A1312}" type="slidenum">
              <a:rPr lang="en-US" altLang="en-US" sz="900" smtClean="0">
                <a:solidFill>
                  <a:srgbClr val="53565A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 smtClean="0">
              <a:solidFill>
                <a:srgbClr val="53565A"/>
              </a:solidFill>
            </a:endParaRPr>
          </a:p>
        </p:txBody>
      </p:sp>
      <p:sp>
        <p:nvSpPr>
          <p:cNvPr id="1030" name="Rectangle 95"/>
          <p:cNvSpPr>
            <a:spLocks noChangeArrowheads="1"/>
          </p:cNvSpPr>
          <p:nvPr userDrawn="1"/>
        </p:nvSpPr>
        <p:spPr bwMode="gray">
          <a:xfrm>
            <a:off x="3360738" y="6635750"/>
            <a:ext cx="2422525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53565A"/>
                </a:solidFill>
              </a:rPr>
              <a:t>Confidential </a:t>
            </a:r>
            <a:r>
              <a:rPr lang="en-US" altLang="en-US" sz="700" smtClean="0">
                <a:solidFill>
                  <a:srgbClr val="E41F1F"/>
                </a:solidFill>
              </a:rPr>
              <a:t>•</a:t>
            </a:r>
            <a:r>
              <a:rPr lang="en-US" altLang="en-US" sz="700" smtClean="0">
                <a:solidFill>
                  <a:srgbClr val="53565A"/>
                </a:solidFill>
              </a:rPr>
              <a:t> Copyright © 2014 by Citi,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52413" y="641350"/>
            <a:ext cx="8640762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102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254000" y="141288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3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54000" y="1320800"/>
            <a:ext cx="86471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516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ヒラギノ角ゴ Pro W3" charset="0"/>
          <a:cs typeface="Geneva" pitchFamily="127" charset="-128"/>
        </a:defRPr>
      </a:lvl9pPr>
    </p:titleStyle>
    <p:bodyStyle>
      <a:lvl1pPr marL="288925" indent="-288925" algn="l" rtl="0" fontAlgn="base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3413" indent="-23018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2pPr>
      <a:lvl3pPr marL="974725" indent="-227013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3pPr>
      <a:lvl4pPr marL="1312863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4pPr>
      <a:lvl5pPr marL="16510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5pPr>
      <a:lvl6pPr marL="21082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6pPr>
      <a:lvl7pPr marL="25654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7pPr>
      <a:lvl8pPr marL="30226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8pPr>
      <a:lvl9pPr marL="34798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Geneva" pitchFamily="127" charset="-128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 bwMode="auto">
          <a:xfrm rot="16200000" flipV="1">
            <a:off x="1219200" y="-1219200"/>
            <a:ext cx="6934200" cy="9372600"/>
          </a:xfrm>
          <a:prstGeom prst="round2SameRect">
            <a:avLst>
              <a:gd name="adj1" fmla="val 4201"/>
              <a:gd name="adj2" fmla="val 0"/>
            </a:avLst>
          </a:prstGeom>
          <a:gradFill flip="none" rotWithShape="1">
            <a:gsLst>
              <a:gs pos="0">
                <a:srgbClr val="004785"/>
              </a:gs>
              <a:gs pos="100000">
                <a:srgbClr val="00BDF2"/>
              </a:gs>
              <a:gs pos="25000">
                <a:srgbClr val="0066B3"/>
              </a:gs>
              <a:gs pos="80000">
                <a:srgbClr val="00B3F0"/>
              </a:gs>
            </a:gsLst>
            <a:lin ang="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Geneva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 bwMode="black">
          <a:xfrm>
            <a:off x="614363" y="5127625"/>
            <a:ext cx="6027737" cy="10763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4785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August 1, 2018</a:t>
            </a:r>
            <a:endParaRPr lang="en-US" sz="1400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46484C"/>
              </a:solidFill>
              <a:ea typeface="+mj-ea"/>
              <a:cs typeface="+mj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ctrTitle" idx="4294967295"/>
          </p:nvPr>
        </p:nvSpPr>
        <p:spPr>
          <a:xfrm>
            <a:off x="603250" y="3343275"/>
            <a:ext cx="8210550" cy="51752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Our Summer at Citi</a:t>
            </a:r>
            <a:br>
              <a:rPr lang="en-US" altLang="en-US" sz="3200" dirty="0" smtClean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Taking a </a:t>
            </a:r>
            <a:r>
              <a:rPr lang="en-US" altLang="en-US" i="1" dirty="0" smtClean="0">
                <a:solidFill>
                  <a:schemeClr val="bg1">
                    <a:lumMod val="75000"/>
                  </a:schemeClr>
                </a:solidFill>
              </a:rPr>
              <a:t>STEP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in the right direction</a:t>
            </a:r>
          </a:p>
        </p:txBody>
      </p:sp>
      <p:pic>
        <p:nvPicPr>
          <p:cNvPr id="2053" name="Picture 6" descr="citi-r_2c-blu_pos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927600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4744" y="1035405"/>
            <a:ext cx="8229600" cy="30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RBT Geo-</a:t>
            </a:r>
            <a:r>
              <a:rPr lang="en-US" sz="2000" dirty="0" err="1" smtClean="0"/>
              <a:t>Segging</a:t>
            </a:r>
            <a:r>
              <a:rPr lang="en-US" sz="20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41" y="3733800"/>
            <a:ext cx="2119313" cy="1595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83" y="3810000"/>
            <a:ext cx="2119313" cy="1595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2274" r="2631" b="4322"/>
          <a:stretch/>
        </p:blipFill>
        <p:spPr>
          <a:xfrm>
            <a:off x="5222918" y="2122845"/>
            <a:ext cx="1752600" cy="1119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3086" r="2222" b="3086"/>
          <a:stretch/>
        </p:blipFill>
        <p:spPr>
          <a:xfrm>
            <a:off x="1346120" y="2122845"/>
            <a:ext cx="1763554" cy="11197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4997" y="53714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East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21438" y="5405231"/>
            <a:ext cx="75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9000" y="4572000"/>
            <a:ext cx="1447800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701919"/>
            <a:ext cx="1447800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- Overview</a:t>
            </a:r>
            <a:endParaRPr lang="en-US" kern="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8" y="1566862"/>
            <a:ext cx="3235770" cy="434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78" y="1555877"/>
            <a:ext cx="4400550" cy="571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8113" y="5961062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86411" y="2165866"/>
            <a:ext cx="695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666" y="2807223"/>
            <a:ext cx="2082814" cy="14573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29579" y="4183843"/>
            <a:ext cx="78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042" y="4814371"/>
            <a:ext cx="4385429" cy="10429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6023" y="5882759"/>
            <a:ext cx="120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JOBDOC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black">
          <a:xfrm>
            <a:off x="363628" y="853654"/>
            <a:ext cx="8229600" cy="5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fontAlgn="base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23018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2pPr>
            <a:lvl3pPr marL="974725" indent="-227013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3pPr>
            <a:lvl4pPr marL="1312863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4pPr>
            <a:lvl5pPr marL="16510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5pPr>
            <a:lvl6pPr marL="21082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6pPr>
            <a:lvl7pPr marL="25654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7pPr>
            <a:lvl8pPr marL="30226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8pPr>
            <a:lvl9pPr marL="34798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RBT Geo-Segging 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- Coding</a:t>
            </a:r>
            <a:endParaRPr lang="en-US" kern="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37944"/>
            <a:ext cx="1695100" cy="2200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67" y="1243336"/>
            <a:ext cx="6034087" cy="908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524233"/>
            <a:ext cx="6034087" cy="633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463" y="3482985"/>
            <a:ext cx="6070391" cy="1520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50" y="5344112"/>
            <a:ext cx="5705475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3750" y="398165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Logging Time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97373" y="2098957"/>
            <a:ext cx="19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 Checklist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79221" y="3127952"/>
            <a:ext cx="19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 </a:t>
            </a:r>
            <a:r>
              <a:rPr lang="en-US" sz="1200" dirty="0" err="1" smtClean="0"/>
              <a:t>Req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63788" y="4987969"/>
            <a:ext cx="19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Review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7887" y="615602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Job Doc</a:t>
            </a:r>
            <a:endParaRPr lang="en-US" sz="120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- Documentation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black">
          <a:xfrm>
            <a:off x="349504" y="728991"/>
            <a:ext cx="8229600" cy="5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fontAlgn="base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23018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2pPr>
            <a:lvl3pPr marL="974725" indent="-227013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3pPr>
            <a:lvl4pPr marL="1312863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4pPr>
            <a:lvl5pPr marL="16510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5pPr>
            <a:lvl6pPr marL="21082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6pPr>
            <a:lvl7pPr marL="25654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7pPr>
            <a:lvl8pPr marL="30226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8pPr>
            <a:lvl9pPr marL="34798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RBT Geo-Segging </a:t>
            </a:r>
          </a:p>
        </p:txBody>
      </p:sp>
    </p:spTree>
    <p:extLst>
      <p:ext uri="{BB962C8B-B14F-4D97-AF65-F5344CB8AC3E}">
        <p14:creationId xmlns:p14="http://schemas.microsoft.com/office/powerpoint/2010/main" val="32304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2057400"/>
            <a:ext cx="3312431" cy="4419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63" y="2057400"/>
            <a:ext cx="5048250" cy="9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3048000"/>
            <a:ext cx="434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I’ve never been so happy to see a line of green text before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- Release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black">
          <a:xfrm>
            <a:off x="363628" y="853654"/>
            <a:ext cx="8229600" cy="5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fontAlgn="base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23018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2pPr>
            <a:lvl3pPr marL="974725" indent="-227013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3pPr>
            <a:lvl4pPr marL="1312863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4pPr>
            <a:lvl5pPr marL="16510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5pPr>
            <a:lvl6pPr marL="21082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6pPr>
            <a:lvl7pPr marL="25654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7pPr>
            <a:lvl8pPr marL="30226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8pPr>
            <a:lvl9pPr marL="34798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RBT Geo-Segging </a:t>
            </a:r>
          </a:p>
        </p:txBody>
      </p:sp>
    </p:spTree>
    <p:extLst>
      <p:ext uri="{BB962C8B-B14F-4D97-AF65-F5344CB8AC3E}">
        <p14:creationId xmlns:p14="http://schemas.microsoft.com/office/powerpoint/2010/main" val="5532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904" y="1981200"/>
            <a:ext cx="6102096" cy="335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 smtClean="0"/>
              <a:t>Issues? You betcha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Currently no way to delete RBT fields off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Shadow Jobs need to mimic this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account has actually done this yet, and most likely won’t until October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 apparently suck at documentation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- Road bumps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black">
          <a:xfrm>
            <a:off x="363628" y="853654"/>
            <a:ext cx="8229600" cy="5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fontAlgn="base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23018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2pPr>
            <a:lvl3pPr marL="974725" indent="-227013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3pPr>
            <a:lvl4pPr marL="1312863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4pPr>
            <a:lvl5pPr marL="16510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5pPr>
            <a:lvl6pPr marL="21082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6pPr>
            <a:lvl7pPr marL="25654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7pPr>
            <a:lvl8pPr marL="30226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8pPr>
            <a:lvl9pPr marL="34798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RBT Geo-Segging </a:t>
            </a:r>
          </a:p>
        </p:txBody>
      </p:sp>
    </p:spTree>
    <p:extLst>
      <p:ext uri="{BB962C8B-B14F-4D97-AF65-F5344CB8AC3E}">
        <p14:creationId xmlns:p14="http://schemas.microsoft.com/office/powerpoint/2010/main" val="40471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4744" y="1025398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Other Projects I Worked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744" y="1905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Validating Table Edit changes in User Acceptance Testing (UAT)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– Other Projects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5276850" cy="29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4744" y="1025398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Other Projects I Worked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744" y="1905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Process to Delete/Update RBT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– Other Projects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" y="2370348"/>
            <a:ext cx="3559556" cy="4163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43" y="3505200"/>
            <a:ext cx="3842258" cy="16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4744" y="1025398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Other Projects I Worked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744" y="1905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Modify a JCL to email team when an error occurs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– Other Projects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816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4744" y="1025398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Other Projects I Worked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744" y="1905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Modify Behavior Logic For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How I Contributed – Other Projects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" y="2877411"/>
            <a:ext cx="8430368" cy="13897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867587"/>
            <a:ext cx="579501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9602" y="928378"/>
            <a:ext cx="267839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Tl;dr: A 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200" y="23582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COBOL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8941" y="24992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2708" y="293735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JOBDOC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6014" y="166544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 MAINFRAME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36958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 CHECKLIST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9967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GEO-SEGGING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5996" y="1782005"/>
            <a:ext cx="196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139" y="384471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9347" y="4292557"/>
            <a:ext cx="69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0600" y="4446177"/>
            <a:ext cx="196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CITI STANDARDS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63740" y="6109423"/>
            <a:ext cx="6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00" y="359504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GDG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5147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9412" y="5187626"/>
            <a:ext cx="125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FILES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7743" y="4661889"/>
            <a:ext cx="166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ONE-TIMES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4386" y="5868880"/>
            <a:ext cx="196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DUMMY FILES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9277" y="5062553"/>
            <a:ext cx="250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COMPARES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04222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REQ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5600" y="205505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949" y="3097763"/>
            <a:ext cx="75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RBT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3368" y="403979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MANAGEMENT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21428" y="5822123"/>
            <a:ext cx="18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HEALTH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74222" y="5924757"/>
            <a:ext cx="16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628" y="2993233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AUTOMATION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So What Did I Learn?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9010" y="4998863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DEBUGGING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1066" y="1488534"/>
            <a:ext cx="18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FLOWCHARTS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0000" y="3216239"/>
            <a:ext cx="75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RBE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8900" y="210517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85911" y="1654556"/>
            <a:ext cx="7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04949" y="2514787"/>
            <a:ext cx="171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COPYBOOKS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78117" y="2499283"/>
            <a:ext cx="14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LOADLIBS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02328" y="5567062"/>
            <a:ext cx="18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REPORTS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90753" y="3270232"/>
            <a:ext cx="67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04433" y="1079235"/>
            <a:ext cx="217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OEXD PACKAGES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31816" y="3449397"/>
            <a:ext cx="163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AND PROMOTING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6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6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4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0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600"/>
                            </p:stCondLst>
                            <p:childTnLst>
                              <p:par>
                                <p:cTn id="10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400"/>
                            </p:stCondLst>
                            <p:childTnLst>
                              <p:par>
                                <p:cTn id="1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8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200"/>
                            </p:stCondLst>
                            <p:childTnLst>
                              <p:par>
                                <p:cTn id="1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600"/>
                            </p:stCondLst>
                            <p:childTnLst>
                              <p:par>
                                <p:cTn id="1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400"/>
                            </p:stCondLst>
                            <p:childTnLst>
                              <p:par>
                                <p:cTn id="1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800"/>
                            </p:stCondLst>
                            <p:childTnLst>
                              <p:par>
                                <p:cTn id="1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200"/>
                            </p:stCondLst>
                            <p:childTnLst>
                              <p:par>
                                <p:cTn id="1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600"/>
                            </p:stCondLst>
                            <p:childTnLst>
                              <p:par>
                                <p:cTn id="1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400"/>
                            </p:stCondLst>
                            <p:childTnLst>
                              <p:par>
                                <p:cTn id="1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800"/>
                            </p:stCondLst>
                            <p:childTnLst>
                              <p:par>
                                <p:cTn id="19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20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600"/>
                            </p:stCondLst>
                            <p:childTnLst>
                              <p:par>
                                <p:cTn id="20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400"/>
                            </p:stCondLst>
                            <p:childTnLst>
                              <p:par>
                                <p:cTn id="2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2800"/>
                            </p:stCondLst>
                            <p:childTnLst>
                              <p:par>
                                <p:cTn id="2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3200"/>
                            </p:stCondLst>
                            <p:childTnLst>
                              <p:par>
                                <p:cTn id="2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3600"/>
                            </p:stCondLst>
                            <p:childTnLst>
                              <p:par>
                                <p:cTn id="2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Alex Van Keulen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black">
          <a:xfrm>
            <a:off x="3437965" y="1014413"/>
            <a:ext cx="4944361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8925" indent="-288925" algn="l" rtl="0" fontAlgn="base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23018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2pPr>
            <a:lvl3pPr marL="974725" indent="-227013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3pPr>
            <a:lvl4pPr marL="1312863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4pPr>
            <a:lvl5pPr marL="16510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5pPr>
            <a:lvl6pPr marL="21082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6pPr>
            <a:lvl7pPr marL="25654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7pPr>
            <a:lvl8pPr marL="30226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8pPr>
            <a:lvl9pPr marL="3479800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Geneva" pitchFamily="127" charset="-128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kern="0" dirty="0" smtClean="0">
                <a:solidFill>
                  <a:schemeClr val="accent1"/>
                </a:solidFill>
              </a:rPr>
              <a:t>Hometown</a:t>
            </a:r>
            <a:r>
              <a:rPr lang="en-US" altLang="en-US" sz="1600" b="1" kern="0" dirty="0" smtClean="0"/>
              <a:t>:</a:t>
            </a:r>
            <a:r>
              <a:rPr lang="en-US" altLang="en-US" sz="1600" kern="0" dirty="0"/>
              <a:t>  </a:t>
            </a:r>
            <a:r>
              <a:rPr lang="en-US" altLang="en-US" sz="1600" kern="0" dirty="0" smtClean="0"/>
              <a:t>Ghent, MN</a:t>
            </a:r>
            <a:endParaRPr lang="en-US" altLang="en-US" sz="1600" b="1" kern="0" dirty="0" smtClean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kern="0" dirty="0" smtClean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kern="0" dirty="0" smtClean="0">
                <a:solidFill>
                  <a:schemeClr val="accent1"/>
                </a:solidFill>
              </a:rPr>
              <a:t>College</a:t>
            </a:r>
            <a:r>
              <a:rPr lang="en-US" altLang="en-US" sz="1600" b="1" kern="0" dirty="0" smtClean="0"/>
              <a:t>:  </a:t>
            </a:r>
            <a:r>
              <a:rPr lang="en-US" altLang="en-US" sz="1600" kern="0" dirty="0" smtClean="0"/>
              <a:t>Dakota State University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kern="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kern="0" dirty="0" smtClean="0">
                <a:solidFill>
                  <a:schemeClr val="accent1"/>
                </a:solidFill>
              </a:rPr>
              <a:t>Majors</a:t>
            </a:r>
            <a:r>
              <a:rPr lang="en-US" altLang="en-US" sz="1600" b="1" kern="0" dirty="0" smtClean="0"/>
              <a:t>:  </a:t>
            </a:r>
            <a:r>
              <a:rPr lang="en-US" altLang="en-US" sz="1600" kern="0" dirty="0" smtClean="0"/>
              <a:t>Computer Science and Cyber Operations</a:t>
            </a:r>
            <a:endParaRPr lang="en-US" altLang="en-US" sz="1600" b="1" kern="0" dirty="0" smtClean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kern="0" dirty="0" smtClean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kern="0" dirty="0" smtClean="0">
                <a:solidFill>
                  <a:schemeClr val="accent1"/>
                </a:solidFill>
              </a:rPr>
              <a:t>Hobbies: </a:t>
            </a:r>
            <a:r>
              <a:rPr lang="en-US" altLang="en-US" sz="1600" kern="0" dirty="0" smtClean="0"/>
              <a:t>Python, Piano, and Puppies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kern="0" dirty="0" smtClean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b="1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761999"/>
            <a:ext cx="2946400" cy="3928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45" y="3048000"/>
            <a:ext cx="1676400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Acknowledgments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744" y="1143000"/>
            <a:ext cx="740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thanks to Steve, who is always willing to help me out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4" y="1676400"/>
            <a:ext cx="8329401" cy="44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390144"/>
          </a:xfrm>
        </p:spPr>
        <p:txBody>
          <a:bodyPr/>
          <a:lstStyle/>
          <a:p>
            <a:r>
              <a:rPr lang="en-US" dirty="0" smtClean="0"/>
              <a:t>That’s about all I got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Thank you!</a:t>
            </a:r>
          </a:p>
          <a:p>
            <a:pPr marL="0" indent="0" algn="ctr">
              <a:buNone/>
            </a:pPr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408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Dakota State University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990600"/>
            <a:ext cx="29225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Located in Madison,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Around 3,000 students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in Cybersecurity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Recently Upgraded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dakota state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632200" cy="204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su beacom ce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74762"/>
            <a:ext cx="5466080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3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What I Did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669" y="1219200"/>
            <a:ext cx="7472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Team</a:t>
            </a:r>
            <a:r>
              <a:rPr lang="en-US" sz="2400" b="1" dirty="0" smtClean="0"/>
              <a:t>:</a:t>
            </a:r>
            <a:r>
              <a:rPr lang="en-US" sz="2400" dirty="0" smtClean="0"/>
              <a:t>		Aces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Manager</a:t>
            </a:r>
            <a:r>
              <a:rPr lang="en-US" sz="2400" b="1" dirty="0" smtClean="0"/>
              <a:t>:</a:t>
            </a:r>
            <a:r>
              <a:rPr lang="en-US" sz="2400" dirty="0" smtClean="0"/>
              <a:t>	Jeff Buller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Mentor</a:t>
            </a:r>
            <a:r>
              <a:rPr lang="en-US" sz="2400" b="1" dirty="0" smtClean="0"/>
              <a:t>:</a:t>
            </a:r>
            <a:r>
              <a:rPr lang="en-US" sz="2400" dirty="0" smtClean="0"/>
              <a:t>	Steve Meyer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Purpose: </a:t>
            </a:r>
            <a:r>
              <a:rPr lang="en-US" sz="2400" b="1" dirty="0" smtClean="0">
                <a:solidFill>
                  <a:schemeClr val="accent1"/>
                </a:solidFill>
              </a:rPr>
              <a:t>	</a:t>
            </a:r>
            <a:r>
              <a:rPr lang="en-US" sz="2400" dirty="0" smtClean="0"/>
              <a:t>Rewards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4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A Little About Aces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81000" y="2603336"/>
            <a:ext cx="6781800" cy="29592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We work on Credit Card Rewards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Yep, that’s about it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It’s a complicated process</a:t>
            </a:r>
          </a:p>
          <a:p>
            <a:r>
              <a:rPr lang="en-US" sz="3200" dirty="0" smtClean="0"/>
              <a:t>We get to code in…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File:Quads A.svg - Wikiquo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838200"/>
            <a:ext cx="1687711" cy="1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COBOL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651882"/>
            <a:ext cx="3276600" cy="391071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IBM Mainframe (Z14)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Very fun to work with! (Read: </a:t>
            </a:r>
            <a:r>
              <a:rPr lang="en-US" b="1" dirty="0" smtClean="0">
                <a:solidFill>
                  <a:schemeClr val="tx1"/>
                </a:solidFill>
              </a:rPr>
              <a:t>difficult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Common terms associated with using the mainframe:</a:t>
            </a:r>
          </a:p>
          <a:p>
            <a:pPr lvl="1"/>
            <a:r>
              <a:rPr lang="en-US" sz="2100" dirty="0" smtClean="0">
                <a:solidFill>
                  <a:schemeClr val="tx1"/>
                </a:solidFill>
              </a:rPr>
              <a:t>JCL, </a:t>
            </a:r>
            <a:r>
              <a:rPr lang="en-US" sz="2100" dirty="0" err="1" smtClean="0"/>
              <a:t>J</a:t>
            </a:r>
            <a:r>
              <a:rPr lang="en-US" sz="2100" dirty="0" err="1" smtClean="0">
                <a:solidFill>
                  <a:schemeClr val="tx1"/>
                </a:solidFill>
              </a:rPr>
              <a:t>obDoc</a:t>
            </a:r>
            <a:r>
              <a:rPr lang="en-US" sz="2100" dirty="0" smtClean="0">
                <a:solidFill>
                  <a:schemeClr val="tx1"/>
                </a:solidFill>
              </a:rPr>
              <a:t>, NDM, Modules, Geo-Segging, </a:t>
            </a:r>
            <a:r>
              <a:rPr lang="en-US" sz="2100" dirty="0" err="1" smtClean="0"/>
              <a:t>P</a:t>
            </a:r>
            <a:r>
              <a:rPr lang="en-US" sz="2100" dirty="0" err="1" smtClean="0">
                <a:solidFill>
                  <a:schemeClr val="tx1"/>
                </a:solidFill>
              </a:rPr>
              <a:t>rocs</a:t>
            </a:r>
            <a:r>
              <a:rPr lang="en-US" sz="2100" dirty="0" smtClean="0">
                <a:solidFill>
                  <a:schemeClr val="tx1"/>
                </a:solidFill>
              </a:rPr>
              <a:t>, </a:t>
            </a:r>
            <a:r>
              <a:rPr lang="en-US" sz="2100" dirty="0" err="1"/>
              <a:t>C</a:t>
            </a:r>
            <a:r>
              <a:rPr lang="en-US" sz="2100" dirty="0" err="1" smtClean="0">
                <a:solidFill>
                  <a:schemeClr val="tx1"/>
                </a:solidFill>
              </a:rPr>
              <a:t>ardlibs</a:t>
            </a:r>
            <a:r>
              <a:rPr lang="en-US" sz="2100" dirty="0" smtClean="0">
                <a:solidFill>
                  <a:schemeClr val="tx1"/>
                </a:solidFill>
              </a:rPr>
              <a:t>, ISPF, IOF, EZ editor, Return code 4, Job output, Bind codes, GDG, File Aid, </a:t>
            </a:r>
            <a:r>
              <a:rPr lang="en-US" sz="2100" dirty="0" err="1" smtClean="0"/>
              <a:t>RD</a:t>
            </a:r>
            <a:r>
              <a:rPr lang="en-US" sz="2100" dirty="0" err="1" smtClean="0">
                <a:solidFill>
                  <a:schemeClr val="tx1"/>
                </a:solidFill>
              </a:rPr>
              <a:t>z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  <a:r>
              <a:rPr lang="en-US" sz="2100" dirty="0" smtClean="0">
                <a:solidFill>
                  <a:schemeClr val="tx1"/>
                </a:solidFill>
              </a:rPr>
              <a:t> etc… 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51883"/>
            <a:ext cx="3632200" cy="24077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254000" y="141288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smtClean="0">
                <a:latin typeface="Lucida Sans" panose="020B0602030504020204" pitchFamily="34" charset="0"/>
              </a:rPr>
              <a:t>A Little About Aces</a:t>
            </a:r>
            <a:endParaRPr lang="en-US" kern="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797296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you wanna compile?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3" y="861060"/>
            <a:ext cx="6165342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83" y="2095500"/>
            <a:ext cx="4299903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3" y="4343400"/>
            <a:ext cx="3907218" cy="23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857634"/>
            <a:ext cx="4702303" cy="2171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1" y="858980"/>
            <a:ext cx="3276600" cy="603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25" y="3087915"/>
            <a:ext cx="5562600" cy="521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3673275"/>
            <a:ext cx="6781800" cy="1414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1" y="5205322"/>
            <a:ext cx="6248400" cy="1253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1" y="1607998"/>
            <a:ext cx="3657600" cy="1219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797296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you wanna compile?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0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Rewards By transaction (RBT)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9"/>
          <a:stretch/>
        </p:blipFill>
        <p:spPr>
          <a:xfrm>
            <a:off x="304800" y="1676400"/>
            <a:ext cx="2614041" cy="2057400"/>
          </a:xfrm>
        </p:spPr>
      </p:pic>
      <p:sp>
        <p:nvSpPr>
          <p:cNvPr id="5" name="Title 1"/>
          <p:cNvSpPr txBox="1">
            <a:spLocks/>
          </p:cNvSpPr>
          <p:nvPr/>
        </p:nvSpPr>
        <p:spPr bwMode="black">
          <a:xfrm>
            <a:off x="364744" y="183896"/>
            <a:ext cx="864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ヒラギノ角ゴ Pro W3" charset="0"/>
                <a:cs typeface="Geneva" pitchFamily="127" charset="-128"/>
              </a:defRPr>
            </a:lvl9pPr>
          </a:lstStyle>
          <a:p>
            <a:r>
              <a:rPr lang="en-US" kern="0" dirty="0" smtClean="0">
                <a:latin typeface="Lucida Sans" panose="020B0602030504020204" pitchFamily="34" charset="0"/>
              </a:rPr>
              <a:t>A Little About Aces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2381934"/>
            <a:ext cx="195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Swipe your card</a:t>
            </a:r>
            <a:endParaRPr lang="en-US" dirty="0"/>
          </a:p>
        </p:txBody>
      </p:sp>
      <p:pic>
        <p:nvPicPr>
          <p:cNvPr id="9" name="Picture 2" descr="Image result for credit card reward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47744"/>
            <a:ext cx="2663825" cy="207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0400" y="4436420"/>
            <a:ext cx="195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Get Reward 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12441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Unfortunately, coding isn’t that straightforward…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6" grpId="0"/>
    </p:bldLst>
  </p:timing>
</p:sld>
</file>

<file path=ppt/theme/theme1.xml><?xml version="1.0" encoding="utf-8"?>
<a:theme xmlns:a="http://schemas.openxmlformats.org/drawingml/2006/main" name="3_Citi_corporate_sampleslidesNOV2013">
  <a:themeElements>
    <a:clrScheme name="2_Citi_corporate_sampleslidesNOV2013 7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2_Citi_corporate_sampleslidesNOV2013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iti_corporate_sampleslidesNOV2013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4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5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6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7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iti_corporate_sampleslidesNOV2013">
  <a:themeElements>
    <a:clrScheme name="2_Citi_corporate_sampleslidesNOV2013 7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2_Citi_corporate_sampleslidesNOV2013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iti_corporate_sampleslidesNOV2013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4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5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6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7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iti_corporate_sampleslidesNOV2013">
  <a:themeElements>
    <a:clrScheme name="2_Citi_corporate_sampleslidesNOV2013 7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2_Citi_corporate_sampleslidesNOV2013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iti_corporate_sampleslidesNOV2013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4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5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6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ti_corporate_sampleslidesNOV2013 7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19085</TotalTime>
  <Words>464</Words>
  <Application>Microsoft Office PowerPoint</Application>
  <PresentationFormat>On-screen Show (4:3)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Geneva</vt:lpstr>
      <vt:lpstr>Lucida Sans</vt:lpstr>
      <vt:lpstr>Wingdings 3</vt:lpstr>
      <vt:lpstr>ヒラギノ角ゴ Pro W3</vt:lpstr>
      <vt:lpstr>3_Citi_corporate_sampleslidesNOV2013</vt:lpstr>
      <vt:lpstr>4_Citi_corporate_sampleslidesNOV2013</vt:lpstr>
      <vt:lpstr>5_Citi_corporate_sampleslidesNOV2013</vt:lpstr>
      <vt:lpstr>Our Summer at Citi Taking a STEP in the right direction</vt:lpstr>
      <vt:lpstr>Alex Van Keulen</vt:lpstr>
      <vt:lpstr>Dakota State University</vt:lpstr>
      <vt:lpstr>What I Did</vt:lpstr>
      <vt:lpstr>A Little About Aces</vt:lpstr>
      <vt:lpstr>COBOL</vt:lpstr>
      <vt:lpstr>So you wanna compile?</vt:lpstr>
      <vt:lpstr>So you wanna compile?</vt:lpstr>
      <vt:lpstr>Rewards By transaction (RBT)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about all I got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Thomas</dc:title>
  <dc:creator>Thomas, Jacob1 [GCB-OT]</dc:creator>
  <cp:lastModifiedBy>Van Keulen, Alex [GCB-OT]</cp:lastModifiedBy>
  <cp:revision>176</cp:revision>
  <dcterms:created xsi:type="dcterms:W3CDTF">2006-08-16T00:00:00Z</dcterms:created>
  <dcterms:modified xsi:type="dcterms:W3CDTF">2018-07-23T19:56:58Z</dcterms:modified>
</cp:coreProperties>
</file>